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4" r:id="rId12"/>
    <p:sldId id="265" r:id="rId13"/>
    <p:sldId id="267" r:id="rId14"/>
    <p:sldId id="266" r:id="rId15"/>
    <p:sldId id="276" r:id="rId16"/>
    <p:sldId id="278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9349A-9050-C622-858C-E1057D0BE66A}" v="320" dt="2021-06-14T11:56:48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3478E-321F-4322-9F95-33D3D175C397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FB5D627-F0E8-4348-9023-227A7E2CC5CD}">
      <dgm:prSet/>
      <dgm:spPr/>
      <dgm:t>
        <a:bodyPr/>
        <a:lstStyle/>
        <a:p>
          <a:r>
            <a:rPr lang="de-DE" dirty="0"/>
            <a:t>Nils Wendland:</a:t>
          </a:r>
          <a:endParaRPr lang="en-US" dirty="0"/>
        </a:p>
      </dgm:t>
    </dgm:pt>
    <dgm:pt modelId="{6429CE97-C757-4B32-A05B-F2C3E3A3015E}" type="parTrans" cxnId="{7A9DBDCE-6057-4F96-B182-8A903839D4B7}">
      <dgm:prSet/>
      <dgm:spPr/>
      <dgm:t>
        <a:bodyPr/>
        <a:lstStyle/>
        <a:p>
          <a:endParaRPr lang="en-US"/>
        </a:p>
      </dgm:t>
    </dgm:pt>
    <dgm:pt modelId="{B32F6F38-43E6-40CD-BDF6-EAFE0F3895B4}" type="sibTrans" cxnId="{7A9DBDCE-6057-4F96-B182-8A903839D4B7}">
      <dgm:prSet/>
      <dgm:spPr/>
      <dgm:t>
        <a:bodyPr/>
        <a:lstStyle/>
        <a:p>
          <a:endParaRPr lang="en-US"/>
        </a:p>
      </dgm:t>
    </dgm:pt>
    <dgm:pt modelId="{1256B729-37E1-4FD6-9753-01B899BDED84}">
      <dgm:prSet/>
      <dgm:spPr/>
      <dgm:t>
        <a:bodyPr/>
        <a:lstStyle/>
        <a:p>
          <a:r>
            <a:rPr lang="de-DE"/>
            <a:t>Project Manager</a:t>
          </a:r>
          <a:endParaRPr lang="en-US"/>
        </a:p>
      </dgm:t>
    </dgm:pt>
    <dgm:pt modelId="{55BDF290-B000-4422-AD3F-B4A9CBA4DAE2}" type="parTrans" cxnId="{033A75E4-B0BE-478F-A8C7-D37E5F071060}">
      <dgm:prSet/>
      <dgm:spPr/>
      <dgm:t>
        <a:bodyPr/>
        <a:lstStyle/>
        <a:p>
          <a:endParaRPr lang="en-US"/>
        </a:p>
      </dgm:t>
    </dgm:pt>
    <dgm:pt modelId="{6B981F5C-8A8E-4409-8C97-BB256F0CE8ED}" type="sibTrans" cxnId="{033A75E4-B0BE-478F-A8C7-D37E5F071060}">
      <dgm:prSet/>
      <dgm:spPr/>
      <dgm:t>
        <a:bodyPr/>
        <a:lstStyle/>
        <a:p>
          <a:endParaRPr lang="en-US"/>
        </a:p>
      </dgm:t>
    </dgm:pt>
    <dgm:pt modelId="{17D42CF4-9C4A-4877-A334-495EF7E9F9A8}">
      <dgm:prSet/>
      <dgm:spPr/>
      <dgm:t>
        <a:bodyPr/>
        <a:lstStyle/>
        <a:p>
          <a:r>
            <a:rPr lang="de-DE" dirty="0"/>
            <a:t>Marina Vollmer:</a:t>
          </a:r>
          <a:endParaRPr lang="en-US" dirty="0"/>
        </a:p>
      </dgm:t>
    </dgm:pt>
    <dgm:pt modelId="{AF37AD3F-7F15-47E5-A265-4859A3363ADD}" type="parTrans" cxnId="{A68A4410-A18C-4D06-91ED-C75006856F2E}">
      <dgm:prSet/>
      <dgm:spPr/>
      <dgm:t>
        <a:bodyPr/>
        <a:lstStyle/>
        <a:p>
          <a:endParaRPr lang="en-US"/>
        </a:p>
      </dgm:t>
    </dgm:pt>
    <dgm:pt modelId="{7CA1FF46-ED10-4E6F-94FF-13B6D1C4D667}" type="sibTrans" cxnId="{A68A4410-A18C-4D06-91ED-C75006856F2E}">
      <dgm:prSet/>
      <dgm:spPr/>
      <dgm:t>
        <a:bodyPr/>
        <a:lstStyle/>
        <a:p>
          <a:endParaRPr lang="en-US"/>
        </a:p>
      </dgm:t>
    </dgm:pt>
    <dgm:pt modelId="{ECA20DF1-B5BA-45EC-A932-51D6A222D652}">
      <dgm:prSet/>
      <dgm:spPr/>
      <dgm:t>
        <a:bodyPr/>
        <a:lstStyle/>
        <a:p>
          <a:r>
            <a:rPr lang="de-DE"/>
            <a:t>Software Architecture/Design</a:t>
          </a:r>
          <a:endParaRPr lang="en-US"/>
        </a:p>
      </dgm:t>
    </dgm:pt>
    <dgm:pt modelId="{C9CEF96F-0D2B-4D7F-8214-6674C3D52044}" type="parTrans" cxnId="{A0CC5891-D2B4-4724-AD31-76FDDECDDE9E}">
      <dgm:prSet/>
      <dgm:spPr/>
      <dgm:t>
        <a:bodyPr/>
        <a:lstStyle/>
        <a:p>
          <a:endParaRPr lang="en-US"/>
        </a:p>
      </dgm:t>
    </dgm:pt>
    <dgm:pt modelId="{AFAD53CF-C34F-4C63-A738-81714ACFF4AE}" type="sibTrans" cxnId="{A0CC5891-D2B4-4724-AD31-76FDDECDDE9E}">
      <dgm:prSet/>
      <dgm:spPr/>
      <dgm:t>
        <a:bodyPr/>
        <a:lstStyle/>
        <a:p>
          <a:endParaRPr lang="en-US"/>
        </a:p>
      </dgm:t>
    </dgm:pt>
    <dgm:pt modelId="{AB10530A-39D7-4928-A2D3-9E80ED73F4C1}">
      <dgm:prSet/>
      <dgm:spPr/>
      <dgm:t>
        <a:bodyPr/>
        <a:lstStyle/>
        <a:p>
          <a:r>
            <a:rPr lang="de-DE" dirty="0"/>
            <a:t>Jonas Hirsch:</a:t>
          </a:r>
          <a:endParaRPr lang="en-US" dirty="0"/>
        </a:p>
      </dgm:t>
    </dgm:pt>
    <dgm:pt modelId="{49CCE62F-3901-4EC1-AF67-88C0D9E64487}" type="parTrans" cxnId="{F6355DCC-B346-46BA-99EF-78099B67CD29}">
      <dgm:prSet/>
      <dgm:spPr/>
      <dgm:t>
        <a:bodyPr/>
        <a:lstStyle/>
        <a:p>
          <a:endParaRPr lang="en-US"/>
        </a:p>
      </dgm:t>
    </dgm:pt>
    <dgm:pt modelId="{51C2BF6D-ABD5-4DC5-916A-B9FF2ADA98E7}" type="sibTrans" cxnId="{F6355DCC-B346-46BA-99EF-78099B67CD29}">
      <dgm:prSet/>
      <dgm:spPr/>
      <dgm:t>
        <a:bodyPr/>
        <a:lstStyle/>
        <a:p>
          <a:endParaRPr lang="en-US"/>
        </a:p>
      </dgm:t>
    </dgm:pt>
    <dgm:pt modelId="{CA5991EC-7155-4B2A-878E-56A542813F29}">
      <dgm:prSet/>
      <dgm:spPr/>
      <dgm:t>
        <a:bodyPr/>
        <a:lstStyle/>
        <a:p>
          <a:r>
            <a:rPr lang="de-DE"/>
            <a:t>Test Guru</a:t>
          </a:r>
          <a:endParaRPr lang="en-US"/>
        </a:p>
      </dgm:t>
    </dgm:pt>
    <dgm:pt modelId="{756B196E-A5B2-47ED-B8CF-3EF9895D1145}" type="parTrans" cxnId="{FCC17ECA-93F4-472D-9C58-D5926BC6C5EB}">
      <dgm:prSet/>
      <dgm:spPr/>
      <dgm:t>
        <a:bodyPr/>
        <a:lstStyle/>
        <a:p>
          <a:endParaRPr lang="en-US"/>
        </a:p>
      </dgm:t>
    </dgm:pt>
    <dgm:pt modelId="{092150F6-9655-42D3-9944-3E8A2A9B69BD}" type="sibTrans" cxnId="{FCC17ECA-93F4-472D-9C58-D5926BC6C5EB}">
      <dgm:prSet/>
      <dgm:spPr/>
      <dgm:t>
        <a:bodyPr/>
        <a:lstStyle/>
        <a:p>
          <a:endParaRPr lang="en-US"/>
        </a:p>
      </dgm:t>
    </dgm:pt>
    <dgm:pt modelId="{A60C6FBF-F936-4003-89E5-55D7204DC7D6}">
      <dgm:prSet/>
      <dgm:spPr/>
      <dgm:t>
        <a:bodyPr/>
        <a:lstStyle/>
        <a:p>
          <a:r>
            <a:rPr lang="de-DE"/>
            <a:t>Alle:</a:t>
          </a:r>
          <a:endParaRPr lang="en-US"/>
        </a:p>
      </dgm:t>
    </dgm:pt>
    <dgm:pt modelId="{3AB382DD-E505-4507-9F7A-7EF9EC974859}" type="parTrans" cxnId="{165F1C31-87B3-4D99-978C-0AA9D73C1E17}">
      <dgm:prSet/>
      <dgm:spPr/>
      <dgm:t>
        <a:bodyPr/>
        <a:lstStyle/>
        <a:p>
          <a:endParaRPr lang="en-US"/>
        </a:p>
      </dgm:t>
    </dgm:pt>
    <dgm:pt modelId="{4F1A5AF4-1A5D-461A-9276-6F1355F7DD8A}" type="sibTrans" cxnId="{165F1C31-87B3-4D99-978C-0AA9D73C1E17}">
      <dgm:prSet/>
      <dgm:spPr/>
      <dgm:t>
        <a:bodyPr/>
        <a:lstStyle/>
        <a:p>
          <a:endParaRPr lang="en-US"/>
        </a:p>
      </dgm:t>
    </dgm:pt>
    <dgm:pt modelId="{E6E5C709-E25F-44A9-95B2-D7FBFAD74236}">
      <dgm:prSet/>
      <dgm:spPr/>
      <dgm:t>
        <a:bodyPr/>
        <a:lstStyle/>
        <a:p>
          <a:r>
            <a:rPr lang="de-DE"/>
            <a:t>Design, Requirements, Implementation, Documentation</a:t>
          </a:r>
          <a:endParaRPr lang="en-US"/>
        </a:p>
      </dgm:t>
    </dgm:pt>
    <dgm:pt modelId="{3AC092A4-E6CE-4BDC-93B3-F8B790769E0F}" type="parTrans" cxnId="{07ED726D-366A-404E-ADF0-4854F3A8FE5C}">
      <dgm:prSet/>
      <dgm:spPr/>
      <dgm:t>
        <a:bodyPr/>
        <a:lstStyle/>
        <a:p>
          <a:endParaRPr lang="en-US"/>
        </a:p>
      </dgm:t>
    </dgm:pt>
    <dgm:pt modelId="{E6C02557-610B-43B4-89A7-64AF4DE692B3}" type="sibTrans" cxnId="{07ED726D-366A-404E-ADF0-4854F3A8FE5C}">
      <dgm:prSet/>
      <dgm:spPr/>
      <dgm:t>
        <a:bodyPr/>
        <a:lstStyle/>
        <a:p>
          <a:endParaRPr lang="en-US"/>
        </a:p>
      </dgm:t>
    </dgm:pt>
    <dgm:pt modelId="{15D19E35-033B-48A4-85C2-A97C279218FF}" type="pres">
      <dgm:prSet presAssocID="{A233478E-321F-4322-9F95-33D3D175C397}" presName="Name0" presStyleCnt="0">
        <dgm:presLayoutVars>
          <dgm:dir/>
          <dgm:animLvl val="lvl"/>
          <dgm:resizeHandles val="exact"/>
        </dgm:presLayoutVars>
      </dgm:prSet>
      <dgm:spPr/>
    </dgm:pt>
    <dgm:pt modelId="{58423258-87C3-4A0C-9437-58E13139EE90}" type="pres">
      <dgm:prSet presAssocID="{AFB5D627-F0E8-4348-9023-227A7E2CC5CD}" presName="linNode" presStyleCnt="0"/>
      <dgm:spPr/>
    </dgm:pt>
    <dgm:pt modelId="{7C6A1529-F56E-4021-A0FB-7D0A7E2F4299}" type="pres">
      <dgm:prSet presAssocID="{AFB5D627-F0E8-4348-9023-227A7E2CC5C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66EE6FB-4AA1-4068-9518-A1C38D9F4683}" type="pres">
      <dgm:prSet presAssocID="{AFB5D627-F0E8-4348-9023-227A7E2CC5CD}" presName="descendantText" presStyleLbl="alignAccFollowNode1" presStyleIdx="0" presStyleCnt="4">
        <dgm:presLayoutVars>
          <dgm:bulletEnabled/>
        </dgm:presLayoutVars>
      </dgm:prSet>
      <dgm:spPr/>
    </dgm:pt>
    <dgm:pt modelId="{CB91659C-A775-41B6-AF2C-B51465ECAEEA}" type="pres">
      <dgm:prSet presAssocID="{B32F6F38-43E6-40CD-BDF6-EAFE0F3895B4}" presName="sp" presStyleCnt="0"/>
      <dgm:spPr/>
    </dgm:pt>
    <dgm:pt modelId="{71151C05-1201-454F-8EAB-33C9356DFAE1}" type="pres">
      <dgm:prSet presAssocID="{17D42CF4-9C4A-4877-A334-495EF7E9F9A8}" presName="linNode" presStyleCnt="0"/>
      <dgm:spPr/>
    </dgm:pt>
    <dgm:pt modelId="{7BE774EC-99D6-4092-9045-8C596670B237}" type="pres">
      <dgm:prSet presAssocID="{17D42CF4-9C4A-4877-A334-495EF7E9F9A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97E396A-D48A-4EF6-8E7C-5B2184E1A09F}" type="pres">
      <dgm:prSet presAssocID="{17D42CF4-9C4A-4877-A334-495EF7E9F9A8}" presName="descendantText" presStyleLbl="alignAccFollowNode1" presStyleIdx="1" presStyleCnt="4">
        <dgm:presLayoutVars>
          <dgm:bulletEnabled/>
        </dgm:presLayoutVars>
      </dgm:prSet>
      <dgm:spPr/>
    </dgm:pt>
    <dgm:pt modelId="{21089B88-9EA4-413D-B77E-75DCC3C9A9D0}" type="pres">
      <dgm:prSet presAssocID="{7CA1FF46-ED10-4E6F-94FF-13B6D1C4D667}" presName="sp" presStyleCnt="0"/>
      <dgm:spPr/>
    </dgm:pt>
    <dgm:pt modelId="{FA859B4F-6E1E-4838-A701-738F8E909E20}" type="pres">
      <dgm:prSet presAssocID="{AB10530A-39D7-4928-A2D3-9E80ED73F4C1}" presName="linNode" presStyleCnt="0"/>
      <dgm:spPr/>
    </dgm:pt>
    <dgm:pt modelId="{C0FBB42C-6AB2-4371-BC27-928A814F1BAC}" type="pres">
      <dgm:prSet presAssocID="{AB10530A-39D7-4928-A2D3-9E80ED73F4C1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8E745B70-C71B-4AAB-89A2-1F1A600A52C7}" type="pres">
      <dgm:prSet presAssocID="{AB10530A-39D7-4928-A2D3-9E80ED73F4C1}" presName="descendantText" presStyleLbl="alignAccFollowNode1" presStyleIdx="2" presStyleCnt="4">
        <dgm:presLayoutVars>
          <dgm:bulletEnabled/>
        </dgm:presLayoutVars>
      </dgm:prSet>
      <dgm:spPr/>
    </dgm:pt>
    <dgm:pt modelId="{158C5F28-7C68-4288-B199-05A825948E21}" type="pres">
      <dgm:prSet presAssocID="{51C2BF6D-ABD5-4DC5-916A-B9FF2ADA98E7}" presName="sp" presStyleCnt="0"/>
      <dgm:spPr/>
    </dgm:pt>
    <dgm:pt modelId="{418CEE59-74E7-4650-872C-47A7E48758F6}" type="pres">
      <dgm:prSet presAssocID="{A60C6FBF-F936-4003-89E5-55D7204DC7D6}" presName="linNode" presStyleCnt="0"/>
      <dgm:spPr/>
    </dgm:pt>
    <dgm:pt modelId="{B38B4C79-CC72-4856-93B0-309F85485344}" type="pres">
      <dgm:prSet presAssocID="{A60C6FBF-F936-4003-89E5-55D7204DC7D6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4945C046-00F1-4735-AECE-CDF9AA87D751}" type="pres">
      <dgm:prSet presAssocID="{A60C6FBF-F936-4003-89E5-55D7204DC7D6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0CB45C0B-191D-4879-BF46-D948593F702B}" type="presOf" srcId="{1256B729-37E1-4FD6-9753-01B899BDED84}" destId="{166EE6FB-4AA1-4068-9518-A1C38D9F4683}" srcOrd="0" destOrd="0" presId="urn:microsoft.com/office/officeart/2016/7/layout/VerticalSolidActionList"/>
    <dgm:cxn modelId="{A68A4410-A18C-4D06-91ED-C75006856F2E}" srcId="{A233478E-321F-4322-9F95-33D3D175C397}" destId="{17D42CF4-9C4A-4877-A334-495EF7E9F9A8}" srcOrd="1" destOrd="0" parTransId="{AF37AD3F-7F15-47E5-A265-4859A3363ADD}" sibTransId="{7CA1FF46-ED10-4E6F-94FF-13B6D1C4D667}"/>
    <dgm:cxn modelId="{165F1C31-87B3-4D99-978C-0AA9D73C1E17}" srcId="{A233478E-321F-4322-9F95-33D3D175C397}" destId="{A60C6FBF-F936-4003-89E5-55D7204DC7D6}" srcOrd="3" destOrd="0" parTransId="{3AB382DD-E505-4507-9F7A-7EF9EC974859}" sibTransId="{4F1A5AF4-1A5D-461A-9276-6F1355F7DD8A}"/>
    <dgm:cxn modelId="{3BD7DA35-975D-46DD-A3D3-4CE11D4EA821}" type="presOf" srcId="{CA5991EC-7155-4B2A-878E-56A542813F29}" destId="{8E745B70-C71B-4AAB-89A2-1F1A600A52C7}" srcOrd="0" destOrd="0" presId="urn:microsoft.com/office/officeart/2016/7/layout/VerticalSolidActionList"/>
    <dgm:cxn modelId="{07ED726D-366A-404E-ADF0-4854F3A8FE5C}" srcId="{A60C6FBF-F936-4003-89E5-55D7204DC7D6}" destId="{E6E5C709-E25F-44A9-95B2-D7FBFAD74236}" srcOrd="0" destOrd="0" parTransId="{3AC092A4-E6CE-4BDC-93B3-F8B790769E0F}" sibTransId="{E6C02557-610B-43B4-89A7-64AF4DE692B3}"/>
    <dgm:cxn modelId="{14AFFB79-700D-4D6E-8FC5-86F863C1361A}" type="presOf" srcId="{AFB5D627-F0E8-4348-9023-227A7E2CC5CD}" destId="{7C6A1529-F56E-4021-A0FB-7D0A7E2F4299}" srcOrd="0" destOrd="0" presId="urn:microsoft.com/office/officeart/2016/7/layout/VerticalSolidActionList"/>
    <dgm:cxn modelId="{18103891-E5B9-4AC9-AF8A-29B64A9DD953}" type="presOf" srcId="{17D42CF4-9C4A-4877-A334-495EF7E9F9A8}" destId="{7BE774EC-99D6-4092-9045-8C596670B237}" srcOrd="0" destOrd="0" presId="urn:microsoft.com/office/officeart/2016/7/layout/VerticalSolidActionList"/>
    <dgm:cxn modelId="{A0CC5891-D2B4-4724-AD31-76FDDECDDE9E}" srcId="{17D42CF4-9C4A-4877-A334-495EF7E9F9A8}" destId="{ECA20DF1-B5BA-45EC-A932-51D6A222D652}" srcOrd="0" destOrd="0" parTransId="{C9CEF96F-0D2B-4D7F-8214-6674C3D52044}" sibTransId="{AFAD53CF-C34F-4C63-A738-81714ACFF4AE}"/>
    <dgm:cxn modelId="{0C2467A7-A5F8-493E-94FC-ED7DD67E2823}" type="presOf" srcId="{A60C6FBF-F936-4003-89E5-55D7204DC7D6}" destId="{B38B4C79-CC72-4856-93B0-309F85485344}" srcOrd="0" destOrd="0" presId="urn:microsoft.com/office/officeart/2016/7/layout/VerticalSolidActionList"/>
    <dgm:cxn modelId="{2B9746BB-2968-420B-B3FF-77CC010A078A}" type="presOf" srcId="{A233478E-321F-4322-9F95-33D3D175C397}" destId="{15D19E35-033B-48A4-85C2-A97C279218FF}" srcOrd="0" destOrd="0" presId="urn:microsoft.com/office/officeart/2016/7/layout/VerticalSolidActionList"/>
    <dgm:cxn modelId="{AE4D4ABF-D586-42F5-B8BC-DF239B1C4676}" type="presOf" srcId="{E6E5C709-E25F-44A9-95B2-D7FBFAD74236}" destId="{4945C046-00F1-4735-AECE-CDF9AA87D751}" srcOrd="0" destOrd="0" presId="urn:microsoft.com/office/officeart/2016/7/layout/VerticalSolidActionList"/>
    <dgm:cxn modelId="{FCC17ECA-93F4-472D-9C58-D5926BC6C5EB}" srcId="{AB10530A-39D7-4928-A2D3-9E80ED73F4C1}" destId="{CA5991EC-7155-4B2A-878E-56A542813F29}" srcOrd="0" destOrd="0" parTransId="{756B196E-A5B2-47ED-B8CF-3EF9895D1145}" sibTransId="{092150F6-9655-42D3-9944-3E8A2A9B69BD}"/>
    <dgm:cxn modelId="{F6355DCC-B346-46BA-99EF-78099B67CD29}" srcId="{A233478E-321F-4322-9F95-33D3D175C397}" destId="{AB10530A-39D7-4928-A2D3-9E80ED73F4C1}" srcOrd="2" destOrd="0" parTransId="{49CCE62F-3901-4EC1-AF67-88C0D9E64487}" sibTransId="{51C2BF6D-ABD5-4DC5-916A-B9FF2ADA98E7}"/>
    <dgm:cxn modelId="{7A9DBDCE-6057-4F96-B182-8A903839D4B7}" srcId="{A233478E-321F-4322-9F95-33D3D175C397}" destId="{AFB5D627-F0E8-4348-9023-227A7E2CC5CD}" srcOrd="0" destOrd="0" parTransId="{6429CE97-C757-4B32-A05B-F2C3E3A3015E}" sibTransId="{B32F6F38-43E6-40CD-BDF6-EAFE0F3895B4}"/>
    <dgm:cxn modelId="{DA2203DC-3081-4B16-9E7D-9A9F7015CF55}" type="presOf" srcId="{AB10530A-39D7-4928-A2D3-9E80ED73F4C1}" destId="{C0FBB42C-6AB2-4371-BC27-928A814F1BAC}" srcOrd="0" destOrd="0" presId="urn:microsoft.com/office/officeart/2016/7/layout/VerticalSolidActionList"/>
    <dgm:cxn modelId="{033A75E4-B0BE-478F-A8C7-D37E5F071060}" srcId="{AFB5D627-F0E8-4348-9023-227A7E2CC5CD}" destId="{1256B729-37E1-4FD6-9753-01B899BDED84}" srcOrd="0" destOrd="0" parTransId="{55BDF290-B000-4422-AD3F-B4A9CBA4DAE2}" sibTransId="{6B981F5C-8A8E-4409-8C97-BB256F0CE8ED}"/>
    <dgm:cxn modelId="{992282FE-324B-4CF3-A926-4AC9E64426B7}" type="presOf" srcId="{ECA20DF1-B5BA-45EC-A932-51D6A222D652}" destId="{197E396A-D48A-4EF6-8E7C-5B2184E1A09F}" srcOrd="0" destOrd="0" presId="urn:microsoft.com/office/officeart/2016/7/layout/VerticalSolidActionList"/>
    <dgm:cxn modelId="{D8E426C3-E095-488B-8228-52E14E919870}" type="presParOf" srcId="{15D19E35-033B-48A4-85C2-A97C279218FF}" destId="{58423258-87C3-4A0C-9437-58E13139EE90}" srcOrd="0" destOrd="0" presId="urn:microsoft.com/office/officeart/2016/7/layout/VerticalSolidActionList"/>
    <dgm:cxn modelId="{B6BC4856-3434-41D9-A99C-20825F449C44}" type="presParOf" srcId="{58423258-87C3-4A0C-9437-58E13139EE90}" destId="{7C6A1529-F56E-4021-A0FB-7D0A7E2F4299}" srcOrd="0" destOrd="0" presId="urn:microsoft.com/office/officeart/2016/7/layout/VerticalSolidActionList"/>
    <dgm:cxn modelId="{6CFDA281-F7A6-43FC-B845-627F58842891}" type="presParOf" srcId="{58423258-87C3-4A0C-9437-58E13139EE90}" destId="{166EE6FB-4AA1-4068-9518-A1C38D9F4683}" srcOrd="1" destOrd="0" presId="urn:microsoft.com/office/officeart/2016/7/layout/VerticalSolidActionList"/>
    <dgm:cxn modelId="{DBB73874-A1BA-4452-A096-24B0957A24EB}" type="presParOf" srcId="{15D19E35-033B-48A4-85C2-A97C279218FF}" destId="{CB91659C-A775-41B6-AF2C-B51465ECAEEA}" srcOrd="1" destOrd="0" presId="urn:microsoft.com/office/officeart/2016/7/layout/VerticalSolidActionList"/>
    <dgm:cxn modelId="{306A98E7-DBDC-4B4E-B979-A89457B7CF9D}" type="presParOf" srcId="{15D19E35-033B-48A4-85C2-A97C279218FF}" destId="{71151C05-1201-454F-8EAB-33C9356DFAE1}" srcOrd="2" destOrd="0" presId="urn:microsoft.com/office/officeart/2016/7/layout/VerticalSolidActionList"/>
    <dgm:cxn modelId="{79F3CF49-64A0-42EA-8B3D-C7C1CB2CD366}" type="presParOf" srcId="{71151C05-1201-454F-8EAB-33C9356DFAE1}" destId="{7BE774EC-99D6-4092-9045-8C596670B237}" srcOrd="0" destOrd="0" presId="urn:microsoft.com/office/officeart/2016/7/layout/VerticalSolidActionList"/>
    <dgm:cxn modelId="{68DC44F8-13D2-4203-98B9-5495FC2AC7F8}" type="presParOf" srcId="{71151C05-1201-454F-8EAB-33C9356DFAE1}" destId="{197E396A-D48A-4EF6-8E7C-5B2184E1A09F}" srcOrd="1" destOrd="0" presId="urn:microsoft.com/office/officeart/2016/7/layout/VerticalSolidActionList"/>
    <dgm:cxn modelId="{ED1943B7-EAC8-45F8-842D-62D1AC47C5C6}" type="presParOf" srcId="{15D19E35-033B-48A4-85C2-A97C279218FF}" destId="{21089B88-9EA4-413D-B77E-75DCC3C9A9D0}" srcOrd="3" destOrd="0" presId="urn:microsoft.com/office/officeart/2016/7/layout/VerticalSolidActionList"/>
    <dgm:cxn modelId="{7BA5A619-E258-428A-871E-AA3EFB86E308}" type="presParOf" srcId="{15D19E35-033B-48A4-85C2-A97C279218FF}" destId="{FA859B4F-6E1E-4838-A701-738F8E909E20}" srcOrd="4" destOrd="0" presId="urn:microsoft.com/office/officeart/2016/7/layout/VerticalSolidActionList"/>
    <dgm:cxn modelId="{1CCBC76D-991D-4FCA-AD85-1E6653432F49}" type="presParOf" srcId="{FA859B4F-6E1E-4838-A701-738F8E909E20}" destId="{C0FBB42C-6AB2-4371-BC27-928A814F1BAC}" srcOrd="0" destOrd="0" presId="urn:microsoft.com/office/officeart/2016/7/layout/VerticalSolidActionList"/>
    <dgm:cxn modelId="{263E59DA-04C0-4731-8F09-60AA1D025DB5}" type="presParOf" srcId="{FA859B4F-6E1E-4838-A701-738F8E909E20}" destId="{8E745B70-C71B-4AAB-89A2-1F1A600A52C7}" srcOrd="1" destOrd="0" presId="urn:microsoft.com/office/officeart/2016/7/layout/VerticalSolidActionList"/>
    <dgm:cxn modelId="{346385A8-FABC-40EC-A202-81DED0DE3322}" type="presParOf" srcId="{15D19E35-033B-48A4-85C2-A97C279218FF}" destId="{158C5F28-7C68-4288-B199-05A825948E21}" srcOrd="5" destOrd="0" presId="urn:microsoft.com/office/officeart/2016/7/layout/VerticalSolidActionList"/>
    <dgm:cxn modelId="{14C3D4ED-EE57-43E5-977B-B1414D1F3D65}" type="presParOf" srcId="{15D19E35-033B-48A4-85C2-A97C279218FF}" destId="{418CEE59-74E7-4650-872C-47A7E48758F6}" srcOrd="6" destOrd="0" presId="urn:microsoft.com/office/officeart/2016/7/layout/VerticalSolidActionList"/>
    <dgm:cxn modelId="{47F8F6A9-033E-44A7-9412-EF853C8F8DCB}" type="presParOf" srcId="{418CEE59-74E7-4650-872C-47A7E48758F6}" destId="{B38B4C79-CC72-4856-93B0-309F85485344}" srcOrd="0" destOrd="0" presId="urn:microsoft.com/office/officeart/2016/7/layout/VerticalSolidActionList"/>
    <dgm:cxn modelId="{9B68920A-1848-4A7C-85FE-1B8396A9F050}" type="presParOf" srcId="{418CEE59-74E7-4650-872C-47A7E48758F6}" destId="{4945C046-00F1-4735-AECE-CDF9AA87D75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EE6FB-4AA1-4068-9518-A1C38D9F4683}">
      <dsp:nvSpPr>
        <dsp:cNvPr id="0" name=""/>
        <dsp:cNvSpPr/>
      </dsp:nvSpPr>
      <dsp:spPr>
        <a:xfrm>
          <a:off x="1981199" y="1654"/>
          <a:ext cx="7924799" cy="85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17634" rIns="153763" bIns="2176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Project Manager</a:t>
          </a:r>
          <a:endParaRPr lang="en-US" sz="2200" kern="1200"/>
        </a:p>
      </dsp:txBody>
      <dsp:txXfrm>
        <a:off x="1981199" y="1654"/>
        <a:ext cx="7924799" cy="856828"/>
      </dsp:txXfrm>
    </dsp:sp>
    <dsp:sp modelId="{7C6A1529-F56E-4021-A0FB-7D0A7E2F4299}">
      <dsp:nvSpPr>
        <dsp:cNvPr id="0" name=""/>
        <dsp:cNvSpPr/>
      </dsp:nvSpPr>
      <dsp:spPr>
        <a:xfrm>
          <a:off x="0" y="1654"/>
          <a:ext cx="1981199" cy="85682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8" tIns="84636" rIns="104838" bIns="8463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Nils Wendland:</a:t>
          </a:r>
          <a:endParaRPr lang="en-US" sz="2700" kern="1200" dirty="0"/>
        </a:p>
      </dsp:txBody>
      <dsp:txXfrm>
        <a:off x="0" y="1654"/>
        <a:ext cx="1981199" cy="856828"/>
      </dsp:txXfrm>
    </dsp:sp>
    <dsp:sp modelId="{197E396A-D48A-4EF6-8E7C-5B2184E1A09F}">
      <dsp:nvSpPr>
        <dsp:cNvPr id="0" name=""/>
        <dsp:cNvSpPr/>
      </dsp:nvSpPr>
      <dsp:spPr>
        <a:xfrm>
          <a:off x="1981199" y="909891"/>
          <a:ext cx="7924799" cy="85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17634" rIns="153763" bIns="2176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Software Architecture/Design</a:t>
          </a:r>
          <a:endParaRPr lang="en-US" sz="2200" kern="1200"/>
        </a:p>
      </dsp:txBody>
      <dsp:txXfrm>
        <a:off x="1981199" y="909891"/>
        <a:ext cx="7924799" cy="856828"/>
      </dsp:txXfrm>
    </dsp:sp>
    <dsp:sp modelId="{7BE774EC-99D6-4092-9045-8C596670B237}">
      <dsp:nvSpPr>
        <dsp:cNvPr id="0" name=""/>
        <dsp:cNvSpPr/>
      </dsp:nvSpPr>
      <dsp:spPr>
        <a:xfrm>
          <a:off x="0" y="909891"/>
          <a:ext cx="1981199" cy="85682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8" tIns="84636" rIns="104838" bIns="8463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Marina Vollmer:</a:t>
          </a:r>
          <a:endParaRPr lang="en-US" sz="2700" kern="1200" dirty="0"/>
        </a:p>
      </dsp:txBody>
      <dsp:txXfrm>
        <a:off x="0" y="909891"/>
        <a:ext cx="1981199" cy="856828"/>
      </dsp:txXfrm>
    </dsp:sp>
    <dsp:sp modelId="{8E745B70-C71B-4AAB-89A2-1F1A600A52C7}">
      <dsp:nvSpPr>
        <dsp:cNvPr id="0" name=""/>
        <dsp:cNvSpPr/>
      </dsp:nvSpPr>
      <dsp:spPr>
        <a:xfrm>
          <a:off x="1981199" y="1818129"/>
          <a:ext cx="7924799" cy="85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17634" rIns="153763" bIns="2176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Test Guru</a:t>
          </a:r>
          <a:endParaRPr lang="en-US" sz="2200" kern="1200"/>
        </a:p>
      </dsp:txBody>
      <dsp:txXfrm>
        <a:off x="1981199" y="1818129"/>
        <a:ext cx="7924799" cy="856828"/>
      </dsp:txXfrm>
    </dsp:sp>
    <dsp:sp modelId="{C0FBB42C-6AB2-4371-BC27-928A814F1BAC}">
      <dsp:nvSpPr>
        <dsp:cNvPr id="0" name=""/>
        <dsp:cNvSpPr/>
      </dsp:nvSpPr>
      <dsp:spPr>
        <a:xfrm>
          <a:off x="0" y="1818129"/>
          <a:ext cx="1981199" cy="85682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8" tIns="84636" rIns="104838" bIns="8463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Jonas Hirsch:</a:t>
          </a:r>
          <a:endParaRPr lang="en-US" sz="2700" kern="1200" dirty="0"/>
        </a:p>
      </dsp:txBody>
      <dsp:txXfrm>
        <a:off x="0" y="1818129"/>
        <a:ext cx="1981199" cy="856828"/>
      </dsp:txXfrm>
    </dsp:sp>
    <dsp:sp modelId="{4945C046-00F1-4735-AECE-CDF9AA87D751}">
      <dsp:nvSpPr>
        <dsp:cNvPr id="0" name=""/>
        <dsp:cNvSpPr/>
      </dsp:nvSpPr>
      <dsp:spPr>
        <a:xfrm>
          <a:off x="1981199" y="2726367"/>
          <a:ext cx="7924799" cy="85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17634" rIns="153763" bIns="2176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Design, Requirements, Implementation, Documentation</a:t>
          </a:r>
          <a:endParaRPr lang="en-US" sz="2200" kern="1200"/>
        </a:p>
      </dsp:txBody>
      <dsp:txXfrm>
        <a:off x="1981199" y="2726367"/>
        <a:ext cx="7924799" cy="856828"/>
      </dsp:txXfrm>
    </dsp:sp>
    <dsp:sp modelId="{B38B4C79-CC72-4856-93B0-309F85485344}">
      <dsp:nvSpPr>
        <dsp:cNvPr id="0" name=""/>
        <dsp:cNvSpPr/>
      </dsp:nvSpPr>
      <dsp:spPr>
        <a:xfrm>
          <a:off x="0" y="2726367"/>
          <a:ext cx="1981199" cy="85682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8" tIns="84636" rIns="104838" bIns="8463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Alle:</a:t>
          </a:r>
          <a:endParaRPr lang="en-US" sz="2700" kern="1200"/>
        </a:p>
      </dsp:txBody>
      <dsp:txXfrm>
        <a:off x="0" y="2726367"/>
        <a:ext cx="1981199" cy="856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249419-2AFB-4CF2-8A9C-379B615FD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de-DE" sz="6000"/>
              <a:t>Sweat For Success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808A76-70BD-4601-B9A3-6EE299748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804" y="3767466"/>
            <a:ext cx="3149195" cy="1642731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de-DE" sz="2400"/>
              <a:t>Final PresentaTion</a:t>
            </a:r>
          </a:p>
          <a:p>
            <a:r>
              <a:rPr lang="de-DE" sz="2400"/>
              <a:t>Jonas Hirsch</a:t>
            </a:r>
          </a:p>
          <a:p>
            <a:r>
              <a:rPr lang="de-DE" sz="2400"/>
              <a:t> Nils Wendland</a:t>
            </a:r>
            <a:endParaRPr lang="de-DE"/>
          </a:p>
          <a:p>
            <a:r>
              <a:rPr lang="de-DE" sz="2400"/>
              <a:t>Marina Vollmer</a:t>
            </a:r>
            <a:endParaRPr lang="de-DE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0CA28-DD6D-4D90-B9FB-1275E9F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Use Case Diagramm</a:t>
            </a:r>
            <a:endParaRPr lang="de-DE" sz="2800" dirty="0"/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E3DFFD0-1F51-4C0D-93C6-2E0CAA5E2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68" y="1137621"/>
            <a:ext cx="5721622" cy="45772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308641-E0A8-4F2A-849A-F57C2026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0468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296485-9EA0-4CD8-BD5C-E7F293BA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2. Projekt Management</a:t>
            </a:r>
          </a:p>
        </p:txBody>
      </p:sp>
      <p:pic>
        <p:nvPicPr>
          <p:cNvPr id="7" name="Graphic 6" descr="Finanziell">
            <a:extLst>
              <a:ext uri="{FF2B5EF4-FFF2-40B4-BE49-F238E27FC236}">
                <a16:creationId xmlns:a16="http://schemas.microsoft.com/office/drawing/2014/main" id="{AA97BF2E-9E0F-4EBA-9126-96EDF3AE4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42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FCE7E-3EC7-4ED4-8E16-3D76521B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ProjektManagement</a:t>
            </a:r>
            <a:r>
              <a:rPr lang="de-DE" dirty="0"/>
              <a:t>: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96548-EA92-4D50-B7D3-859B293D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Wöchentliche Sprints</a:t>
            </a:r>
          </a:p>
          <a:p>
            <a:r>
              <a:rPr lang="de-DE" dirty="0"/>
              <a:t>Wöchentliche Meetings</a:t>
            </a:r>
          </a:p>
          <a:p>
            <a:r>
              <a:rPr lang="de-DE" dirty="0"/>
              <a:t>Azure </a:t>
            </a:r>
            <a:r>
              <a:rPr lang="de-DE" dirty="0" err="1"/>
              <a:t>DevOps</a:t>
            </a:r>
            <a:r>
              <a:rPr lang="de-DE" dirty="0"/>
              <a:t> als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92821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17DD7-3362-4534-B87F-83FDF61C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de-DE"/>
              <a:t>2.1 </a:t>
            </a:r>
            <a:r>
              <a:rPr lang="de-DE" dirty="0"/>
              <a:t>Burndown Chart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AD6AA2E-A32D-4716-98B4-590E74A2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BA51F2D-3715-466A-9EBB-BD60260B1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9"/>
          <a:stretch/>
        </p:blipFill>
        <p:spPr>
          <a:xfrm>
            <a:off x="1138619" y="2102787"/>
            <a:ext cx="6455681" cy="4404903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37CD1F4-3825-4D45-A29F-5C56E4EF07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9"/>
          <a:stretch/>
        </p:blipFill>
        <p:spPr>
          <a:xfrm>
            <a:off x="6498894" y="436146"/>
            <a:ext cx="5422164" cy="3704214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87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202F-2A82-4465-A0D6-F9F90B38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2.2 Agile </a:t>
            </a:r>
            <a:r>
              <a:rPr lang="de-DE" sz="2800" err="1"/>
              <a:t>board</a:t>
            </a:r>
            <a:endParaRPr lang="de-DE" sz="2800"/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8752CAD-9A80-49DB-847A-AEAB67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68960"/>
            <a:ext cx="6112382" cy="351461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ED359C-BC32-47C4-B364-9ACBCA4F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457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C31FB-66BB-4932-8C23-4A639722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</a:t>
            </a:r>
            <a:r>
              <a:rPr lang="de-DE" dirty="0" err="1"/>
              <a:t>Cumulative</a:t>
            </a:r>
            <a:r>
              <a:rPr lang="de-DE" dirty="0"/>
              <a:t> Flow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D137C-71A4-45D9-8125-4A649717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F793E3-2471-44E8-8C05-4E9DC41A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5" y="2097088"/>
            <a:ext cx="7270060" cy="43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6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58878-35F1-41E4-9203-0B2DBF16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de-DE" sz="2800"/>
              <a:t>2.4 Risk Management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7DD1B3A-51CE-4B57-B48C-571223B5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07836"/>
            <a:ext cx="6112382" cy="363686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4BA405-EE0C-457C-B01F-2F9E2136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300FC87-ECE1-4FA4-8FF7-EC1CA4CD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3. Technische Fähigkeiten</a:t>
            </a:r>
          </a:p>
        </p:txBody>
      </p:sp>
      <p:pic>
        <p:nvPicPr>
          <p:cNvPr id="7" name="Graphic 6" descr="Roboter Kontur">
            <a:extLst>
              <a:ext uri="{FF2B5EF4-FFF2-40B4-BE49-F238E27FC236}">
                <a16:creationId xmlns:a16="http://schemas.microsoft.com/office/drawing/2014/main" id="{450C6DFC-304F-4835-845F-DDD1A9EDF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15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22CED-55D4-4409-85CD-5F46D388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3.1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C85C5-696B-4C0F-B486-0268AE72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Model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dirty="0"/>
              <a:t>View </a:t>
            </a:r>
          </a:p>
          <a:p>
            <a:pPr lvl="1"/>
            <a:r>
              <a:rPr lang="de-DE" dirty="0"/>
              <a:t>Dynamische Layouts</a:t>
            </a:r>
          </a:p>
          <a:p>
            <a:r>
              <a:rPr lang="de-DE" dirty="0"/>
              <a:t>Controller</a:t>
            </a:r>
          </a:p>
          <a:p>
            <a:pPr lvl="1"/>
            <a:r>
              <a:rPr lang="de-DE" dirty="0"/>
              <a:t>Navigation zwischen den Seiten</a:t>
            </a:r>
          </a:p>
          <a:p>
            <a:pPr lvl="1"/>
            <a:r>
              <a:rPr lang="de-DE" dirty="0"/>
              <a:t>Laden von Ressourcen der Datenbank</a:t>
            </a:r>
          </a:p>
          <a:p>
            <a:pPr lvl="1"/>
            <a:r>
              <a:rPr lang="de-DE" dirty="0"/>
              <a:t>Erstellen von dynamischen Objekten auf den Views</a:t>
            </a:r>
          </a:p>
        </p:txBody>
      </p:sp>
    </p:spTree>
    <p:extLst>
      <p:ext uri="{BB962C8B-B14F-4D97-AF65-F5344CB8AC3E}">
        <p14:creationId xmlns:p14="http://schemas.microsoft.com/office/powerpoint/2010/main" val="202149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E72A-0E55-4E2A-997D-8B7E0B85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de-DE" dirty="0"/>
              <a:t>3.2 </a:t>
            </a:r>
            <a:r>
              <a:rPr lang="de-DE"/>
              <a:t>Version Control</a:t>
            </a:r>
            <a:endParaRPr lang="de-DE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8B9E3A5D-C977-4BD8-ADF3-3F8115033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425DD5F-5B05-4333-A973-454114D9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38859"/>
            <a:ext cx="3178638" cy="18038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477221E-4A63-4860-AF18-7B87A3F69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85"/>
          <a:stretch/>
        </p:blipFill>
        <p:spPr>
          <a:xfrm>
            <a:off x="1126616" y="3521705"/>
            <a:ext cx="3178638" cy="21800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E7B3ED-6202-4667-9D5A-E30E6E59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de-DE" dirty="0"/>
              <a:t>GitHub</a:t>
            </a:r>
          </a:p>
          <a:p>
            <a:pPr lvl="1"/>
            <a:r>
              <a:rPr lang="de-DE" dirty="0"/>
              <a:t>GitHub Pipeline</a:t>
            </a:r>
          </a:p>
          <a:p>
            <a:r>
              <a:rPr lang="de-DE" dirty="0"/>
              <a:t>Pull 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/>
              <a:t>Code Review </a:t>
            </a:r>
          </a:p>
          <a:p>
            <a:pPr lvl="1"/>
            <a:r>
              <a:rPr lang="de-DE" dirty="0"/>
              <a:t>Azure </a:t>
            </a:r>
            <a:r>
              <a:rPr lang="de-DE" dirty="0" err="1"/>
              <a:t>Build</a:t>
            </a:r>
            <a:r>
              <a:rPr lang="de-DE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402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4459"/>
            <a:ext cx="9905999" cy="43967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Generelles: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Team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Vision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Organisation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Entwicklung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Dokumentation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Use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Project Management:</a:t>
            </a:r>
          </a:p>
          <a:p>
            <a:pPr lvl="1">
              <a:buAutoNum type="arabicPeriod"/>
            </a:pPr>
            <a:r>
              <a:rPr lang="de-DE" sz="1000">
                <a:ea typeface="+mn-lt"/>
                <a:cs typeface="+mn-lt"/>
              </a:rPr>
              <a:t>Burndown Chart</a:t>
            </a:r>
            <a:endParaRPr lang="de-DE" sz="1000" dirty="0"/>
          </a:p>
          <a:p>
            <a:pPr lvl="1">
              <a:buAutoNum type="arabicPeriod"/>
            </a:pPr>
            <a:r>
              <a:rPr lang="de-DE" sz="1000">
                <a:ea typeface="+mn-lt"/>
                <a:cs typeface="+mn-lt"/>
              </a:rPr>
              <a:t>Sprints &amp; Agile Board</a:t>
            </a:r>
            <a:endParaRPr lang="de-DE" sz="1000"/>
          </a:p>
          <a:p>
            <a:pPr lvl="1">
              <a:buAutoNum type="arabicPeriod"/>
            </a:pPr>
            <a:r>
              <a:rPr lang="de-DE" sz="1000"/>
              <a:t>Cumulative Flow Diagram</a:t>
            </a:r>
            <a:endParaRPr lang="de-DE" sz="1000" dirty="0"/>
          </a:p>
          <a:p>
            <a:pPr lvl="1">
              <a:buAutoNum type="arabicPeriod"/>
            </a:pPr>
            <a:r>
              <a:rPr lang="de-DE" sz="1000"/>
              <a:t>Risk Management</a:t>
            </a:r>
            <a:endParaRPr lang="de-DE" sz="1000" dirty="0"/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Technische Fähigkeiten: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Architektur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Version Control</a:t>
            </a:r>
          </a:p>
          <a:p>
            <a:pPr lvl="1">
              <a:buFont typeface="+mj-lt"/>
              <a:buAutoNum type="arabicPeriod"/>
            </a:pPr>
            <a:r>
              <a:rPr lang="de-DE" sz="1000" dirty="0"/>
              <a:t>Test / Metriken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Demos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53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FFCBB-2D4C-4A6D-BAA8-CFB85053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3.3 Tests / Metriken</a:t>
            </a:r>
          </a:p>
        </p:txBody>
      </p:sp>
      <p:pic>
        <p:nvPicPr>
          <p:cNvPr id="5" name="Grafik 5" descr="Ein Bild, das Text, iPod, Visitenkarte enthält.&#10;&#10;Beschreibung automatisch generiert.">
            <a:extLst>
              <a:ext uri="{FF2B5EF4-FFF2-40B4-BE49-F238E27FC236}">
                <a16:creationId xmlns:a16="http://schemas.microsoft.com/office/drawing/2014/main" id="{EA2DFE4B-5126-4F12-B1A0-F7A8FEFC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82" y="2249487"/>
            <a:ext cx="3471855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A8E29E4E-9560-430E-915B-0A9A70F69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323844"/>
            <a:ext cx="3494597" cy="12580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CFC9B-CA3F-4AF0-956C-F6D4E326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de-DE" dirty="0"/>
              <a:t>UI Test: Flutter Gherkin</a:t>
            </a:r>
          </a:p>
          <a:p>
            <a:r>
              <a:rPr lang="de-DE" dirty="0"/>
              <a:t>Unit Tests</a:t>
            </a:r>
          </a:p>
          <a:p>
            <a:r>
              <a:rPr lang="de-DE" dirty="0"/>
              <a:t>Sonar </a:t>
            </a:r>
            <a:r>
              <a:rPr lang="de-DE" dirty="0" err="1"/>
              <a:t>Qube</a:t>
            </a:r>
            <a:endParaRPr lang="de-DE" dirty="0"/>
          </a:p>
          <a:p>
            <a:r>
              <a:rPr lang="de-DE" dirty="0" err="1"/>
              <a:t>CodeCov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23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C1CB18-8AC8-4E12-8859-C799B228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F5C655-6529-4307-9091-D686E3B6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3412450" cy="4831148"/>
          </a:xfrm>
        </p:spPr>
        <p:txBody>
          <a:bodyPr>
            <a:normAutofit/>
          </a:bodyPr>
          <a:lstStyle/>
          <a:p>
            <a:pPr algn="r"/>
            <a:r>
              <a:rPr lang="de-DE" sz="4000"/>
              <a:t>1. Generelles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9690-BBCD-4BBA-80BD-3F6A54B3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endParaRPr lang="de-DE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2523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1.1 Team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0B35296D-59FD-4DF4-8B03-0B21DA4C2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68477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3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1.2 Vision</a:t>
            </a:r>
            <a:endParaRPr lang="de-DE"/>
          </a:p>
        </p:txBody>
      </p:sp>
      <p:pic>
        <p:nvPicPr>
          <p:cNvPr id="1026" name="Picture 2" descr="Arms &amp; Back Workout">
            <a:extLst>
              <a:ext uri="{FF2B5EF4-FFF2-40B4-BE49-F238E27FC236}">
                <a16:creationId xmlns:a16="http://schemas.microsoft.com/office/drawing/2014/main" id="{C91818D3-92A6-49E7-B7F6-CA494323F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68"/>
          <a:stretch/>
        </p:blipFill>
        <p:spPr bwMode="auto">
          <a:xfrm>
            <a:off x="2904225" y="4024311"/>
            <a:ext cx="1762814" cy="1774826"/>
          </a:xfrm>
          <a:custGeom>
            <a:avLst/>
            <a:gdLst/>
            <a:ahLst/>
            <a:cxnLst/>
            <a:rect l="l" t="t" r="r" b="b"/>
            <a:pathLst>
              <a:path w="3525628" h="1774826">
                <a:moveTo>
                  <a:pt x="0" y="0"/>
                </a:moveTo>
                <a:lnTo>
                  <a:pt x="3525628" y="0"/>
                </a:lnTo>
                <a:lnTo>
                  <a:pt x="3525628" y="1577109"/>
                </a:lnTo>
                <a:cubicBezTo>
                  <a:pt x="3525628" y="1686305"/>
                  <a:pt x="3437107" y="1774826"/>
                  <a:pt x="3327911" y="1774826"/>
                </a:cubicBezTo>
                <a:lnTo>
                  <a:pt x="0" y="1774826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6656375-FB7B-415A-8F9D-564E14354F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83" r="-5" b="10591"/>
          <a:stretch/>
        </p:blipFill>
        <p:spPr>
          <a:xfrm>
            <a:off x="1143174" y="4024312"/>
            <a:ext cx="1761051" cy="1766068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4" descr="Ein Bild, das Text, Handschuhe, Zahnrad enthält.&#10;&#10;Beschreibung automatisch generiert.">
            <a:extLst>
              <a:ext uri="{FF2B5EF4-FFF2-40B4-BE49-F238E27FC236}">
                <a16:creationId xmlns:a16="http://schemas.microsoft.com/office/drawing/2014/main" id="{841BE1F3-CB9B-4C54-B0EE-1C8E79EB3F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5" b="-1"/>
          <a:stretch/>
        </p:blipFill>
        <p:spPr>
          <a:xfrm>
            <a:off x="2905106" y="2249486"/>
            <a:ext cx="1761051" cy="1774826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BC3D420D-9AAD-45B3-B0C8-F549F94302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826" r="3" b="20543"/>
          <a:stretch/>
        </p:blipFill>
        <p:spPr>
          <a:xfrm>
            <a:off x="1141411" y="2249487"/>
            <a:ext cx="1762814" cy="1774824"/>
          </a:xfrm>
          <a:custGeom>
            <a:avLst/>
            <a:gdLst/>
            <a:ahLst/>
            <a:cxnLst/>
            <a:rect l="l" t="t" r="r" b="b"/>
            <a:pathLst>
              <a:path w="3525628" h="1774824">
                <a:moveTo>
                  <a:pt x="197717" y="0"/>
                </a:moveTo>
                <a:lnTo>
                  <a:pt x="3525628" y="0"/>
                </a:lnTo>
                <a:lnTo>
                  <a:pt x="3525628" y="1774824"/>
                </a:lnTo>
                <a:lnTo>
                  <a:pt x="0" y="1774824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de-DE" dirty="0"/>
              <a:t>Entwickeln einer App für Workouts</a:t>
            </a:r>
            <a:endParaRPr lang="de-DE"/>
          </a:p>
          <a:p>
            <a:r>
              <a:rPr lang="de-DE" dirty="0"/>
              <a:t>Erstelle eigene Workouts und Teile diese</a:t>
            </a:r>
            <a:endParaRPr lang="de-DE"/>
          </a:p>
          <a:p>
            <a:r>
              <a:rPr lang="de-DE" dirty="0"/>
              <a:t>Behalte deinen Fortschritt im Auge</a:t>
            </a:r>
            <a:endParaRPr lang="de-DE"/>
          </a:p>
          <a:p>
            <a:r>
              <a:rPr lang="de-DE" dirty="0"/>
              <a:t>Kommuniziere mit anderen Leuten über deine Workouts und Fortschritte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r>
              <a:rPr lang="de-DE" dirty="0"/>
              <a:t>1.3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6435"/>
            <a:ext cx="9905999" cy="2945130"/>
          </a:xfrm>
        </p:spPr>
        <p:txBody>
          <a:bodyPr>
            <a:normAutofit/>
          </a:bodyPr>
          <a:lstStyle/>
          <a:p>
            <a:r>
              <a:rPr lang="de-DE" dirty="0" err="1"/>
              <a:t>Discord</a:t>
            </a:r>
            <a:endParaRPr lang="de-DE" dirty="0"/>
          </a:p>
          <a:p>
            <a:r>
              <a:rPr lang="de-DE" dirty="0" err="1"/>
              <a:t>Alfaview</a:t>
            </a:r>
            <a:endParaRPr lang="de-DE" dirty="0"/>
          </a:p>
          <a:p>
            <a:r>
              <a:rPr lang="de-DE" dirty="0"/>
              <a:t>GitHub</a:t>
            </a:r>
          </a:p>
          <a:p>
            <a:r>
              <a:rPr lang="de-DE" dirty="0"/>
              <a:t>Project Management Tool:</a:t>
            </a:r>
          </a:p>
          <a:p>
            <a:pPr lvl="1"/>
            <a:r>
              <a:rPr lang="de-DE" dirty="0"/>
              <a:t>Azure </a:t>
            </a:r>
            <a:r>
              <a:rPr lang="de-DE" dirty="0" err="1"/>
              <a:t>DevOps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D31FC7-008B-4E5E-B0CC-9F85CE9E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3" y="933178"/>
            <a:ext cx="1635852" cy="16358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1AFD76-2849-47AC-B993-F2452799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60" y="2188029"/>
            <a:ext cx="1635852" cy="16358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7EC3B1-AE49-4291-A483-3E6955F4D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32" y="2766292"/>
            <a:ext cx="2900340" cy="15226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8BCA05-BA1F-4F4B-A02D-D9F383CC7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029" y="4445747"/>
            <a:ext cx="2775857" cy="1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1.4 Entwicklung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AE6E9CF-DC4F-4982-B1EE-362AE47E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892935"/>
            <a:ext cx="2262754" cy="22627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A013D64-FD31-4FDF-BCB2-8E5441BAD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91" y="3458623"/>
            <a:ext cx="2262754" cy="11313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de-DE" dirty="0"/>
              <a:t>Android Studio</a:t>
            </a:r>
          </a:p>
          <a:p>
            <a:r>
              <a:rPr lang="de-DE" dirty="0" err="1"/>
              <a:t>JetBrains</a:t>
            </a:r>
            <a:r>
              <a:rPr lang="de-DE" dirty="0"/>
              <a:t> </a:t>
            </a:r>
            <a:r>
              <a:rPr lang="de-DE" dirty="0" err="1"/>
              <a:t>IntelliJ</a:t>
            </a:r>
            <a:r>
              <a:rPr lang="de-DE" dirty="0"/>
              <a:t> IDE</a:t>
            </a:r>
          </a:p>
          <a:p>
            <a:r>
              <a:rPr lang="de-DE" dirty="0" err="1"/>
              <a:t>CodeCov</a:t>
            </a:r>
            <a:endParaRPr lang="de-DE" dirty="0"/>
          </a:p>
          <a:p>
            <a:r>
              <a:rPr lang="de-DE" dirty="0" err="1"/>
              <a:t>Codacy</a:t>
            </a:r>
            <a:endParaRPr lang="de-DE" dirty="0"/>
          </a:p>
          <a:p>
            <a:r>
              <a:rPr lang="de-DE" dirty="0"/>
              <a:t>Sonar-</a:t>
            </a:r>
            <a:r>
              <a:rPr lang="de-DE" dirty="0" err="1"/>
              <a:t>Qube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1.5 Dokumentation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062DDDB6-FA5C-46F3-86EE-C11D87DA0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27" b="26400"/>
          <a:stretch/>
        </p:blipFill>
        <p:spPr>
          <a:xfrm>
            <a:off x="1141411" y="2538003"/>
            <a:ext cx="3494597" cy="11154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82049A58-84E4-41DC-9BD6-FA38F195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38" y="4106607"/>
            <a:ext cx="3008940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endParaRPr lang="de-DE"/>
          </a:p>
          <a:p>
            <a:r>
              <a:rPr lang="de-DE" dirty="0"/>
              <a:t>Software Architecture </a:t>
            </a:r>
            <a:r>
              <a:rPr lang="de-DE" dirty="0" err="1"/>
              <a:t>Documentation</a:t>
            </a:r>
            <a:endParaRPr lang="de-DE"/>
          </a:p>
          <a:p>
            <a:r>
              <a:rPr lang="de-DE" dirty="0"/>
              <a:t>Test Plan</a:t>
            </a:r>
            <a:endParaRPr lang="de-DE"/>
          </a:p>
          <a:p>
            <a:r>
              <a:rPr lang="de-DE" dirty="0"/>
              <a:t>Risk Management</a:t>
            </a:r>
            <a:endParaRPr lang="de-DE"/>
          </a:p>
          <a:p>
            <a:r>
              <a:rPr lang="de-DE" dirty="0"/>
              <a:t>Blog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9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50BB-E5AB-4F85-A981-25E12BBF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de-DE" dirty="0"/>
              <a:t>1.6 Use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E1313-F158-4432-9B0E-B57D5CC2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Create Account</a:t>
            </a:r>
          </a:p>
          <a:p>
            <a:r>
              <a:rPr lang="de-DE" dirty="0"/>
              <a:t>Delete Account</a:t>
            </a:r>
          </a:p>
          <a:p>
            <a:r>
              <a:rPr lang="de-DE" dirty="0"/>
              <a:t>Edit Account</a:t>
            </a:r>
          </a:p>
          <a:p>
            <a:r>
              <a:rPr lang="de-DE" dirty="0"/>
              <a:t>Log In</a:t>
            </a:r>
          </a:p>
          <a:p>
            <a:r>
              <a:rPr lang="de-DE" dirty="0"/>
              <a:t>Create Workout</a:t>
            </a:r>
          </a:p>
          <a:p>
            <a:r>
              <a:rPr lang="de-DE" dirty="0"/>
              <a:t>View Workout</a:t>
            </a:r>
          </a:p>
          <a:p>
            <a:r>
              <a:rPr lang="de-DE" dirty="0"/>
              <a:t>Add Friends</a:t>
            </a:r>
          </a:p>
          <a:p>
            <a:r>
              <a:rPr lang="de-DE" dirty="0"/>
              <a:t>View </a:t>
            </a:r>
            <a:r>
              <a:rPr lang="de-DE" dirty="0" err="1"/>
              <a:t>Profiles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D2EF32-BAEA-42A1-8721-2069D26E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35" y="884149"/>
            <a:ext cx="2435315" cy="50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91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Schaltkreis</vt:lpstr>
      <vt:lpstr>Sweat For Success</vt:lpstr>
      <vt:lpstr>Inhaltsverzeichnis</vt:lpstr>
      <vt:lpstr>1. Generelles</vt:lpstr>
      <vt:lpstr>1.1 Team</vt:lpstr>
      <vt:lpstr>1.2 Vision</vt:lpstr>
      <vt:lpstr>1.3 Organisation</vt:lpstr>
      <vt:lpstr>1.4 Entwicklung</vt:lpstr>
      <vt:lpstr>1.5 Dokumentation</vt:lpstr>
      <vt:lpstr>1.6 Use CAse</vt:lpstr>
      <vt:lpstr>Use Case Diagramm</vt:lpstr>
      <vt:lpstr>2. Projekt Management</vt:lpstr>
      <vt:lpstr>2. ProjektManagement: Scrum</vt:lpstr>
      <vt:lpstr>2.1 Burndown Chart</vt:lpstr>
      <vt:lpstr>2.2 Agile board</vt:lpstr>
      <vt:lpstr>2.3 Cumulative Flow Diagram</vt:lpstr>
      <vt:lpstr>2.4 Risk Management</vt:lpstr>
      <vt:lpstr>3. Technische Fähigkeiten</vt:lpstr>
      <vt:lpstr>3.1 Architektur</vt:lpstr>
      <vt:lpstr>3.2 Version Control</vt:lpstr>
      <vt:lpstr>3.3 Tests / Metriken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Sweat For Success</dc:title>
  <dc:creator>Marina Vollmer</dc:creator>
  <cp:lastModifiedBy>user</cp:lastModifiedBy>
  <cp:revision>142</cp:revision>
  <dcterms:created xsi:type="dcterms:W3CDTF">2020-12-06T16:19:34Z</dcterms:created>
  <dcterms:modified xsi:type="dcterms:W3CDTF">2021-06-14T11:56:50Z</dcterms:modified>
</cp:coreProperties>
</file>