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3478E-321F-4322-9F95-33D3D175C397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B5D627-F0E8-4348-9023-227A7E2CC5CD}">
      <dgm:prSet/>
      <dgm:spPr/>
      <dgm:t>
        <a:bodyPr/>
        <a:lstStyle/>
        <a:p>
          <a:r>
            <a:rPr lang="de-DE" dirty="0"/>
            <a:t>Nils Wendland:</a:t>
          </a:r>
          <a:endParaRPr lang="en-US" dirty="0"/>
        </a:p>
      </dgm:t>
    </dgm:pt>
    <dgm:pt modelId="{6429CE97-C757-4B32-A05B-F2C3E3A3015E}" type="parTrans" cxnId="{7A9DBDCE-6057-4F96-B182-8A903839D4B7}">
      <dgm:prSet/>
      <dgm:spPr/>
      <dgm:t>
        <a:bodyPr/>
        <a:lstStyle/>
        <a:p>
          <a:endParaRPr lang="en-US"/>
        </a:p>
      </dgm:t>
    </dgm:pt>
    <dgm:pt modelId="{B32F6F38-43E6-40CD-BDF6-EAFE0F3895B4}" type="sibTrans" cxnId="{7A9DBDCE-6057-4F96-B182-8A903839D4B7}">
      <dgm:prSet/>
      <dgm:spPr/>
      <dgm:t>
        <a:bodyPr/>
        <a:lstStyle/>
        <a:p>
          <a:endParaRPr lang="en-US"/>
        </a:p>
      </dgm:t>
    </dgm:pt>
    <dgm:pt modelId="{1256B729-37E1-4FD6-9753-01B899BDED84}">
      <dgm:prSet/>
      <dgm:spPr/>
      <dgm:t>
        <a:bodyPr/>
        <a:lstStyle/>
        <a:p>
          <a:r>
            <a:rPr lang="de-DE"/>
            <a:t>Project Manager</a:t>
          </a:r>
          <a:endParaRPr lang="en-US"/>
        </a:p>
      </dgm:t>
    </dgm:pt>
    <dgm:pt modelId="{55BDF290-B000-4422-AD3F-B4A9CBA4DAE2}" type="parTrans" cxnId="{033A75E4-B0BE-478F-A8C7-D37E5F071060}">
      <dgm:prSet/>
      <dgm:spPr/>
      <dgm:t>
        <a:bodyPr/>
        <a:lstStyle/>
        <a:p>
          <a:endParaRPr lang="en-US"/>
        </a:p>
      </dgm:t>
    </dgm:pt>
    <dgm:pt modelId="{6B981F5C-8A8E-4409-8C97-BB256F0CE8ED}" type="sibTrans" cxnId="{033A75E4-B0BE-478F-A8C7-D37E5F071060}">
      <dgm:prSet/>
      <dgm:spPr/>
      <dgm:t>
        <a:bodyPr/>
        <a:lstStyle/>
        <a:p>
          <a:endParaRPr lang="en-US"/>
        </a:p>
      </dgm:t>
    </dgm:pt>
    <dgm:pt modelId="{17D42CF4-9C4A-4877-A334-495EF7E9F9A8}">
      <dgm:prSet/>
      <dgm:spPr/>
      <dgm:t>
        <a:bodyPr/>
        <a:lstStyle/>
        <a:p>
          <a:r>
            <a:rPr lang="de-DE" dirty="0"/>
            <a:t>Marina Vollmer:</a:t>
          </a:r>
          <a:endParaRPr lang="en-US" dirty="0"/>
        </a:p>
      </dgm:t>
    </dgm:pt>
    <dgm:pt modelId="{AF37AD3F-7F15-47E5-A265-4859A3363ADD}" type="parTrans" cxnId="{A68A4410-A18C-4D06-91ED-C75006856F2E}">
      <dgm:prSet/>
      <dgm:spPr/>
      <dgm:t>
        <a:bodyPr/>
        <a:lstStyle/>
        <a:p>
          <a:endParaRPr lang="en-US"/>
        </a:p>
      </dgm:t>
    </dgm:pt>
    <dgm:pt modelId="{7CA1FF46-ED10-4E6F-94FF-13B6D1C4D667}" type="sibTrans" cxnId="{A68A4410-A18C-4D06-91ED-C75006856F2E}">
      <dgm:prSet/>
      <dgm:spPr/>
      <dgm:t>
        <a:bodyPr/>
        <a:lstStyle/>
        <a:p>
          <a:endParaRPr lang="en-US"/>
        </a:p>
      </dgm:t>
    </dgm:pt>
    <dgm:pt modelId="{ECA20DF1-B5BA-45EC-A932-51D6A222D652}">
      <dgm:prSet/>
      <dgm:spPr/>
      <dgm:t>
        <a:bodyPr/>
        <a:lstStyle/>
        <a:p>
          <a:r>
            <a:rPr lang="de-DE"/>
            <a:t>Software Architecture/Design</a:t>
          </a:r>
          <a:endParaRPr lang="en-US"/>
        </a:p>
      </dgm:t>
    </dgm:pt>
    <dgm:pt modelId="{C9CEF96F-0D2B-4D7F-8214-6674C3D52044}" type="parTrans" cxnId="{A0CC5891-D2B4-4724-AD31-76FDDECDDE9E}">
      <dgm:prSet/>
      <dgm:spPr/>
      <dgm:t>
        <a:bodyPr/>
        <a:lstStyle/>
        <a:p>
          <a:endParaRPr lang="en-US"/>
        </a:p>
      </dgm:t>
    </dgm:pt>
    <dgm:pt modelId="{AFAD53CF-C34F-4C63-A738-81714ACFF4AE}" type="sibTrans" cxnId="{A0CC5891-D2B4-4724-AD31-76FDDECDDE9E}">
      <dgm:prSet/>
      <dgm:spPr/>
      <dgm:t>
        <a:bodyPr/>
        <a:lstStyle/>
        <a:p>
          <a:endParaRPr lang="en-US"/>
        </a:p>
      </dgm:t>
    </dgm:pt>
    <dgm:pt modelId="{AB10530A-39D7-4928-A2D3-9E80ED73F4C1}">
      <dgm:prSet/>
      <dgm:spPr/>
      <dgm:t>
        <a:bodyPr/>
        <a:lstStyle/>
        <a:p>
          <a:r>
            <a:rPr lang="de-DE" dirty="0"/>
            <a:t>Jonas Hirsch:</a:t>
          </a:r>
          <a:endParaRPr lang="en-US" dirty="0"/>
        </a:p>
      </dgm:t>
    </dgm:pt>
    <dgm:pt modelId="{49CCE62F-3901-4EC1-AF67-88C0D9E64487}" type="parTrans" cxnId="{F6355DCC-B346-46BA-99EF-78099B67CD29}">
      <dgm:prSet/>
      <dgm:spPr/>
      <dgm:t>
        <a:bodyPr/>
        <a:lstStyle/>
        <a:p>
          <a:endParaRPr lang="en-US"/>
        </a:p>
      </dgm:t>
    </dgm:pt>
    <dgm:pt modelId="{51C2BF6D-ABD5-4DC5-916A-B9FF2ADA98E7}" type="sibTrans" cxnId="{F6355DCC-B346-46BA-99EF-78099B67CD29}">
      <dgm:prSet/>
      <dgm:spPr/>
      <dgm:t>
        <a:bodyPr/>
        <a:lstStyle/>
        <a:p>
          <a:endParaRPr lang="en-US"/>
        </a:p>
      </dgm:t>
    </dgm:pt>
    <dgm:pt modelId="{CA5991EC-7155-4B2A-878E-56A542813F29}">
      <dgm:prSet/>
      <dgm:spPr/>
      <dgm:t>
        <a:bodyPr/>
        <a:lstStyle/>
        <a:p>
          <a:r>
            <a:rPr lang="de-DE"/>
            <a:t>Test Guru</a:t>
          </a:r>
          <a:endParaRPr lang="en-US"/>
        </a:p>
      </dgm:t>
    </dgm:pt>
    <dgm:pt modelId="{756B196E-A5B2-47ED-B8CF-3EF9895D1145}" type="parTrans" cxnId="{FCC17ECA-93F4-472D-9C58-D5926BC6C5EB}">
      <dgm:prSet/>
      <dgm:spPr/>
      <dgm:t>
        <a:bodyPr/>
        <a:lstStyle/>
        <a:p>
          <a:endParaRPr lang="en-US"/>
        </a:p>
      </dgm:t>
    </dgm:pt>
    <dgm:pt modelId="{092150F6-9655-42D3-9944-3E8A2A9B69BD}" type="sibTrans" cxnId="{FCC17ECA-93F4-472D-9C58-D5926BC6C5EB}">
      <dgm:prSet/>
      <dgm:spPr/>
      <dgm:t>
        <a:bodyPr/>
        <a:lstStyle/>
        <a:p>
          <a:endParaRPr lang="en-US"/>
        </a:p>
      </dgm:t>
    </dgm:pt>
    <dgm:pt modelId="{A60C6FBF-F936-4003-89E5-55D7204DC7D6}">
      <dgm:prSet/>
      <dgm:spPr/>
      <dgm:t>
        <a:bodyPr/>
        <a:lstStyle/>
        <a:p>
          <a:r>
            <a:rPr lang="de-DE"/>
            <a:t>Alle:</a:t>
          </a:r>
          <a:endParaRPr lang="en-US"/>
        </a:p>
      </dgm:t>
    </dgm:pt>
    <dgm:pt modelId="{3AB382DD-E505-4507-9F7A-7EF9EC974859}" type="parTrans" cxnId="{165F1C31-87B3-4D99-978C-0AA9D73C1E17}">
      <dgm:prSet/>
      <dgm:spPr/>
      <dgm:t>
        <a:bodyPr/>
        <a:lstStyle/>
        <a:p>
          <a:endParaRPr lang="en-US"/>
        </a:p>
      </dgm:t>
    </dgm:pt>
    <dgm:pt modelId="{4F1A5AF4-1A5D-461A-9276-6F1355F7DD8A}" type="sibTrans" cxnId="{165F1C31-87B3-4D99-978C-0AA9D73C1E17}">
      <dgm:prSet/>
      <dgm:spPr/>
      <dgm:t>
        <a:bodyPr/>
        <a:lstStyle/>
        <a:p>
          <a:endParaRPr lang="en-US"/>
        </a:p>
      </dgm:t>
    </dgm:pt>
    <dgm:pt modelId="{E6E5C709-E25F-44A9-95B2-D7FBFAD74236}">
      <dgm:prSet/>
      <dgm:spPr/>
      <dgm:t>
        <a:bodyPr/>
        <a:lstStyle/>
        <a:p>
          <a:r>
            <a:rPr lang="de-DE"/>
            <a:t>Design, Requirements, Implementation, Documentation</a:t>
          </a:r>
          <a:endParaRPr lang="en-US"/>
        </a:p>
      </dgm:t>
    </dgm:pt>
    <dgm:pt modelId="{3AC092A4-E6CE-4BDC-93B3-F8B790769E0F}" type="parTrans" cxnId="{07ED726D-366A-404E-ADF0-4854F3A8FE5C}">
      <dgm:prSet/>
      <dgm:spPr/>
      <dgm:t>
        <a:bodyPr/>
        <a:lstStyle/>
        <a:p>
          <a:endParaRPr lang="en-US"/>
        </a:p>
      </dgm:t>
    </dgm:pt>
    <dgm:pt modelId="{E6C02557-610B-43B4-89A7-64AF4DE692B3}" type="sibTrans" cxnId="{07ED726D-366A-404E-ADF0-4854F3A8FE5C}">
      <dgm:prSet/>
      <dgm:spPr/>
      <dgm:t>
        <a:bodyPr/>
        <a:lstStyle/>
        <a:p>
          <a:endParaRPr lang="en-US"/>
        </a:p>
      </dgm:t>
    </dgm:pt>
    <dgm:pt modelId="{4499FAC9-0233-4E66-BBBF-A3F150328A9C}" type="pres">
      <dgm:prSet presAssocID="{A233478E-321F-4322-9F95-33D3D175C397}" presName="Name0" presStyleCnt="0">
        <dgm:presLayoutVars>
          <dgm:dir/>
          <dgm:animLvl val="lvl"/>
          <dgm:resizeHandles val="exact"/>
        </dgm:presLayoutVars>
      </dgm:prSet>
      <dgm:spPr/>
    </dgm:pt>
    <dgm:pt modelId="{46403FE3-28F4-4260-9916-45EF41FCBF74}" type="pres">
      <dgm:prSet presAssocID="{AFB5D627-F0E8-4348-9023-227A7E2CC5CD}" presName="linNode" presStyleCnt="0"/>
      <dgm:spPr/>
    </dgm:pt>
    <dgm:pt modelId="{5716CDDA-9E1E-432D-8A97-50493A3E011C}" type="pres">
      <dgm:prSet presAssocID="{AFB5D627-F0E8-4348-9023-227A7E2CC5C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5DF4B3E-E90F-4534-A0A0-79B6DBB97B11}" type="pres">
      <dgm:prSet presAssocID="{AFB5D627-F0E8-4348-9023-227A7E2CC5CD}" presName="descendantText" presStyleLbl="alignAccFollowNode1" presStyleIdx="0" presStyleCnt="4">
        <dgm:presLayoutVars>
          <dgm:bulletEnabled val="1"/>
        </dgm:presLayoutVars>
      </dgm:prSet>
      <dgm:spPr/>
    </dgm:pt>
    <dgm:pt modelId="{4642C571-D8C9-45CA-BB05-EEB1BF93D4DB}" type="pres">
      <dgm:prSet presAssocID="{B32F6F38-43E6-40CD-BDF6-EAFE0F3895B4}" presName="sp" presStyleCnt="0"/>
      <dgm:spPr/>
    </dgm:pt>
    <dgm:pt modelId="{925528E5-D4FC-482A-A6BB-5EACAEE48A38}" type="pres">
      <dgm:prSet presAssocID="{17D42CF4-9C4A-4877-A334-495EF7E9F9A8}" presName="linNode" presStyleCnt="0"/>
      <dgm:spPr/>
    </dgm:pt>
    <dgm:pt modelId="{900E4967-D52F-431C-850A-F144F4B1E23F}" type="pres">
      <dgm:prSet presAssocID="{17D42CF4-9C4A-4877-A334-495EF7E9F9A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58CFCDD-9D71-4601-922A-9CFE7AB05E0B}" type="pres">
      <dgm:prSet presAssocID="{17D42CF4-9C4A-4877-A334-495EF7E9F9A8}" presName="descendantText" presStyleLbl="alignAccFollowNode1" presStyleIdx="1" presStyleCnt="4">
        <dgm:presLayoutVars>
          <dgm:bulletEnabled val="1"/>
        </dgm:presLayoutVars>
      </dgm:prSet>
      <dgm:spPr/>
    </dgm:pt>
    <dgm:pt modelId="{FDCAC13E-94A5-47FA-9073-17530DB7E247}" type="pres">
      <dgm:prSet presAssocID="{7CA1FF46-ED10-4E6F-94FF-13B6D1C4D667}" presName="sp" presStyleCnt="0"/>
      <dgm:spPr/>
    </dgm:pt>
    <dgm:pt modelId="{219D2E78-9121-4C2F-83D0-8C2B8E9821A6}" type="pres">
      <dgm:prSet presAssocID="{AB10530A-39D7-4928-A2D3-9E80ED73F4C1}" presName="linNode" presStyleCnt="0"/>
      <dgm:spPr/>
    </dgm:pt>
    <dgm:pt modelId="{AF52F8A5-01B4-417E-AFE2-5CE8C4849DD5}" type="pres">
      <dgm:prSet presAssocID="{AB10530A-39D7-4928-A2D3-9E80ED73F4C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C98DDA5-E8B4-4C7C-85B7-0166172F2ED2}" type="pres">
      <dgm:prSet presAssocID="{AB10530A-39D7-4928-A2D3-9E80ED73F4C1}" presName="descendantText" presStyleLbl="alignAccFollowNode1" presStyleIdx="2" presStyleCnt="4">
        <dgm:presLayoutVars>
          <dgm:bulletEnabled val="1"/>
        </dgm:presLayoutVars>
      </dgm:prSet>
      <dgm:spPr/>
    </dgm:pt>
    <dgm:pt modelId="{B5F99289-813C-4FD2-B90A-5A75934EBE33}" type="pres">
      <dgm:prSet presAssocID="{51C2BF6D-ABD5-4DC5-916A-B9FF2ADA98E7}" presName="sp" presStyleCnt="0"/>
      <dgm:spPr/>
    </dgm:pt>
    <dgm:pt modelId="{31983E8C-AED6-4322-A35D-AC9BCE44EE8F}" type="pres">
      <dgm:prSet presAssocID="{A60C6FBF-F936-4003-89E5-55D7204DC7D6}" presName="linNode" presStyleCnt="0"/>
      <dgm:spPr/>
    </dgm:pt>
    <dgm:pt modelId="{39DB9B95-CE85-41EF-B1CB-A51DD7A868FF}" type="pres">
      <dgm:prSet presAssocID="{A60C6FBF-F936-4003-89E5-55D7204DC7D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60ED438-8123-4818-B3D2-F87E57787733}" type="pres">
      <dgm:prSet presAssocID="{A60C6FBF-F936-4003-89E5-55D7204DC7D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BAA2B10-2D7C-4289-99B2-DFA82E85F11F}" type="presOf" srcId="{AFB5D627-F0E8-4348-9023-227A7E2CC5CD}" destId="{5716CDDA-9E1E-432D-8A97-50493A3E011C}" srcOrd="0" destOrd="0" presId="urn:microsoft.com/office/officeart/2005/8/layout/vList5"/>
    <dgm:cxn modelId="{A68A4410-A18C-4D06-91ED-C75006856F2E}" srcId="{A233478E-321F-4322-9F95-33D3D175C397}" destId="{17D42CF4-9C4A-4877-A334-495EF7E9F9A8}" srcOrd="1" destOrd="0" parTransId="{AF37AD3F-7F15-47E5-A265-4859A3363ADD}" sibTransId="{7CA1FF46-ED10-4E6F-94FF-13B6D1C4D667}"/>
    <dgm:cxn modelId="{F14DD724-51DB-4D13-85E5-4A9337ABC8CC}" type="presOf" srcId="{1256B729-37E1-4FD6-9753-01B899BDED84}" destId="{E5DF4B3E-E90F-4534-A0A0-79B6DBB97B11}" srcOrd="0" destOrd="0" presId="urn:microsoft.com/office/officeart/2005/8/layout/vList5"/>
    <dgm:cxn modelId="{165F1C31-87B3-4D99-978C-0AA9D73C1E17}" srcId="{A233478E-321F-4322-9F95-33D3D175C397}" destId="{A60C6FBF-F936-4003-89E5-55D7204DC7D6}" srcOrd="3" destOrd="0" parTransId="{3AB382DD-E505-4507-9F7A-7EF9EC974859}" sibTransId="{4F1A5AF4-1A5D-461A-9276-6F1355F7DD8A}"/>
    <dgm:cxn modelId="{9F70293B-8479-4808-B3F4-2A32A5BDB895}" type="presOf" srcId="{17D42CF4-9C4A-4877-A334-495EF7E9F9A8}" destId="{900E4967-D52F-431C-850A-F144F4B1E23F}" srcOrd="0" destOrd="0" presId="urn:microsoft.com/office/officeart/2005/8/layout/vList5"/>
    <dgm:cxn modelId="{07ED726D-366A-404E-ADF0-4854F3A8FE5C}" srcId="{A60C6FBF-F936-4003-89E5-55D7204DC7D6}" destId="{E6E5C709-E25F-44A9-95B2-D7FBFAD74236}" srcOrd="0" destOrd="0" parTransId="{3AC092A4-E6CE-4BDC-93B3-F8B790769E0F}" sibTransId="{E6C02557-610B-43B4-89A7-64AF4DE692B3}"/>
    <dgm:cxn modelId="{604B5F6F-CF82-4F99-88E2-3FB391E854DC}" type="presOf" srcId="{CA5991EC-7155-4B2A-878E-56A542813F29}" destId="{9C98DDA5-E8B4-4C7C-85B7-0166172F2ED2}" srcOrd="0" destOrd="0" presId="urn:microsoft.com/office/officeart/2005/8/layout/vList5"/>
    <dgm:cxn modelId="{FFD57F6F-8BDC-418B-ACF6-697D65163290}" type="presOf" srcId="{AB10530A-39D7-4928-A2D3-9E80ED73F4C1}" destId="{AF52F8A5-01B4-417E-AFE2-5CE8C4849DD5}" srcOrd="0" destOrd="0" presId="urn:microsoft.com/office/officeart/2005/8/layout/vList5"/>
    <dgm:cxn modelId="{4B72DA52-8724-4986-ACA1-430FA94424AF}" type="presOf" srcId="{ECA20DF1-B5BA-45EC-A932-51D6A222D652}" destId="{658CFCDD-9D71-4601-922A-9CFE7AB05E0B}" srcOrd="0" destOrd="0" presId="urn:microsoft.com/office/officeart/2005/8/layout/vList5"/>
    <dgm:cxn modelId="{0874B38D-DDD7-4C13-B85D-82C16597C2DC}" type="presOf" srcId="{A60C6FBF-F936-4003-89E5-55D7204DC7D6}" destId="{39DB9B95-CE85-41EF-B1CB-A51DD7A868FF}" srcOrd="0" destOrd="0" presId="urn:microsoft.com/office/officeart/2005/8/layout/vList5"/>
    <dgm:cxn modelId="{A0CC5891-D2B4-4724-AD31-76FDDECDDE9E}" srcId="{17D42CF4-9C4A-4877-A334-495EF7E9F9A8}" destId="{ECA20DF1-B5BA-45EC-A932-51D6A222D652}" srcOrd="0" destOrd="0" parTransId="{C9CEF96F-0D2B-4D7F-8214-6674C3D52044}" sibTransId="{AFAD53CF-C34F-4C63-A738-81714ACFF4AE}"/>
    <dgm:cxn modelId="{5BB12D98-2304-4FB5-85A7-F2FC91B42010}" type="presOf" srcId="{E6E5C709-E25F-44A9-95B2-D7FBFAD74236}" destId="{060ED438-8123-4818-B3D2-F87E57787733}" srcOrd="0" destOrd="0" presId="urn:microsoft.com/office/officeart/2005/8/layout/vList5"/>
    <dgm:cxn modelId="{B42E8DC7-DB77-46C5-A439-5E5F85323709}" type="presOf" srcId="{A233478E-321F-4322-9F95-33D3D175C397}" destId="{4499FAC9-0233-4E66-BBBF-A3F150328A9C}" srcOrd="0" destOrd="0" presId="urn:microsoft.com/office/officeart/2005/8/layout/vList5"/>
    <dgm:cxn modelId="{FCC17ECA-93F4-472D-9C58-D5926BC6C5EB}" srcId="{AB10530A-39D7-4928-A2D3-9E80ED73F4C1}" destId="{CA5991EC-7155-4B2A-878E-56A542813F29}" srcOrd="0" destOrd="0" parTransId="{756B196E-A5B2-47ED-B8CF-3EF9895D1145}" sibTransId="{092150F6-9655-42D3-9944-3E8A2A9B69BD}"/>
    <dgm:cxn modelId="{F6355DCC-B346-46BA-99EF-78099B67CD29}" srcId="{A233478E-321F-4322-9F95-33D3D175C397}" destId="{AB10530A-39D7-4928-A2D3-9E80ED73F4C1}" srcOrd="2" destOrd="0" parTransId="{49CCE62F-3901-4EC1-AF67-88C0D9E64487}" sibTransId="{51C2BF6D-ABD5-4DC5-916A-B9FF2ADA98E7}"/>
    <dgm:cxn modelId="{7A9DBDCE-6057-4F96-B182-8A903839D4B7}" srcId="{A233478E-321F-4322-9F95-33D3D175C397}" destId="{AFB5D627-F0E8-4348-9023-227A7E2CC5CD}" srcOrd="0" destOrd="0" parTransId="{6429CE97-C757-4B32-A05B-F2C3E3A3015E}" sibTransId="{B32F6F38-43E6-40CD-BDF6-EAFE0F3895B4}"/>
    <dgm:cxn modelId="{033A75E4-B0BE-478F-A8C7-D37E5F071060}" srcId="{AFB5D627-F0E8-4348-9023-227A7E2CC5CD}" destId="{1256B729-37E1-4FD6-9753-01B899BDED84}" srcOrd="0" destOrd="0" parTransId="{55BDF290-B000-4422-AD3F-B4A9CBA4DAE2}" sibTransId="{6B981F5C-8A8E-4409-8C97-BB256F0CE8ED}"/>
    <dgm:cxn modelId="{71FE2630-C120-45B4-90EC-93823926DC5A}" type="presParOf" srcId="{4499FAC9-0233-4E66-BBBF-A3F150328A9C}" destId="{46403FE3-28F4-4260-9916-45EF41FCBF74}" srcOrd="0" destOrd="0" presId="urn:microsoft.com/office/officeart/2005/8/layout/vList5"/>
    <dgm:cxn modelId="{6B23508D-E5EA-4C03-9495-E292331A9539}" type="presParOf" srcId="{46403FE3-28F4-4260-9916-45EF41FCBF74}" destId="{5716CDDA-9E1E-432D-8A97-50493A3E011C}" srcOrd="0" destOrd="0" presId="urn:microsoft.com/office/officeart/2005/8/layout/vList5"/>
    <dgm:cxn modelId="{F4E3D565-E902-4E3E-874C-EE177FB8E64B}" type="presParOf" srcId="{46403FE3-28F4-4260-9916-45EF41FCBF74}" destId="{E5DF4B3E-E90F-4534-A0A0-79B6DBB97B11}" srcOrd="1" destOrd="0" presId="urn:microsoft.com/office/officeart/2005/8/layout/vList5"/>
    <dgm:cxn modelId="{E4AEF5E8-C55E-43D6-A568-A35FF40B32EF}" type="presParOf" srcId="{4499FAC9-0233-4E66-BBBF-A3F150328A9C}" destId="{4642C571-D8C9-45CA-BB05-EEB1BF93D4DB}" srcOrd="1" destOrd="0" presId="urn:microsoft.com/office/officeart/2005/8/layout/vList5"/>
    <dgm:cxn modelId="{D75677B1-A6B5-49DC-A60D-EE23FA842382}" type="presParOf" srcId="{4499FAC9-0233-4E66-BBBF-A3F150328A9C}" destId="{925528E5-D4FC-482A-A6BB-5EACAEE48A38}" srcOrd="2" destOrd="0" presId="urn:microsoft.com/office/officeart/2005/8/layout/vList5"/>
    <dgm:cxn modelId="{9082AF16-C1BE-48C0-8B42-D2B93AF88C0F}" type="presParOf" srcId="{925528E5-D4FC-482A-A6BB-5EACAEE48A38}" destId="{900E4967-D52F-431C-850A-F144F4B1E23F}" srcOrd="0" destOrd="0" presId="urn:microsoft.com/office/officeart/2005/8/layout/vList5"/>
    <dgm:cxn modelId="{87B3B37A-680F-4255-96DA-6A1389D55655}" type="presParOf" srcId="{925528E5-D4FC-482A-A6BB-5EACAEE48A38}" destId="{658CFCDD-9D71-4601-922A-9CFE7AB05E0B}" srcOrd="1" destOrd="0" presId="urn:microsoft.com/office/officeart/2005/8/layout/vList5"/>
    <dgm:cxn modelId="{0F8E600A-ACD0-4929-A7CC-CEF77879FDA7}" type="presParOf" srcId="{4499FAC9-0233-4E66-BBBF-A3F150328A9C}" destId="{FDCAC13E-94A5-47FA-9073-17530DB7E247}" srcOrd="3" destOrd="0" presId="urn:microsoft.com/office/officeart/2005/8/layout/vList5"/>
    <dgm:cxn modelId="{68EEDEF1-2ACC-46F6-89B7-6181B9C636BC}" type="presParOf" srcId="{4499FAC9-0233-4E66-BBBF-A3F150328A9C}" destId="{219D2E78-9121-4C2F-83D0-8C2B8E9821A6}" srcOrd="4" destOrd="0" presId="urn:microsoft.com/office/officeart/2005/8/layout/vList5"/>
    <dgm:cxn modelId="{9B2F227B-4D2A-4ACE-9F01-01FBA9D99FA3}" type="presParOf" srcId="{219D2E78-9121-4C2F-83D0-8C2B8E9821A6}" destId="{AF52F8A5-01B4-417E-AFE2-5CE8C4849DD5}" srcOrd="0" destOrd="0" presId="urn:microsoft.com/office/officeart/2005/8/layout/vList5"/>
    <dgm:cxn modelId="{14800EA3-70C9-4F6B-A06C-F6FE39241A41}" type="presParOf" srcId="{219D2E78-9121-4C2F-83D0-8C2B8E9821A6}" destId="{9C98DDA5-E8B4-4C7C-85B7-0166172F2ED2}" srcOrd="1" destOrd="0" presId="urn:microsoft.com/office/officeart/2005/8/layout/vList5"/>
    <dgm:cxn modelId="{0ABB3A58-8920-42A9-A4F6-BFCF37CFD941}" type="presParOf" srcId="{4499FAC9-0233-4E66-BBBF-A3F150328A9C}" destId="{B5F99289-813C-4FD2-B90A-5A75934EBE33}" srcOrd="5" destOrd="0" presId="urn:microsoft.com/office/officeart/2005/8/layout/vList5"/>
    <dgm:cxn modelId="{D1B1E211-F710-42CF-B4D7-F8744967B7F8}" type="presParOf" srcId="{4499FAC9-0233-4E66-BBBF-A3F150328A9C}" destId="{31983E8C-AED6-4322-A35D-AC9BCE44EE8F}" srcOrd="6" destOrd="0" presId="urn:microsoft.com/office/officeart/2005/8/layout/vList5"/>
    <dgm:cxn modelId="{9A50B3B6-FDFB-498D-BC34-CF6C41D60F76}" type="presParOf" srcId="{31983E8C-AED6-4322-A35D-AC9BCE44EE8F}" destId="{39DB9B95-CE85-41EF-B1CB-A51DD7A868FF}" srcOrd="0" destOrd="0" presId="urn:microsoft.com/office/officeart/2005/8/layout/vList5"/>
    <dgm:cxn modelId="{D98D31AA-52E0-42A7-BC9E-392204D341FC}" type="presParOf" srcId="{31983E8C-AED6-4322-A35D-AC9BCE44EE8F}" destId="{060ED438-8123-4818-B3D2-F87E5778773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182F9-5F92-46EE-AEAC-C1AAC12019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72B4541-0BDF-4B6E-9502-81883EFF9D75}">
      <dgm:prSet/>
      <dgm:spPr/>
      <dgm:t>
        <a:bodyPr/>
        <a:lstStyle/>
        <a:p>
          <a:r>
            <a:rPr lang="de-DE"/>
            <a:t>Logo erstellen</a:t>
          </a:r>
          <a:endParaRPr lang="en-US"/>
        </a:p>
      </dgm:t>
    </dgm:pt>
    <dgm:pt modelId="{A1975647-97F9-475C-8849-B019C465D054}" type="parTrans" cxnId="{10EF1D6E-9C47-4E4F-BC66-CA9C87009AF6}">
      <dgm:prSet/>
      <dgm:spPr/>
      <dgm:t>
        <a:bodyPr/>
        <a:lstStyle/>
        <a:p>
          <a:endParaRPr lang="en-US"/>
        </a:p>
      </dgm:t>
    </dgm:pt>
    <dgm:pt modelId="{8E8B2AB6-55CC-46C0-8706-C1DB0AE7AEA3}" type="sibTrans" cxnId="{10EF1D6E-9C47-4E4F-BC66-CA9C87009AF6}">
      <dgm:prSet/>
      <dgm:spPr/>
      <dgm:t>
        <a:bodyPr/>
        <a:lstStyle/>
        <a:p>
          <a:endParaRPr lang="en-US"/>
        </a:p>
      </dgm:t>
    </dgm:pt>
    <dgm:pt modelId="{2D54F03F-AF2C-4814-A3D3-7783E56F6EF3}">
      <dgm:prSet/>
      <dgm:spPr/>
      <dgm:t>
        <a:bodyPr/>
        <a:lstStyle/>
        <a:p>
          <a:r>
            <a:rPr lang="de-DE"/>
            <a:t>Implementieren der restlichen Funktionen</a:t>
          </a:r>
          <a:endParaRPr lang="en-US"/>
        </a:p>
      </dgm:t>
    </dgm:pt>
    <dgm:pt modelId="{13B8EAE3-0706-4CE1-8A06-015DD307D850}" type="parTrans" cxnId="{6A263E12-649C-4C5A-AA72-595D8BAAE0E6}">
      <dgm:prSet/>
      <dgm:spPr/>
      <dgm:t>
        <a:bodyPr/>
        <a:lstStyle/>
        <a:p>
          <a:endParaRPr lang="en-US"/>
        </a:p>
      </dgm:t>
    </dgm:pt>
    <dgm:pt modelId="{090CC87C-DB31-4AC1-9CFF-3308EBAA2252}" type="sibTrans" cxnId="{6A263E12-649C-4C5A-AA72-595D8BAAE0E6}">
      <dgm:prSet/>
      <dgm:spPr/>
      <dgm:t>
        <a:bodyPr/>
        <a:lstStyle/>
        <a:p>
          <a:endParaRPr lang="en-US"/>
        </a:p>
      </dgm:t>
    </dgm:pt>
    <dgm:pt modelId="{CE90E9F9-8DE4-4EF9-AEF3-1D15B9A7CB40}" type="pres">
      <dgm:prSet presAssocID="{AE4182F9-5F92-46EE-AEAC-C1AAC12019B5}" presName="root" presStyleCnt="0">
        <dgm:presLayoutVars>
          <dgm:dir/>
          <dgm:resizeHandles val="exact"/>
        </dgm:presLayoutVars>
      </dgm:prSet>
      <dgm:spPr/>
    </dgm:pt>
    <dgm:pt modelId="{2C5B515B-8DF6-4C18-A3E8-DC254F3B6F8B}" type="pres">
      <dgm:prSet presAssocID="{D72B4541-0BDF-4B6E-9502-81883EFF9D75}" presName="compNode" presStyleCnt="0"/>
      <dgm:spPr/>
    </dgm:pt>
    <dgm:pt modelId="{54835513-3710-44BB-AF77-7EB6CCDF8F20}" type="pres">
      <dgm:prSet presAssocID="{D72B4541-0BDF-4B6E-9502-81883EFF9D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7592765C-1170-458C-A95E-8FC9206630DC}" type="pres">
      <dgm:prSet presAssocID="{D72B4541-0BDF-4B6E-9502-81883EFF9D75}" presName="spaceRect" presStyleCnt="0"/>
      <dgm:spPr/>
    </dgm:pt>
    <dgm:pt modelId="{92B51EBE-0176-4C16-8380-38C612969712}" type="pres">
      <dgm:prSet presAssocID="{D72B4541-0BDF-4B6E-9502-81883EFF9D75}" presName="textRect" presStyleLbl="revTx" presStyleIdx="0" presStyleCnt="2">
        <dgm:presLayoutVars>
          <dgm:chMax val="1"/>
          <dgm:chPref val="1"/>
        </dgm:presLayoutVars>
      </dgm:prSet>
      <dgm:spPr/>
    </dgm:pt>
    <dgm:pt modelId="{2349E688-2AAD-45C5-A82B-AAF932F567C2}" type="pres">
      <dgm:prSet presAssocID="{8E8B2AB6-55CC-46C0-8706-C1DB0AE7AEA3}" presName="sibTrans" presStyleCnt="0"/>
      <dgm:spPr/>
    </dgm:pt>
    <dgm:pt modelId="{C1A2856F-DEB5-4E46-8E71-BC81145C3CDD}" type="pres">
      <dgm:prSet presAssocID="{2D54F03F-AF2C-4814-A3D3-7783E56F6EF3}" presName="compNode" presStyleCnt="0"/>
      <dgm:spPr/>
    </dgm:pt>
    <dgm:pt modelId="{5EF85392-4F69-40F5-A7F5-D62247F95FB2}" type="pres">
      <dgm:prSet presAssocID="{2D54F03F-AF2C-4814-A3D3-7783E56F6E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076AD3CC-D8DF-4FBD-9235-18EB99CAEC21}" type="pres">
      <dgm:prSet presAssocID="{2D54F03F-AF2C-4814-A3D3-7783E56F6EF3}" presName="spaceRect" presStyleCnt="0"/>
      <dgm:spPr/>
    </dgm:pt>
    <dgm:pt modelId="{1A111973-DC8E-46BC-968A-F03F9C2F21F6}" type="pres">
      <dgm:prSet presAssocID="{2D54F03F-AF2C-4814-A3D3-7783E56F6EF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263E12-649C-4C5A-AA72-595D8BAAE0E6}" srcId="{AE4182F9-5F92-46EE-AEAC-C1AAC12019B5}" destId="{2D54F03F-AF2C-4814-A3D3-7783E56F6EF3}" srcOrd="1" destOrd="0" parTransId="{13B8EAE3-0706-4CE1-8A06-015DD307D850}" sibTransId="{090CC87C-DB31-4AC1-9CFF-3308EBAA2252}"/>
    <dgm:cxn modelId="{FA837130-1082-4DBF-921A-1EC1F2C370A0}" type="presOf" srcId="{2D54F03F-AF2C-4814-A3D3-7783E56F6EF3}" destId="{1A111973-DC8E-46BC-968A-F03F9C2F21F6}" srcOrd="0" destOrd="0" presId="urn:microsoft.com/office/officeart/2018/2/layout/IconLabelList"/>
    <dgm:cxn modelId="{E92C3547-B80C-4C07-B283-5218823FED92}" type="presOf" srcId="{D72B4541-0BDF-4B6E-9502-81883EFF9D75}" destId="{92B51EBE-0176-4C16-8380-38C612969712}" srcOrd="0" destOrd="0" presId="urn:microsoft.com/office/officeart/2018/2/layout/IconLabelList"/>
    <dgm:cxn modelId="{10EF1D6E-9C47-4E4F-BC66-CA9C87009AF6}" srcId="{AE4182F9-5F92-46EE-AEAC-C1AAC12019B5}" destId="{D72B4541-0BDF-4B6E-9502-81883EFF9D75}" srcOrd="0" destOrd="0" parTransId="{A1975647-97F9-475C-8849-B019C465D054}" sibTransId="{8E8B2AB6-55CC-46C0-8706-C1DB0AE7AEA3}"/>
    <dgm:cxn modelId="{D1434CEB-A4E0-4C4E-B861-F1EAE8134F60}" type="presOf" srcId="{AE4182F9-5F92-46EE-AEAC-C1AAC12019B5}" destId="{CE90E9F9-8DE4-4EF9-AEF3-1D15B9A7CB40}" srcOrd="0" destOrd="0" presId="urn:microsoft.com/office/officeart/2018/2/layout/IconLabelList"/>
    <dgm:cxn modelId="{8FED978D-01A8-4405-AC5B-F7BE13FE09C1}" type="presParOf" srcId="{CE90E9F9-8DE4-4EF9-AEF3-1D15B9A7CB40}" destId="{2C5B515B-8DF6-4C18-A3E8-DC254F3B6F8B}" srcOrd="0" destOrd="0" presId="urn:microsoft.com/office/officeart/2018/2/layout/IconLabelList"/>
    <dgm:cxn modelId="{BC712051-9183-48A5-82D3-55AE49F7639B}" type="presParOf" srcId="{2C5B515B-8DF6-4C18-A3E8-DC254F3B6F8B}" destId="{54835513-3710-44BB-AF77-7EB6CCDF8F20}" srcOrd="0" destOrd="0" presId="urn:microsoft.com/office/officeart/2018/2/layout/IconLabelList"/>
    <dgm:cxn modelId="{1A3A09F8-2795-4A5D-A16F-15CF7742B5B2}" type="presParOf" srcId="{2C5B515B-8DF6-4C18-A3E8-DC254F3B6F8B}" destId="{7592765C-1170-458C-A95E-8FC9206630DC}" srcOrd="1" destOrd="0" presId="urn:microsoft.com/office/officeart/2018/2/layout/IconLabelList"/>
    <dgm:cxn modelId="{338997E6-291C-4FFE-81EE-8065A308FE66}" type="presParOf" srcId="{2C5B515B-8DF6-4C18-A3E8-DC254F3B6F8B}" destId="{92B51EBE-0176-4C16-8380-38C612969712}" srcOrd="2" destOrd="0" presId="urn:microsoft.com/office/officeart/2018/2/layout/IconLabelList"/>
    <dgm:cxn modelId="{9D184588-7C1E-47B5-BF95-961741B8699B}" type="presParOf" srcId="{CE90E9F9-8DE4-4EF9-AEF3-1D15B9A7CB40}" destId="{2349E688-2AAD-45C5-A82B-AAF932F567C2}" srcOrd="1" destOrd="0" presId="urn:microsoft.com/office/officeart/2018/2/layout/IconLabelList"/>
    <dgm:cxn modelId="{0D6127E3-6E63-4018-85BA-4B333F300548}" type="presParOf" srcId="{CE90E9F9-8DE4-4EF9-AEF3-1D15B9A7CB40}" destId="{C1A2856F-DEB5-4E46-8E71-BC81145C3CDD}" srcOrd="2" destOrd="0" presId="urn:microsoft.com/office/officeart/2018/2/layout/IconLabelList"/>
    <dgm:cxn modelId="{BC415ADE-F45C-4B94-9ECA-E550B51CE2E8}" type="presParOf" srcId="{C1A2856F-DEB5-4E46-8E71-BC81145C3CDD}" destId="{5EF85392-4F69-40F5-A7F5-D62247F95FB2}" srcOrd="0" destOrd="0" presId="urn:microsoft.com/office/officeart/2018/2/layout/IconLabelList"/>
    <dgm:cxn modelId="{416349F8-F409-4A9A-8225-11AC204ABA6C}" type="presParOf" srcId="{C1A2856F-DEB5-4E46-8E71-BC81145C3CDD}" destId="{076AD3CC-D8DF-4FBD-9235-18EB99CAEC21}" srcOrd="1" destOrd="0" presId="urn:microsoft.com/office/officeart/2018/2/layout/IconLabelList"/>
    <dgm:cxn modelId="{77365623-B6DA-43DD-A022-D5547F0FBC71}" type="presParOf" srcId="{C1A2856F-DEB5-4E46-8E71-BC81145C3CDD}" destId="{1A111973-DC8E-46BC-968A-F03F9C2F21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F4B3E-E90F-4534-A0A0-79B6DBB97B11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/>
            <a:t>Project Manager</a:t>
          </a:r>
          <a:endParaRPr lang="en-US" sz="2200" kern="1200"/>
        </a:p>
      </dsp:txBody>
      <dsp:txXfrm rot="-5400000">
        <a:off x="3566160" y="120324"/>
        <a:ext cx="6306545" cy="615466"/>
      </dsp:txXfrm>
    </dsp:sp>
    <dsp:sp modelId="{5716CDDA-9E1E-432D-8A97-50493A3E011C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Nils Wendland:</a:t>
          </a:r>
          <a:endParaRPr lang="en-US" sz="3900" kern="1200" dirty="0"/>
        </a:p>
      </dsp:txBody>
      <dsp:txXfrm>
        <a:off x="41619" y="43391"/>
        <a:ext cx="3482922" cy="769332"/>
      </dsp:txXfrm>
    </dsp:sp>
    <dsp:sp modelId="{658CFCDD-9D71-4601-922A-9CFE7AB05E0B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/>
            <a:t>Software Architecture/Design</a:t>
          </a:r>
          <a:endParaRPr lang="en-US" sz="2200" kern="1200"/>
        </a:p>
      </dsp:txBody>
      <dsp:txXfrm rot="-5400000">
        <a:off x="3566160" y="1015523"/>
        <a:ext cx="6306545" cy="615466"/>
      </dsp:txXfrm>
    </dsp:sp>
    <dsp:sp modelId="{900E4967-D52F-431C-850A-F144F4B1E23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Marina Vollmer:</a:t>
          </a:r>
          <a:endParaRPr lang="en-US" sz="3900" kern="1200" dirty="0"/>
        </a:p>
      </dsp:txBody>
      <dsp:txXfrm>
        <a:off x="41619" y="938590"/>
        <a:ext cx="3482922" cy="769332"/>
      </dsp:txXfrm>
    </dsp:sp>
    <dsp:sp modelId="{9C98DDA5-E8B4-4C7C-85B7-0166172F2ED2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/>
            <a:t>Test Guru</a:t>
          </a:r>
          <a:endParaRPr lang="en-US" sz="2200" kern="1200"/>
        </a:p>
      </dsp:txBody>
      <dsp:txXfrm rot="-5400000">
        <a:off x="3566160" y="1910722"/>
        <a:ext cx="6306545" cy="615466"/>
      </dsp:txXfrm>
    </dsp:sp>
    <dsp:sp modelId="{AF52F8A5-01B4-417E-AFE2-5CE8C4849DD5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Jonas Hirsch:</a:t>
          </a:r>
          <a:endParaRPr lang="en-US" sz="3900" kern="1200" dirty="0"/>
        </a:p>
      </dsp:txBody>
      <dsp:txXfrm>
        <a:off x="41619" y="1833789"/>
        <a:ext cx="3482922" cy="769332"/>
      </dsp:txXfrm>
    </dsp:sp>
    <dsp:sp modelId="{060ED438-8123-4818-B3D2-F87E57787733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/>
            <a:t>Design, Requirements, Implementation, Documentation</a:t>
          </a:r>
          <a:endParaRPr lang="en-US" sz="2200" kern="1200"/>
        </a:p>
      </dsp:txBody>
      <dsp:txXfrm rot="-5400000">
        <a:off x="3566160" y="2805921"/>
        <a:ext cx="6306545" cy="615466"/>
      </dsp:txXfrm>
    </dsp:sp>
    <dsp:sp modelId="{39DB9B95-CE85-41EF-B1CB-A51DD7A868FF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Alle:</a:t>
          </a:r>
          <a:endParaRPr lang="en-US" sz="3900" kern="1200"/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35513-3710-44BB-AF77-7EB6CCDF8F20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51EBE-0176-4C16-8380-38C612969712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Logo erstellen</a:t>
          </a:r>
          <a:endParaRPr lang="en-US" sz="2800" kern="1200"/>
        </a:p>
      </dsp:txBody>
      <dsp:txXfrm>
        <a:off x="255000" y="2418512"/>
        <a:ext cx="4320000" cy="720000"/>
      </dsp:txXfrm>
    </dsp:sp>
    <dsp:sp modelId="{5EF85392-4F69-40F5-A7F5-D62247F95FB2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11973-DC8E-46BC-968A-F03F9C2F21F6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Implementieren der restlichen Funktionen</a:t>
          </a:r>
          <a:endParaRPr lang="en-US" sz="2800" kern="1200"/>
        </a:p>
      </dsp:txBody>
      <dsp:txXfrm>
        <a:off x="5331000" y="24185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49419-2AFB-4CF2-8A9C-379B615FD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Sweat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808A76-70BD-4601-B9A3-6EE299748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63414"/>
            <a:ext cx="8791575" cy="794385"/>
          </a:xfrm>
        </p:spPr>
        <p:txBody>
          <a:bodyPr/>
          <a:lstStyle/>
          <a:p>
            <a:pPr algn="r"/>
            <a:r>
              <a:rPr lang="de-DE" dirty="0"/>
              <a:t>	</a:t>
            </a:r>
            <a:r>
              <a:rPr lang="de-DE" sz="1100" dirty="0" err="1"/>
              <a:t>Midterm</a:t>
            </a:r>
            <a:r>
              <a:rPr lang="de-DE" sz="1100" dirty="0"/>
              <a:t> </a:t>
            </a:r>
            <a:r>
              <a:rPr lang="de-DE" sz="1100" dirty="0" err="1"/>
              <a:t>Presentaion</a:t>
            </a:r>
            <a:endParaRPr lang="de-DE" sz="1100" dirty="0"/>
          </a:p>
          <a:p>
            <a:pPr algn="r"/>
            <a:r>
              <a:rPr lang="de-DE" sz="1100" dirty="0"/>
              <a:t>Jonas Hirsch, Nils Wendland, Marina Vollmer</a:t>
            </a:r>
          </a:p>
        </p:txBody>
      </p:sp>
    </p:spTree>
    <p:extLst>
      <p:ext uri="{BB962C8B-B14F-4D97-AF65-F5344CB8AC3E}">
        <p14:creationId xmlns:p14="http://schemas.microsoft.com/office/powerpoint/2010/main" val="183474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1A6E58-6C17-4D7B-B64B-4D07A57A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601" y="242887"/>
            <a:ext cx="7120797" cy="6372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853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A296485-9EA0-4CD8-BD5C-E7F293BA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2. Projekt Management</a:t>
            </a:r>
          </a:p>
        </p:txBody>
      </p:sp>
      <p:pic>
        <p:nvPicPr>
          <p:cNvPr id="7" name="Graphic 6" descr="Finanziell">
            <a:extLst>
              <a:ext uri="{FF2B5EF4-FFF2-40B4-BE49-F238E27FC236}">
                <a16:creationId xmlns:a16="http://schemas.microsoft.com/office/drawing/2014/main" id="{AA97BF2E-9E0F-4EBA-9126-96EDF3AE4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42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FCE7E-3EC7-4ED4-8E16-3D76521B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ProjektManagement</a:t>
            </a:r>
            <a:r>
              <a:rPr lang="de-DE" dirty="0"/>
              <a:t>: </a:t>
            </a:r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96548-EA92-4D50-B7D3-859B293D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Wöchentliche Sprints</a:t>
            </a:r>
          </a:p>
          <a:p>
            <a:r>
              <a:rPr lang="de-DE" dirty="0"/>
              <a:t>Wöchentliche Meetings</a:t>
            </a:r>
          </a:p>
          <a:p>
            <a:r>
              <a:rPr lang="de-DE" dirty="0"/>
              <a:t>Azure </a:t>
            </a:r>
            <a:r>
              <a:rPr lang="de-DE" dirty="0" err="1"/>
              <a:t>DevOps</a:t>
            </a:r>
            <a:r>
              <a:rPr lang="de-DE" dirty="0"/>
              <a:t> als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92821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202F-2A82-4465-A0D6-F9F90B38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Agile </a:t>
            </a:r>
            <a:r>
              <a:rPr lang="de-DE" dirty="0" err="1"/>
              <a:t>board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EDD85F9-79D8-436E-BEFE-CBCD1BBA0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21341"/>
            <a:ext cx="8520747" cy="44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7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17DD7-3362-4534-B87F-83FDF61C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err="1"/>
              <a:t>Burndown</a:t>
            </a:r>
            <a:r>
              <a:rPr lang="de-DE" dirty="0"/>
              <a:t> Chart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37CD1F4-3825-4D45-A29F-5C56E4EF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00847"/>
            <a:ext cx="6570027" cy="47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7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300FC87-ECE1-4FA4-8FF7-EC1CA4CD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3. Technische Fähigkeiten</a:t>
            </a:r>
          </a:p>
        </p:txBody>
      </p:sp>
      <p:pic>
        <p:nvPicPr>
          <p:cNvPr id="7" name="Graphic 6" descr="Roboter Kontur">
            <a:extLst>
              <a:ext uri="{FF2B5EF4-FFF2-40B4-BE49-F238E27FC236}">
                <a16:creationId xmlns:a16="http://schemas.microsoft.com/office/drawing/2014/main" id="{450C6DFC-304F-4835-845F-DDD1A9EDF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15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22CED-55D4-4409-85CD-5F46D388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3.1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C85C5-696B-4C0F-B486-0268AE72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  <a:p>
            <a:pPr lvl="1"/>
            <a:r>
              <a:rPr lang="de-DE" dirty="0"/>
              <a:t>Datenbank</a:t>
            </a:r>
          </a:p>
          <a:p>
            <a:r>
              <a:rPr lang="de-DE" dirty="0"/>
              <a:t>View </a:t>
            </a:r>
          </a:p>
          <a:p>
            <a:pPr lvl="1"/>
            <a:r>
              <a:rPr lang="de-DE" dirty="0"/>
              <a:t>Dynamische Layouts</a:t>
            </a:r>
          </a:p>
          <a:p>
            <a:r>
              <a:rPr lang="de-DE" dirty="0"/>
              <a:t>Controller</a:t>
            </a:r>
          </a:p>
          <a:p>
            <a:pPr lvl="1"/>
            <a:r>
              <a:rPr lang="de-DE" dirty="0"/>
              <a:t>Navigation zwischen den Seiten</a:t>
            </a:r>
          </a:p>
        </p:txBody>
      </p:sp>
    </p:spTree>
    <p:extLst>
      <p:ext uri="{BB962C8B-B14F-4D97-AF65-F5344CB8AC3E}">
        <p14:creationId xmlns:p14="http://schemas.microsoft.com/office/powerpoint/2010/main" val="202149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9E72A-0E55-4E2A-997D-8B7E0B85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3.2 </a:t>
            </a:r>
            <a:r>
              <a:rPr lang="de-DE"/>
              <a:t>Version Control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77221E-4A63-4860-AF18-7B87A3F69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85"/>
          <a:stretch/>
        </p:blipFill>
        <p:spPr>
          <a:xfrm>
            <a:off x="1222873" y="2312048"/>
            <a:ext cx="3407627" cy="23371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E7B3ED-6202-4667-9D5A-E30E6E59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de-DE"/>
              <a:t>GitHub</a:t>
            </a:r>
          </a:p>
          <a:p>
            <a:r>
              <a:rPr lang="de-DE"/>
              <a:t>Pull Requests</a:t>
            </a:r>
          </a:p>
          <a:p>
            <a:pPr lvl="1"/>
            <a:r>
              <a:rPr lang="de-DE"/>
              <a:t>Code Review </a:t>
            </a:r>
          </a:p>
          <a:p>
            <a:pPr lvl="1"/>
            <a:r>
              <a:rPr lang="de-DE"/>
              <a:t>Azure Build Pipeline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FFCBB-2D4C-4A6D-BAA8-CFB85053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3.3 UI Tests /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CFC9B-CA3F-4AF0-956C-F6D4E326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UI Test: Flutter Gherkin</a:t>
            </a:r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0823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C1CB18-8AC8-4E12-8859-C799B228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Demo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4459"/>
            <a:ext cx="9905999" cy="439674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Generelles: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Team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Vision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Organisation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Entwicklung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Dokumentation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Use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Project Management: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Sprints &amp; Agile Board</a:t>
            </a:r>
          </a:p>
          <a:p>
            <a:pPr lvl="1">
              <a:buFont typeface="+mj-lt"/>
              <a:buAutoNum type="arabicPeriod"/>
            </a:pPr>
            <a:r>
              <a:rPr lang="de-DE" sz="1000" dirty="0" err="1"/>
              <a:t>Burndown</a:t>
            </a:r>
            <a:r>
              <a:rPr lang="de-DE" sz="1000" dirty="0"/>
              <a:t> Chart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Technische Fähigkeiten: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Architektur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Version Control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UI Test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Demos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53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A5A52-2455-4821-8E81-194CCCA3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 err="1"/>
              <a:t>What‘s</a:t>
            </a:r>
            <a:r>
              <a:rPr lang="de-DE" dirty="0"/>
              <a:t> Next?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D73B306-BF0E-49AB-93D6-281CE4248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4706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41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5C655-6529-4307-9091-D686E3B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Generelles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9690-BBCD-4BBA-80BD-3F6A54B3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3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1.1 Team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0B35296D-59FD-4DF4-8B03-0B21DA4C2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39047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333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1.2 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Entwickeln einer App für Workouts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dirty="0"/>
              <a:t>Erstelle eigene Workouts und Teile diese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dirty="0"/>
              <a:t>Behalte deinen Fortschritt im Auge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dirty="0"/>
              <a:t>Kommuniziere mit anderen Leuten über deine Workouts und Fortschritte</a:t>
            </a:r>
            <a:endParaRPr lang="de-DE"/>
          </a:p>
          <a:p>
            <a:pPr>
              <a:lnSpc>
                <a:spcPct val="110000"/>
              </a:lnSpc>
            </a:pPr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56375-FB7B-415A-8F9D-564E1435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00" y="1774822"/>
            <a:ext cx="2387863" cy="2785840"/>
          </a:xfrm>
          <a:prstGeom prst="rect">
            <a:avLst/>
          </a:prstGeom>
        </p:spPr>
      </p:pic>
      <p:pic>
        <p:nvPicPr>
          <p:cNvPr id="1026" name="Picture 2" descr="Arms &amp; Back Workout">
            <a:extLst>
              <a:ext uri="{FF2B5EF4-FFF2-40B4-BE49-F238E27FC236}">
                <a16:creationId xmlns:a16="http://schemas.microsoft.com/office/drawing/2014/main" id="{C91818D3-92A6-49E7-B7F6-CA494323F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49" y="3046974"/>
            <a:ext cx="2422525" cy="34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2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r>
              <a:rPr lang="de-DE" dirty="0"/>
              <a:t>1.3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56435"/>
            <a:ext cx="9905999" cy="2945130"/>
          </a:xfrm>
        </p:spPr>
        <p:txBody>
          <a:bodyPr>
            <a:normAutofit/>
          </a:bodyPr>
          <a:lstStyle/>
          <a:p>
            <a:r>
              <a:rPr lang="de-DE" dirty="0" err="1"/>
              <a:t>Discord</a:t>
            </a:r>
            <a:endParaRPr lang="de-DE" dirty="0"/>
          </a:p>
          <a:p>
            <a:r>
              <a:rPr lang="de-DE" dirty="0" err="1"/>
              <a:t>Alfaview</a:t>
            </a:r>
            <a:endParaRPr lang="de-DE" dirty="0"/>
          </a:p>
          <a:p>
            <a:r>
              <a:rPr lang="de-DE" dirty="0"/>
              <a:t>GitHub</a:t>
            </a:r>
          </a:p>
          <a:p>
            <a:r>
              <a:rPr lang="de-DE" dirty="0"/>
              <a:t>Project Management Tool:</a:t>
            </a:r>
          </a:p>
          <a:p>
            <a:pPr lvl="1"/>
            <a:r>
              <a:rPr lang="de-DE" dirty="0"/>
              <a:t>Azure </a:t>
            </a:r>
            <a:r>
              <a:rPr lang="de-DE" dirty="0" err="1"/>
              <a:t>DevOps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D31FC7-008B-4E5E-B0CC-9F85CE9E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3" y="933178"/>
            <a:ext cx="1635852" cy="16358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1AFD76-2849-47AC-B993-F2452799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660" y="2188029"/>
            <a:ext cx="1635852" cy="16358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7EC3B1-AE49-4291-A483-3E6955F4D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232" y="2766292"/>
            <a:ext cx="2900340" cy="15226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8BCA05-BA1F-4F4B-A02D-D9F383CC7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029" y="4445747"/>
            <a:ext cx="2775857" cy="1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3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1.4 Entwicklung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013D64-FD31-4FDF-BCB2-8E5441BA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2862888"/>
            <a:ext cx="4186902" cy="2093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de-DE" dirty="0"/>
              <a:t>Android Studio</a:t>
            </a:r>
          </a:p>
          <a:p>
            <a:r>
              <a:rPr lang="de-DE" dirty="0" err="1"/>
              <a:t>JetBrains</a:t>
            </a:r>
            <a:r>
              <a:rPr lang="de-DE" dirty="0"/>
              <a:t> </a:t>
            </a:r>
            <a:r>
              <a:rPr lang="de-DE" dirty="0" err="1"/>
              <a:t>IntelliJ</a:t>
            </a:r>
            <a:r>
              <a:rPr lang="de-DE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15670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r>
              <a:rPr lang="de-DE" dirty="0"/>
              <a:t>1.5 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48889"/>
            <a:ext cx="9905999" cy="1760221"/>
          </a:xfrm>
        </p:spPr>
        <p:txBody>
          <a:bodyPr>
            <a:normAutofit/>
          </a:bodyPr>
          <a:lstStyle/>
          <a:p>
            <a:r>
              <a:rPr lang="de-DE" dirty="0"/>
              <a:t>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endParaRPr lang="de-DE" dirty="0"/>
          </a:p>
          <a:p>
            <a:r>
              <a:rPr lang="de-DE" dirty="0"/>
              <a:t>Software Architecture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Blog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0EB0CB-8E39-41CE-BC17-211272CF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22" y="3560483"/>
            <a:ext cx="3192608" cy="23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9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de-DE" dirty="0"/>
              <a:t>1.6 Use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41B13A-1643-4184-833B-917E4FA5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93" y="1137621"/>
            <a:ext cx="2139886" cy="457729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de-DE" dirty="0"/>
              <a:t>Ziele bis jetzt:</a:t>
            </a:r>
          </a:p>
          <a:p>
            <a:pPr lvl="1"/>
            <a:r>
              <a:rPr lang="de-DE" dirty="0"/>
              <a:t>Create Account</a:t>
            </a:r>
          </a:p>
          <a:p>
            <a:pPr lvl="1"/>
            <a:r>
              <a:rPr lang="de-DE" dirty="0"/>
              <a:t>Log In</a:t>
            </a:r>
          </a:p>
          <a:p>
            <a:pPr lvl="1"/>
            <a:r>
              <a:rPr lang="de-DE" dirty="0"/>
              <a:t>Edit Account</a:t>
            </a:r>
          </a:p>
          <a:p>
            <a:pPr lvl="1"/>
            <a:r>
              <a:rPr lang="de-DE" dirty="0"/>
              <a:t>Delete Account</a:t>
            </a:r>
          </a:p>
        </p:txBody>
      </p:sp>
    </p:spTree>
    <p:extLst>
      <p:ext uri="{BB962C8B-B14F-4D97-AF65-F5344CB8AC3E}">
        <p14:creationId xmlns:p14="http://schemas.microsoft.com/office/powerpoint/2010/main" val="405205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80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Tw Cen MT</vt:lpstr>
      <vt:lpstr>Schaltkreis</vt:lpstr>
      <vt:lpstr>Sweat For Success</vt:lpstr>
      <vt:lpstr>Inhaltsverzeichnis</vt:lpstr>
      <vt:lpstr>1. Generelles</vt:lpstr>
      <vt:lpstr>1.1 Team</vt:lpstr>
      <vt:lpstr>1.2 Vision</vt:lpstr>
      <vt:lpstr>1.3 Organisation</vt:lpstr>
      <vt:lpstr>1.4 Entwicklung</vt:lpstr>
      <vt:lpstr>1.5 Dokumentation</vt:lpstr>
      <vt:lpstr>1.6 Use CAse</vt:lpstr>
      <vt:lpstr>PowerPoint-Präsentation</vt:lpstr>
      <vt:lpstr>2. Projekt Management</vt:lpstr>
      <vt:lpstr>2. ProjektManagement: Scrum</vt:lpstr>
      <vt:lpstr>2.1 Agile board</vt:lpstr>
      <vt:lpstr>2.2 Burndown Chart</vt:lpstr>
      <vt:lpstr>3. Technische Fähigkeiten</vt:lpstr>
      <vt:lpstr>3.1 Architektur</vt:lpstr>
      <vt:lpstr>3.2 Version Control</vt:lpstr>
      <vt:lpstr>3.3 UI Tests / Demo</vt:lpstr>
      <vt:lpstr>Demo</vt:lpstr>
      <vt:lpstr>What‘s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Sweat For Success</dc:title>
  <dc:creator>Marina Vollmer</dc:creator>
  <cp:lastModifiedBy>user</cp:lastModifiedBy>
  <cp:revision>2</cp:revision>
  <dcterms:created xsi:type="dcterms:W3CDTF">2020-12-06T16:19:34Z</dcterms:created>
  <dcterms:modified xsi:type="dcterms:W3CDTF">2020-12-06T17:34:44Z</dcterms:modified>
</cp:coreProperties>
</file>