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0"/>
  </p:notesMasterIdLst>
  <p:sldIdLst>
    <p:sldId id="256" r:id="rId2"/>
    <p:sldId id="257" r:id="rId3"/>
    <p:sldId id="259" r:id="rId4"/>
    <p:sldId id="265" r:id="rId5"/>
    <p:sldId id="261" r:id="rId6"/>
    <p:sldId id="258" r:id="rId7"/>
    <p:sldId id="263" r:id="rId8"/>
    <p:sldId id="271" r:id="rId9"/>
  </p:sldIdLst>
  <p:sldSz cx="9144000" cy="5143500" type="screen16x9"/>
  <p:notesSz cx="6858000" cy="9144000"/>
  <p:embeddedFontLst>
    <p:embeddedFont>
      <p:font typeface="Abadi Extra Light" panose="020B0204020104020204" pitchFamily="34" charset="0"/>
      <p:regular r:id="rId11"/>
    </p:embeddedFont>
    <p:embeddedFont>
      <p:font typeface="Poppins" panose="000005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26">
          <p15:clr>
            <a:srgbClr val="9AA0A6"/>
          </p15:clr>
        </p15:guide>
        <p15:guide id="2" orient="horz" pos="720">
          <p15:clr>
            <a:srgbClr val="9AA0A6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2D3734-EF20-43E6-9D80-6FC1C76063F0}">
  <a:tblStyle styleId="{B22D3734-EF20-43E6-9D80-6FC1C76063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2826"/>
        <p:guide orient="horz" pos="7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13a5291cde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13a5291cde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g13a5291cde1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3" name="Google Shape;1783;g13a5291cde1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Google Shape;3071;g146b887401b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2" name="Google Shape;3072;g146b887401b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Google Shape;2544;g13a5291cde1_0_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5" name="Google Shape;2545;g13a5291cde1_0_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13a5291cde1_0_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13a5291cde1_0_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4" name="Google Shape;2894;g146b887401b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5" name="Google Shape;2895;g146b887401b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3" name="Google Shape;4503;g146b887401b_0_1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4" name="Google Shape;4504;g146b887401b_0_17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48700" y="556225"/>
            <a:ext cx="8046600" cy="403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301825" y="4860650"/>
            <a:ext cx="872300" cy="99600"/>
            <a:chOff x="301825" y="4860650"/>
            <a:chExt cx="872300" cy="99600"/>
          </a:xfrm>
        </p:grpSpPr>
        <p:sp>
          <p:nvSpPr>
            <p:cNvPr id="11" name="Google Shape;11;p2"/>
            <p:cNvSpPr/>
            <p:nvPr/>
          </p:nvSpPr>
          <p:spPr>
            <a:xfrm>
              <a:off x="301825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95000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8175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81350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074525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111275" y="669163"/>
            <a:ext cx="3661200" cy="28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4111275" y="4062275"/>
            <a:ext cx="3661200" cy="32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MAIN_POINT_2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/>
        </p:nvSpPr>
        <p:spPr>
          <a:xfrm>
            <a:off x="548700" y="556225"/>
            <a:ext cx="8046600" cy="403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14"/>
          <p:cNvGrpSpPr/>
          <p:nvPr/>
        </p:nvGrpSpPr>
        <p:grpSpPr>
          <a:xfrm>
            <a:off x="301825" y="4860650"/>
            <a:ext cx="872300" cy="99600"/>
            <a:chOff x="301825" y="4860650"/>
            <a:chExt cx="872300" cy="99600"/>
          </a:xfrm>
        </p:grpSpPr>
        <p:sp>
          <p:nvSpPr>
            <p:cNvPr id="90" name="Google Shape;90;p14"/>
            <p:cNvSpPr/>
            <p:nvPr/>
          </p:nvSpPr>
          <p:spPr>
            <a:xfrm>
              <a:off x="301825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495000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688175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881350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1074525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890025" y="1406100"/>
            <a:ext cx="3483300" cy="23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BLANK_1_1_1_2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1371600" y="1095300"/>
            <a:ext cx="39174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8" name="Google Shape;98;p15"/>
          <p:cNvGrpSpPr/>
          <p:nvPr/>
        </p:nvGrpSpPr>
        <p:grpSpPr>
          <a:xfrm>
            <a:off x="301825" y="4860650"/>
            <a:ext cx="872300" cy="99600"/>
            <a:chOff x="301825" y="4860650"/>
            <a:chExt cx="872300" cy="99600"/>
          </a:xfrm>
        </p:grpSpPr>
        <p:sp>
          <p:nvSpPr>
            <p:cNvPr id="99" name="Google Shape;99;p15"/>
            <p:cNvSpPr/>
            <p:nvPr/>
          </p:nvSpPr>
          <p:spPr>
            <a:xfrm>
              <a:off x="301825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495000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688175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881350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1074525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CUSTOM_2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/>
          <p:nvPr/>
        </p:nvSpPr>
        <p:spPr>
          <a:xfrm>
            <a:off x="548700" y="556225"/>
            <a:ext cx="8046600" cy="403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22"/>
          <p:cNvGrpSpPr/>
          <p:nvPr/>
        </p:nvGrpSpPr>
        <p:grpSpPr>
          <a:xfrm>
            <a:off x="301825" y="4860650"/>
            <a:ext cx="872300" cy="99600"/>
            <a:chOff x="301825" y="4860650"/>
            <a:chExt cx="872300" cy="99600"/>
          </a:xfrm>
        </p:grpSpPr>
        <p:sp>
          <p:nvSpPr>
            <p:cNvPr id="183" name="Google Shape;183;p22"/>
            <p:cNvSpPr/>
            <p:nvPr/>
          </p:nvSpPr>
          <p:spPr>
            <a:xfrm>
              <a:off x="301825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495000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688175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881350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1074525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3673187" y="1248400"/>
            <a:ext cx="1806600" cy="4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1"/>
          </p:nvPr>
        </p:nvSpPr>
        <p:spPr>
          <a:xfrm>
            <a:off x="3673187" y="1631026"/>
            <a:ext cx="1806600" cy="8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title" idx="2"/>
          </p:nvPr>
        </p:nvSpPr>
        <p:spPr>
          <a:xfrm>
            <a:off x="5974781" y="1248400"/>
            <a:ext cx="1806600" cy="4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3"/>
          </p:nvPr>
        </p:nvSpPr>
        <p:spPr>
          <a:xfrm>
            <a:off x="5974780" y="1631026"/>
            <a:ext cx="1806600" cy="8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title" idx="4"/>
          </p:nvPr>
        </p:nvSpPr>
        <p:spPr>
          <a:xfrm>
            <a:off x="3673190" y="3006850"/>
            <a:ext cx="1806600" cy="4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subTitle" idx="5"/>
          </p:nvPr>
        </p:nvSpPr>
        <p:spPr>
          <a:xfrm>
            <a:off x="3673188" y="3389393"/>
            <a:ext cx="1806600" cy="8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title" idx="6"/>
          </p:nvPr>
        </p:nvSpPr>
        <p:spPr>
          <a:xfrm>
            <a:off x="5974777" y="3006861"/>
            <a:ext cx="1806600" cy="4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subTitle" idx="7"/>
          </p:nvPr>
        </p:nvSpPr>
        <p:spPr>
          <a:xfrm>
            <a:off x="5974774" y="3389401"/>
            <a:ext cx="1806600" cy="8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title" idx="8"/>
          </p:nvPr>
        </p:nvSpPr>
        <p:spPr>
          <a:xfrm>
            <a:off x="1371626" y="1248400"/>
            <a:ext cx="1806600" cy="4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subTitle" idx="9"/>
          </p:nvPr>
        </p:nvSpPr>
        <p:spPr>
          <a:xfrm>
            <a:off x="1371626" y="1631026"/>
            <a:ext cx="1806600" cy="8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2"/>
          <p:cNvSpPr txBox="1">
            <a:spLocks noGrp="1"/>
          </p:cNvSpPr>
          <p:nvPr>
            <p:ph type="title" idx="13"/>
          </p:nvPr>
        </p:nvSpPr>
        <p:spPr>
          <a:xfrm>
            <a:off x="1371601" y="3006850"/>
            <a:ext cx="1806600" cy="4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subTitle" idx="14"/>
          </p:nvPr>
        </p:nvSpPr>
        <p:spPr>
          <a:xfrm>
            <a:off x="1371599" y="3389393"/>
            <a:ext cx="1806600" cy="8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2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/>
          <p:nvPr/>
        </p:nvSpPr>
        <p:spPr>
          <a:xfrm>
            <a:off x="548700" y="556225"/>
            <a:ext cx="8046600" cy="403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2152350" y="2556363"/>
            <a:ext cx="4839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3925875" y="1271038"/>
            <a:ext cx="1268400" cy="12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52350" y="3398163"/>
            <a:ext cx="4839300" cy="474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1371604" y="919025"/>
            <a:ext cx="4097100" cy="78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1371600" y="2160525"/>
            <a:ext cx="4097100" cy="24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301825" y="4860650"/>
            <a:ext cx="872300" cy="99600"/>
            <a:chOff x="301825" y="4860650"/>
            <a:chExt cx="872300" cy="99600"/>
          </a:xfrm>
        </p:grpSpPr>
        <p:sp>
          <p:nvSpPr>
            <p:cNvPr id="26" name="Google Shape;26;p4"/>
            <p:cNvSpPr/>
            <p:nvPr/>
          </p:nvSpPr>
          <p:spPr>
            <a:xfrm>
              <a:off x="301825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495000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688175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881350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1074525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>
            <a:off x="548700" y="556225"/>
            <a:ext cx="8046600" cy="176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6"/>
          <p:cNvGrpSpPr/>
          <p:nvPr/>
        </p:nvGrpSpPr>
        <p:grpSpPr>
          <a:xfrm>
            <a:off x="301825" y="4860650"/>
            <a:ext cx="872300" cy="99600"/>
            <a:chOff x="301825" y="4860650"/>
            <a:chExt cx="872300" cy="99600"/>
          </a:xfrm>
        </p:grpSpPr>
        <p:sp>
          <p:nvSpPr>
            <p:cNvPr id="38" name="Google Shape;38;p6"/>
            <p:cNvSpPr/>
            <p:nvPr/>
          </p:nvSpPr>
          <p:spPr>
            <a:xfrm>
              <a:off x="301825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495000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688175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881350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1074525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3183050" y="1036600"/>
            <a:ext cx="2736600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301825" y="4860650"/>
            <a:ext cx="872300" cy="99600"/>
            <a:chOff x="301825" y="4860650"/>
            <a:chExt cx="872300" cy="99600"/>
          </a:xfrm>
        </p:grpSpPr>
        <p:sp>
          <p:nvSpPr>
            <p:cNvPr id="46" name="Google Shape;46;p7"/>
            <p:cNvSpPr/>
            <p:nvPr/>
          </p:nvSpPr>
          <p:spPr>
            <a:xfrm>
              <a:off x="301825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495000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688175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7"/>
            <p:cNvSpPr/>
            <p:nvPr/>
          </p:nvSpPr>
          <p:spPr>
            <a:xfrm>
              <a:off x="881350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1074525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7"/>
          <p:cNvSpPr/>
          <p:nvPr/>
        </p:nvSpPr>
        <p:spPr>
          <a:xfrm>
            <a:off x="548700" y="556225"/>
            <a:ext cx="8046600" cy="235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1371600" y="3137925"/>
            <a:ext cx="2466600" cy="65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4335075" y="3189500"/>
            <a:ext cx="3437100" cy="13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2298750" y="1319075"/>
            <a:ext cx="4546500" cy="69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2298750" y="2372000"/>
            <a:ext cx="4546500" cy="13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1371600" y="3910025"/>
            <a:ext cx="6400800" cy="69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 hasCustomPrompt="1"/>
          </p:nvPr>
        </p:nvSpPr>
        <p:spPr>
          <a:xfrm>
            <a:off x="1371600" y="1952850"/>
            <a:ext cx="64008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0" name="Google Shape;70;p11"/>
          <p:cNvSpPr txBox="1">
            <a:spLocks noGrp="1"/>
          </p:cNvSpPr>
          <p:nvPr>
            <p:ph type="subTitle" idx="1"/>
          </p:nvPr>
        </p:nvSpPr>
        <p:spPr>
          <a:xfrm>
            <a:off x="1371600" y="2816250"/>
            <a:ext cx="64008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MAIN_POINT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/>
          <p:nvPr/>
        </p:nvSpPr>
        <p:spPr>
          <a:xfrm>
            <a:off x="548700" y="556225"/>
            <a:ext cx="8046600" cy="403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13"/>
          <p:cNvGrpSpPr/>
          <p:nvPr/>
        </p:nvGrpSpPr>
        <p:grpSpPr>
          <a:xfrm>
            <a:off x="301825" y="4860650"/>
            <a:ext cx="872300" cy="99600"/>
            <a:chOff x="301825" y="4860650"/>
            <a:chExt cx="872300" cy="99600"/>
          </a:xfrm>
        </p:grpSpPr>
        <p:sp>
          <p:nvSpPr>
            <p:cNvPr id="81" name="Google Shape;81;p13"/>
            <p:cNvSpPr/>
            <p:nvPr/>
          </p:nvSpPr>
          <p:spPr>
            <a:xfrm>
              <a:off x="301825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495000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88175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881350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1074525" y="4860650"/>
              <a:ext cx="99600" cy="99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3442500" y="982125"/>
            <a:ext cx="4329900" cy="282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2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9" r:id="rId9"/>
    <p:sldLayoutId id="2147483660" r:id="rId10"/>
    <p:sldLayoutId id="2147483661" r:id="rId11"/>
    <p:sldLayoutId id="2147483668" r:id="rId12"/>
    <p:sldLayoutId id="2147483671" r:id="rId13"/>
    <p:sldLayoutId id="214748367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46">
          <p15:clr>
            <a:srgbClr val="EA4335"/>
          </p15:clr>
        </p15:guide>
        <p15:guide id="2" orient="horz" pos="346">
          <p15:clr>
            <a:srgbClr val="EA4335"/>
          </p15:clr>
        </p15:guide>
        <p15:guide id="3" pos="5414">
          <p15:clr>
            <a:srgbClr val="EA4335"/>
          </p15:clr>
        </p15:guide>
        <p15:guide id="4" orient="horz" pos="2894">
          <p15:clr>
            <a:srgbClr val="EA4335"/>
          </p15:clr>
        </p15:guide>
        <p15:guide id="5" pos="864">
          <p15:clr>
            <a:srgbClr val="9900FF"/>
          </p15:clr>
        </p15:guide>
        <p15:guide id="6" pos="4896">
          <p15:clr>
            <a:srgbClr val="9900F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8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slide" Target="slide6.xml"/><Relationship Id="rId5" Type="http://schemas.openxmlformats.org/officeDocument/2006/relationships/image" Target="../media/image4.png"/><Relationship Id="rId10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6.xml"/><Relationship Id="rId5" Type="http://schemas.openxmlformats.org/officeDocument/2006/relationships/slide" Target="slide2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6.xml"/><Relationship Id="rId5" Type="http://schemas.openxmlformats.org/officeDocument/2006/relationships/slide" Target="slide2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6.xml"/><Relationship Id="rId5" Type="http://schemas.openxmlformats.org/officeDocument/2006/relationships/slide" Target="slide2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6.xml"/><Relationship Id="rId5" Type="http://schemas.openxmlformats.org/officeDocument/2006/relationships/slide" Target="slide2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slide" Target="slid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openxmlformats.org/officeDocument/2006/relationships/slide" Target="slide8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jpg"/><Relationship Id="rId7" Type="http://schemas.openxmlformats.org/officeDocument/2006/relationships/slide" Target="slid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2.xml"/><Relationship Id="rId5" Type="http://schemas.openxmlformats.org/officeDocument/2006/relationships/slide" Target="slide8.xml"/><Relationship Id="rId4" Type="http://schemas.openxmlformats.org/officeDocument/2006/relationships/slide" Target="slide5.xml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/>
          <p:nvPr/>
        </p:nvSpPr>
        <p:spPr>
          <a:xfrm>
            <a:off x="4111275" y="3994775"/>
            <a:ext cx="3661200" cy="455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noProof="0" dirty="0"/>
          </a:p>
        </p:txBody>
      </p:sp>
      <p:sp>
        <p:nvSpPr>
          <p:cNvPr id="232" name="Google Shape;232;p30"/>
          <p:cNvSpPr txBox="1">
            <a:spLocks noGrp="1"/>
          </p:cNvSpPr>
          <p:nvPr>
            <p:ph type="ctrTitle"/>
          </p:nvPr>
        </p:nvSpPr>
        <p:spPr>
          <a:xfrm>
            <a:off x="4111275" y="669163"/>
            <a:ext cx="3878840" cy="28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GB" noProof="0" dirty="0"/>
              <a:t>DarkLeague – Binders, Cards and Events!</a:t>
            </a:r>
          </a:p>
        </p:txBody>
      </p:sp>
      <p:sp>
        <p:nvSpPr>
          <p:cNvPr id="233" name="Google Shape;233;p30"/>
          <p:cNvSpPr txBox="1">
            <a:spLocks noGrp="1"/>
          </p:cNvSpPr>
          <p:nvPr>
            <p:ph type="subTitle" idx="1"/>
          </p:nvPr>
        </p:nvSpPr>
        <p:spPr>
          <a:xfrm>
            <a:off x="4111275" y="4062275"/>
            <a:ext cx="36612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Home of the Pokémon Community</a:t>
            </a:r>
          </a:p>
        </p:txBody>
      </p:sp>
      <p:sp>
        <p:nvSpPr>
          <p:cNvPr id="241" name="Google Shape;241;p30"/>
          <p:cNvSpPr/>
          <p:nvPr/>
        </p:nvSpPr>
        <p:spPr>
          <a:xfrm>
            <a:off x="1211550" y="-697125"/>
            <a:ext cx="320100" cy="320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noProof="0" dirty="0"/>
          </a:p>
        </p:txBody>
      </p:sp>
      <p:sp>
        <p:nvSpPr>
          <p:cNvPr id="242" name="Google Shape;242;p30"/>
          <p:cNvSpPr/>
          <p:nvPr/>
        </p:nvSpPr>
        <p:spPr>
          <a:xfrm>
            <a:off x="7612350" y="-697125"/>
            <a:ext cx="320100" cy="320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noProof="0" dirty="0"/>
          </a:p>
        </p:txBody>
      </p:sp>
      <p:pic>
        <p:nvPicPr>
          <p:cNvPr id="5" name="Imagem 4" descr="Uma imagem com esboço, desenho, Gráficos, arte&#10;&#10;Os conteúdos gerados por IA poderão estar incorretos.">
            <a:extLst>
              <a:ext uri="{FF2B5EF4-FFF2-40B4-BE49-F238E27FC236}">
                <a16:creationId xmlns:a16="http://schemas.microsoft.com/office/drawing/2014/main" id="{40A6F664-0E02-07CA-0324-E06431B8B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99" y="887300"/>
            <a:ext cx="3562575" cy="3562575"/>
          </a:xfrm>
          <a:prstGeom prst="rect">
            <a:avLst/>
          </a:prstGeom>
        </p:spPr>
      </p:pic>
      <p:sp>
        <p:nvSpPr>
          <p:cNvPr id="6" name="Google Shape;243;p30">
            <a:extLst>
              <a:ext uri="{FF2B5EF4-FFF2-40B4-BE49-F238E27FC236}">
                <a16:creationId xmlns:a16="http://schemas.microsoft.com/office/drawing/2014/main" id="{8D098C6D-9D51-E3DA-C214-3B1C1A336A9E}"/>
              </a:ext>
            </a:extLst>
          </p:cNvPr>
          <p:cNvSpPr/>
          <p:nvPr/>
        </p:nvSpPr>
        <p:spPr>
          <a:xfrm rot="16200000" flipV="1">
            <a:off x="2557887" y="2102037"/>
            <a:ext cx="3152493" cy="457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noProof="0" dirty="0"/>
          </a:p>
        </p:txBody>
      </p:sp>
      <p:sp>
        <p:nvSpPr>
          <p:cNvPr id="7" name="Google Shape;1616;p32">
            <a:extLst>
              <a:ext uri="{FF2B5EF4-FFF2-40B4-BE49-F238E27FC236}">
                <a16:creationId xmlns:a16="http://schemas.microsoft.com/office/drawing/2014/main" id="{4399C44F-364E-EF34-1198-EFB317B8707E}"/>
              </a:ext>
            </a:extLst>
          </p:cNvPr>
          <p:cNvSpPr/>
          <p:nvPr/>
        </p:nvSpPr>
        <p:spPr>
          <a:xfrm>
            <a:off x="2385991" y="-12650"/>
            <a:ext cx="892500" cy="56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noProof="0" dirty="0"/>
          </a:p>
        </p:txBody>
      </p:sp>
      <p:sp>
        <p:nvSpPr>
          <p:cNvPr id="8" name="Google Shape;1618;p3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B34208D-230E-8E7D-CDAA-5A311B907B64}"/>
              </a:ext>
            </a:extLst>
          </p:cNvPr>
          <p:cNvSpPr txBox="1">
            <a:spLocks/>
          </p:cNvSpPr>
          <p:nvPr/>
        </p:nvSpPr>
        <p:spPr>
          <a:xfrm>
            <a:off x="548700" y="210625"/>
            <a:ext cx="18066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Poppins"/>
              <a:buNone/>
            </a:pPr>
            <a:r>
              <a:rPr lang="en-GB" sz="1200" b="1" noProof="0" dirty="0"/>
              <a:t>DarkLeague</a:t>
            </a:r>
          </a:p>
        </p:txBody>
      </p:sp>
      <p:sp>
        <p:nvSpPr>
          <p:cNvPr id="9" name="Google Shape;1620;p32">
            <a:hlinkClick r:id="rId4" action="ppaction://hlinksldjump"/>
            <a:extLst>
              <a:ext uri="{FF2B5EF4-FFF2-40B4-BE49-F238E27FC236}">
                <a16:creationId xmlns:a16="http://schemas.microsoft.com/office/drawing/2014/main" id="{DDCA158D-181D-999A-9487-F200A5D74EE5}"/>
              </a:ext>
            </a:extLst>
          </p:cNvPr>
          <p:cNvSpPr txBox="1">
            <a:spLocks/>
          </p:cNvSpPr>
          <p:nvPr/>
        </p:nvSpPr>
        <p:spPr>
          <a:xfrm>
            <a:off x="6048160" y="210030"/>
            <a:ext cx="1098164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buFont typeface="Poppins"/>
              <a:buNone/>
            </a:pPr>
            <a:r>
              <a:rPr lang="en-GB" sz="1200" b="1" noProof="0" dirty="0"/>
              <a:t>Motivation</a:t>
            </a:r>
          </a:p>
        </p:txBody>
      </p:sp>
      <p:sp>
        <p:nvSpPr>
          <p:cNvPr id="10" name="Google Shape;1621;p32">
            <a:hlinkClick r:id="rId5" action="ppaction://hlinksldjump"/>
            <a:extLst>
              <a:ext uri="{FF2B5EF4-FFF2-40B4-BE49-F238E27FC236}">
                <a16:creationId xmlns:a16="http://schemas.microsoft.com/office/drawing/2014/main" id="{00D6A381-0096-2ED9-B741-EF9F0A3B3CF4}"/>
              </a:ext>
            </a:extLst>
          </p:cNvPr>
          <p:cNvSpPr txBox="1">
            <a:spLocks/>
          </p:cNvSpPr>
          <p:nvPr/>
        </p:nvSpPr>
        <p:spPr>
          <a:xfrm>
            <a:off x="4827437" y="210030"/>
            <a:ext cx="8925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buFont typeface="Poppins"/>
              <a:buNone/>
            </a:pPr>
            <a:r>
              <a:rPr lang="en-GB" sz="1200" b="1" noProof="0" dirty="0"/>
              <a:t>Features</a:t>
            </a:r>
          </a:p>
        </p:txBody>
      </p:sp>
      <p:sp>
        <p:nvSpPr>
          <p:cNvPr id="11" name="Google Shape;1622;p32">
            <a:hlinkClick r:id="rId6" action="ppaction://hlinksldjump"/>
            <a:extLst>
              <a:ext uri="{FF2B5EF4-FFF2-40B4-BE49-F238E27FC236}">
                <a16:creationId xmlns:a16="http://schemas.microsoft.com/office/drawing/2014/main" id="{780C34E1-3428-52AE-7CC1-69485690D225}"/>
              </a:ext>
            </a:extLst>
          </p:cNvPr>
          <p:cNvSpPr txBox="1">
            <a:spLocks/>
          </p:cNvSpPr>
          <p:nvPr/>
        </p:nvSpPr>
        <p:spPr>
          <a:xfrm>
            <a:off x="3606714" y="210030"/>
            <a:ext cx="8925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buFont typeface="Poppins"/>
              <a:buNone/>
            </a:pPr>
            <a:r>
              <a:rPr lang="en-GB" sz="1200" b="1" noProof="0" dirty="0"/>
              <a:t>About us</a:t>
            </a:r>
          </a:p>
        </p:txBody>
      </p:sp>
      <p:sp>
        <p:nvSpPr>
          <p:cNvPr id="12" name="Google Shape;1623;p32">
            <a:hlinkClick r:id="rId7" action="ppaction://hlinksldjump"/>
            <a:extLst>
              <a:ext uri="{FF2B5EF4-FFF2-40B4-BE49-F238E27FC236}">
                <a16:creationId xmlns:a16="http://schemas.microsoft.com/office/drawing/2014/main" id="{F3B85179-2308-A75C-B325-FA7B15C37284}"/>
              </a:ext>
            </a:extLst>
          </p:cNvPr>
          <p:cNvSpPr txBox="1">
            <a:spLocks/>
          </p:cNvSpPr>
          <p:nvPr/>
        </p:nvSpPr>
        <p:spPr>
          <a:xfrm>
            <a:off x="2385991" y="210030"/>
            <a:ext cx="8925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buFont typeface="Poppins"/>
              <a:buNone/>
            </a:pPr>
            <a:r>
              <a:rPr lang="en-GB" sz="1200" b="1" noProof="0" dirty="0"/>
              <a:t>Home</a:t>
            </a:r>
          </a:p>
        </p:txBody>
      </p:sp>
      <p:sp>
        <p:nvSpPr>
          <p:cNvPr id="13" name="Google Shape;1625;p32">
            <a:hlinkClick r:id="" action="ppaction://noaction"/>
            <a:extLst>
              <a:ext uri="{FF2B5EF4-FFF2-40B4-BE49-F238E27FC236}">
                <a16:creationId xmlns:a16="http://schemas.microsoft.com/office/drawing/2014/main" id="{7CE22953-2CEA-EE87-DB50-8C778539858B}"/>
              </a:ext>
            </a:extLst>
          </p:cNvPr>
          <p:cNvSpPr txBox="1">
            <a:spLocks/>
          </p:cNvSpPr>
          <p:nvPr/>
        </p:nvSpPr>
        <p:spPr>
          <a:xfrm>
            <a:off x="7474547" y="210030"/>
            <a:ext cx="8925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buFont typeface="Poppins"/>
              <a:buNone/>
            </a:pPr>
            <a:r>
              <a:rPr lang="en-GB" sz="1200" b="1" noProof="0" dirty="0" err="1"/>
              <a:t>Mockup</a:t>
            </a:r>
            <a:endParaRPr lang="en-GB" sz="1200" b="1" noProof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31"/>
          <p:cNvSpPr txBox="1">
            <a:spLocks noGrp="1"/>
          </p:cNvSpPr>
          <p:nvPr>
            <p:ph type="title"/>
          </p:nvPr>
        </p:nvSpPr>
        <p:spPr>
          <a:xfrm>
            <a:off x="548700" y="3137924"/>
            <a:ext cx="3289500" cy="10855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noProof="0" dirty="0"/>
              <a:t>O que é o DarkLeague</a:t>
            </a:r>
          </a:p>
        </p:txBody>
      </p:sp>
      <p:sp>
        <p:nvSpPr>
          <p:cNvPr id="1092" name="Google Shape;1092;p31"/>
          <p:cNvSpPr txBox="1">
            <a:spLocks noGrp="1"/>
          </p:cNvSpPr>
          <p:nvPr>
            <p:ph type="subTitle" idx="1"/>
          </p:nvPr>
        </p:nvSpPr>
        <p:spPr>
          <a:xfrm>
            <a:off x="4335074" y="3189499"/>
            <a:ext cx="3367737" cy="174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 b="1" i="0" noProof="0" dirty="0">
                <a:solidFill>
                  <a:srgbClr val="1F2328"/>
                </a:solidFill>
                <a:effectLst/>
                <a:latin typeface="Abadi Extra Light" panose="020F0502020204030204" pitchFamily="34" charset="0"/>
              </a:rPr>
              <a:t>DarkLeague</a:t>
            </a:r>
            <a:r>
              <a:rPr lang="pt-PT" sz="1700" b="0" i="0" noProof="0" dirty="0">
                <a:solidFill>
                  <a:srgbClr val="1F2328"/>
                </a:solidFill>
                <a:effectLst/>
                <a:latin typeface="Abadi Extra Light" panose="020F0502020204030204" pitchFamily="34" charset="0"/>
              </a:rPr>
              <a:t> é uma plataforma web criada para elevar a experiência dos colecionadores e competidores de cartas, combinando </a:t>
            </a:r>
            <a:r>
              <a:rPr lang="pt-PT" sz="1700" b="1" i="0" noProof="0" dirty="0">
                <a:solidFill>
                  <a:srgbClr val="1F2328"/>
                </a:solidFill>
                <a:effectLst/>
                <a:latin typeface="Abadi Extra Light" panose="020F0502020204030204" pitchFamily="34" charset="0"/>
              </a:rPr>
              <a:t>organização, pesquisa e gestão de torneios</a:t>
            </a:r>
            <a:r>
              <a:rPr lang="pt-PT" sz="1700" b="0" i="0" noProof="0" dirty="0">
                <a:solidFill>
                  <a:srgbClr val="1F2328"/>
                </a:solidFill>
                <a:effectLst/>
                <a:latin typeface="Abadi Extra Light" panose="020F0502020204030204" pitchFamily="34" charset="0"/>
              </a:rPr>
              <a:t> num só lugar</a:t>
            </a:r>
            <a:endParaRPr lang="pt-PT" sz="1700" noProof="0" dirty="0">
              <a:latin typeface="Abadi Extra Light" panose="020F0502020204030204" pitchFamily="34" charset="0"/>
            </a:endParaRPr>
          </a:p>
        </p:txBody>
      </p:sp>
      <p:sp>
        <p:nvSpPr>
          <p:cNvPr id="1093" name="Google Shape;1093;p31"/>
          <p:cNvSpPr/>
          <p:nvPr/>
        </p:nvSpPr>
        <p:spPr>
          <a:xfrm>
            <a:off x="3606714" y="-25826"/>
            <a:ext cx="892500" cy="56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1095" name="Google Shape;1095;p31"/>
          <p:cNvSpPr/>
          <p:nvPr/>
        </p:nvSpPr>
        <p:spPr>
          <a:xfrm rot="5400000">
            <a:off x="3176588" y="4199850"/>
            <a:ext cx="1820100" cy="6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1602" name="Google Shape;1602;p31">
            <a:hlinkClick r:id="" action="ppaction://hlinkshowjump?jump=nextslide"/>
          </p:cNvPr>
          <p:cNvSpPr/>
          <p:nvPr/>
        </p:nvSpPr>
        <p:spPr>
          <a:xfrm rot="10800000">
            <a:off x="8464300" y="4459325"/>
            <a:ext cx="270900" cy="270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1603" name="Google Shape;1603;p31"/>
          <p:cNvSpPr/>
          <p:nvPr/>
        </p:nvSpPr>
        <p:spPr>
          <a:xfrm rot="5400000">
            <a:off x="8555468" y="4534728"/>
            <a:ext cx="88500" cy="120000"/>
          </a:xfrm>
          <a:prstGeom prst="chevron">
            <a:avLst>
              <a:gd name="adj" fmla="val 200063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1610" name="Google Shape;1610;p31">
            <a:hlinkClick r:id="" action="ppaction://hlinkshowjump?jump=previousslide"/>
          </p:cNvPr>
          <p:cNvSpPr/>
          <p:nvPr/>
        </p:nvSpPr>
        <p:spPr>
          <a:xfrm>
            <a:off x="8464300" y="4132225"/>
            <a:ext cx="270900" cy="270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1611" name="Google Shape;1611;p31"/>
          <p:cNvSpPr/>
          <p:nvPr/>
        </p:nvSpPr>
        <p:spPr>
          <a:xfrm rot="-5400000">
            <a:off x="8555532" y="4207722"/>
            <a:ext cx="88500" cy="120000"/>
          </a:xfrm>
          <a:prstGeom prst="chevron">
            <a:avLst>
              <a:gd name="adj" fmla="val 200063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pic>
        <p:nvPicPr>
          <p:cNvPr id="5" name="Imagem 4" descr="Uma imagem com preto, escuridão&#10;&#10;Os conteúdos gerados por IA poderão estar incorretos.">
            <a:extLst>
              <a:ext uri="{FF2B5EF4-FFF2-40B4-BE49-F238E27FC236}">
                <a16:creationId xmlns:a16="http://schemas.microsoft.com/office/drawing/2014/main" id="{4EE32B89-1634-D616-766F-CEB5A5FE7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424" y="740375"/>
            <a:ext cx="1709887" cy="1972947"/>
          </a:xfrm>
          <a:prstGeom prst="rect">
            <a:avLst/>
          </a:prstGeom>
        </p:spPr>
      </p:pic>
      <p:pic>
        <p:nvPicPr>
          <p:cNvPr id="2052" name="Picture 4" descr="Gengar (DP Sprite) Line Art by Lazoofficial on DeviantArt">
            <a:extLst>
              <a:ext uri="{FF2B5EF4-FFF2-40B4-BE49-F238E27FC236}">
                <a16:creationId xmlns:a16="http://schemas.microsoft.com/office/drawing/2014/main" id="{9D430B80-7D58-CA8E-1374-B09D5FAE0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361" y="535474"/>
            <a:ext cx="2351186" cy="235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Uma imagem com preto, escuridão&#10;&#10;Os conteúdos gerados por IA poderão estar incorretos.">
            <a:extLst>
              <a:ext uri="{FF2B5EF4-FFF2-40B4-BE49-F238E27FC236}">
                <a16:creationId xmlns:a16="http://schemas.microsoft.com/office/drawing/2014/main" id="{23108EB8-8011-B871-E929-3434C7518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216" y="548650"/>
            <a:ext cx="2220195" cy="2324835"/>
          </a:xfrm>
          <a:prstGeom prst="rect">
            <a:avLst/>
          </a:prstGeom>
        </p:spPr>
      </p:pic>
      <p:pic>
        <p:nvPicPr>
          <p:cNvPr id="9" name="Imagem 8" descr="Uma imagem com esboço, desenho, Traçado de linha, arte&#10;&#10;Os conteúdos gerados por IA poderão estar incorretos.">
            <a:extLst>
              <a:ext uri="{FF2B5EF4-FFF2-40B4-BE49-F238E27FC236}">
                <a16:creationId xmlns:a16="http://schemas.microsoft.com/office/drawing/2014/main" id="{009A1AA0-74CE-6DE5-8622-45DE1D71E5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28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35074" y="1024827"/>
            <a:ext cx="2638392" cy="1598652"/>
          </a:xfrm>
          <a:prstGeom prst="rect">
            <a:avLst/>
          </a:prstGeom>
          <a:ln>
            <a:noFill/>
          </a:ln>
        </p:spPr>
      </p:pic>
      <p:sp>
        <p:nvSpPr>
          <p:cNvPr id="11" name="Google Shape;1618;p3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E8FA4E2-C2F7-8067-8E7E-C937C7BE2D39}"/>
              </a:ext>
            </a:extLst>
          </p:cNvPr>
          <p:cNvSpPr txBox="1">
            <a:spLocks/>
          </p:cNvSpPr>
          <p:nvPr/>
        </p:nvSpPr>
        <p:spPr>
          <a:xfrm>
            <a:off x="548700" y="210625"/>
            <a:ext cx="18066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Poppins"/>
              <a:buNone/>
            </a:pPr>
            <a:r>
              <a:rPr lang="pt-PT" sz="1200" b="1"/>
              <a:t>DarkLeague</a:t>
            </a:r>
            <a:endParaRPr lang="pt-PT" sz="1200" b="1" dirty="0"/>
          </a:p>
        </p:txBody>
      </p:sp>
      <p:sp>
        <p:nvSpPr>
          <p:cNvPr id="12" name="Google Shape;1620;p32">
            <a:hlinkClick r:id="rId8" action="ppaction://hlinksldjump"/>
            <a:extLst>
              <a:ext uri="{FF2B5EF4-FFF2-40B4-BE49-F238E27FC236}">
                <a16:creationId xmlns:a16="http://schemas.microsoft.com/office/drawing/2014/main" id="{6224A6CF-3BF1-C054-0C7C-FA47A4973136}"/>
              </a:ext>
            </a:extLst>
          </p:cNvPr>
          <p:cNvSpPr txBox="1">
            <a:spLocks/>
          </p:cNvSpPr>
          <p:nvPr/>
        </p:nvSpPr>
        <p:spPr>
          <a:xfrm>
            <a:off x="6048160" y="210030"/>
            <a:ext cx="1098164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buFont typeface="Poppins"/>
              <a:buNone/>
            </a:pPr>
            <a:r>
              <a:rPr lang="pt-PT" sz="1200" b="1" dirty="0"/>
              <a:t>Motivation</a:t>
            </a:r>
          </a:p>
        </p:txBody>
      </p:sp>
      <p:sp>
        <p:nvSpPr>
          <p:cNvPr id="13" name="Google Shape;1621;p32">
            <a:hlinkClick r:id="rId9" action="ppaction://hlinksldjump"/>
            <a:extLst>
              <a:ext uri="{FF2B5EF4-FFF2-40B4-BE49-F238E27FC236}">
                <a16:creationId xmlns:a16="http://schemas.microsoft.com/office/drawing/2014/main" id="{FDD1AA97-5428-05B3-B138-6AB3D6D3E69F}"/>
              </a:ext>
            </a:extLst>
          </p:cNvPr>
          <p:cNvSpPr txBox="1">
            <a:spLocks/>
          </p:cNvSpPr>
          <p:nvPr/>
        </p:nvSpPr>
        <p:spPr>
          <a:xfrm>
            <a:off x="4827437" y="210030"/>
            <a:ext cx="8925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buFont typeface="Poppins"/>
              <a:buNone/>
            </a:pPr>
            <a:r>
              <a:rPr lang="pt-PT" sz="1200" b="1"/>
              <a:t>Features</a:t>
            </a:r>
            <a:endParaRPr lang="pt-PT" sz="1200" b="1" dirty="0"/>
          </a:p>
        </p:txBody>
      </p:sp>
      <p:sp>
        <p:nvSpPr>
          <p:cNvPr id="14" name="Google Shape;1622;p32">
            <a:hlinkClick r:id="rId10" action="ppaction://hlinksldjump"/>
            <a:extLst>
              <a:ext uri="{FF2B5EF4-FFF2-40B4-BE49-F238E27FC236}">
                <a16:creationId xmlns:a16="http://schemas.microsoft.com/office/drawing/2014/main" id="{3B79B525-37B7-BD8D-8FA4-2B0E0F32D7B2}"/>
              </a:ext>
            </a:extLst>
          </p:cNvPr>
          <p:cNvSpPr txBox="1">
            <a:spLocks/>
          </p:cNvSpPr>
          <p:nvPr/>
        </p:nvSpPr>
        <p:spPr>
          <a:xfrm>
            <a:off x="3606714" y="210030"/>
            <a:ext cx="8925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buFont typeface="Poppins"/>
              <a:buNone/>
            </a:pPr>
            <a:r>
              <a:rPr lang="pt-PT" sz="1200" b="1"/>
              <a:t>About us</a:t>
            </a:r>
            <a:endParaRPr lang="pt-PT" sz="1200" b="1" dirty="0"/>
          </a:p>
        </p:txBody>
      </p:sp>
      <p:sp>
        <p:nvSpPr>
          <p:cNvPr id="15" name="Google Shape;1623;p32">
            <a:hlinkClick r:id="rId11" action="ppaction://hlinksldjump"/>
            <a:extLst>
              <a:ext uri="{FF2B5EF4-FFF2-40B4-BE49-F238E27FC236}">
                <a16:creationId xmlns:a16="http://schemas.microsoft.com/office/drawing/2014/main" id="{58BF4A0F-01AC-E5CD-1E51-EDF0555EF674}"/>
              </a:ext>
            </a:extLst>
          </p:cNvPr>
          <p:cNvSpPr txBox="1">
            <a:spLocks/>
          </p:cNvSpPr>
          <p:nvPr/>
        </p:nvSpPr>
        <p:spPr>
          <a:xfrm>
            <a:off x="2385991" y="210030"/>
            <a:ext cx="8925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buFont typeface="Poppins"/>
              <a:buNone/>
            </a:pPr>
            <a:r>
              <a:rPr lang="pt-PT" sz="1200" b="1"/>
              <a:t>Home</a:t>
            </a:r>
            <a:endParaRPr lang="pt-PT" sz="1200" b="1" dirty="0"/>
          </a:p>
        </p:txBody>
      </p:sp>
      <p:sp>
        <p:nvSpPr>
          <p:cNvPr id="16" name="Google Shape;1625;p32">
            <a:hlinkClick r:id="" action="ppaction://noaction"/>
            <a:extLst>
              <a:ext uri="{FF2B5EF4-FFF2-40B4-BE49-F238E27FC236}">
                <a16:creationId xmlns:a16="http://schemas.microsoft.com/office/drawing/2014/main" id="{8C62FED4-3637-50D7-FFBA-C4564C711DDF}"/>
              </a:ext>
            </a:extLst>
          </p:cNvPr>
          <p:cNvSpPr txBox="1">
            <a:spLocks/>
          </p:cNvSpPr>
          <p:nvPr/>
        </p:nvSpPr>
        <p:spPr>
          <a:xfrm>
            <a:off x="7474547" y="210030"/>
            <a:ext cx="8925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buFont typeface="Poppins"/>
              <a:buNone/>
            </a:pPr>
            <a:r>
              <a:rPr lang="pt-PT" sz="1200" b="1" dirty="0"/>
              <a:t>Mockup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p33"/>
          <p:cNvSpPr/>
          <p:nvPr/>
        </p:nvSpPr>
        <p:spPr>
          <a:xfrm>
            <a:off x="3673187" y="1248400"/>
            <a:ext cx="1806600" cy="6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1786" name="Google Shape;1786;p33"/>
          <p:cNvSpPr txBox="1">
            <a:spLocks noGrp="1"/>
          </p:cNvSpPr>
          <p:nvPr>
            <p:ph type="title"/>
          </p:nvPr>
        </p:nvSpPr>
        <p:spPr>
          <a:xfrm>
            <a:off x="3673187" y="1248400"/>
            <a:ext cx="1806600" cy="4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noProof="0" dirty="0"/>
              <a:t>Feature 2 </a:t>
            </a:r>
          </a:p>
        </p:txBody>
      </p:sp>
      <p:sp>
        <p:nvSpPr>
          <p:cNvPr id="1787" name="Google Shape;1787;p33"/>
          <p:cNvSpPr txBox="1">
            <a:spLocks noGrp="1"/>
          </p:cNvSpPr>
          <p:nvPr>
            <p:ph type="subTitle" idx="1"/>
          </p:nvPr>
        </p:nvSpPr>
        <p:spPr>
          <a:xfrm>
            <a:off x="3673187" y="1631026"/>
            <a:ext cx="1806600" cy="8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noProof="0" dirty="0"/>
              <a:t>Catálogo “Binder” digital para mostrar e organizar a coleção</a:t>
            </a:r>
          </a:p>
        </p:txBody>
      </p:sp>
      <p:sp>
        <p:nvSpPr>
          <p:cNvPr id="1788" name="Google Shape;1788;p33"/>
          <p:cNvSpPr txBox="1">
            <a:spLocks noGrp="1"/>
          </p:cNvSpPr>
          <p:nvPr>
            <p:ph type="title" idx="2"/>
          </p:nvPr>
        </p:nvSpPr>
        <p:spPr>
          <a:xfrm>
            <a:off x="5974781" y="1248400"/>
            <a:ext cx="1806600" cy="4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noProof="0" dirty="0"/>
              <a:t>Feature 3</a:t>
            </a:r>
          </a:p>
        </p:txBody>
      </p:sp>
      <p:sp>
        <p:nvSpPr>
          <p:cNvPr id="1789" name="Google Shape;1789;p33"/>
          <p:cNvSpPr txBox="1">
            <a:spLocks noGrp="1"/>
          </p:cNvSpPr>
          <p:nvPr>
            <p:ph type="subTitle" idx="3"/>
          </p:nvPr>
        </p:nvSpPr>
        <p:spPr>
          <a:xfrm>
            <a:off x="5974780" y="1631026"/>
            <a:ext cx="1806600" cy="8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noProof="0" dirty="0"/>
              <a:t>Agendamento de Torneios</a:t>
            </a:r>
          </a:p>
        </p:txBody>
      </p:sp>
      <p:sp>
        <p:nvSpPr>
          <p:cNvPr id="1790" name="Google Shape;1790;p33"/>
          <p:cNvSpPr txBox="1">
            <a:spLocks noGrp="1"/>
          </p:cNvSpPr>
          <p:nvPr>
            <p:ph type="title" idx="4"/>
          </p:nvPr>
        </p:nvSpPr>
        <p:spPr>
          <a:xfrm>
            <a:off x="3673190" y="3006850"/>
            <a:ext cx="1806600" cy="4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noProof="0" dirty="0"/>
              <a:t>Feature 5</a:t>
            </a:r>
          </a:p>
        </p:txBody>
      </p:sp>
      <p:sp>
        <p:nvSpPr>
          <p:cNvPr id="1791" name="Google Shape;1791;p33"/>
          <p:cNvSpPr txBox="1">
            <a:spLocks noGrp="1"/>
          </p:cNvSpPr>
          <p:nvPr>
            <p:ph type="subTitle" idx="5"/>
          </p:nvPr>
        </p:nvSpPr>
        <p:spPr>
          <a:xfrm>
            <a:off x="3673188" y="3389393"/>
            <a:ext cx="1806600" cy="8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noProof="0" dirty="0"/>
              <a:t>Compra e troca de Cartas</a:t>
            </a:r>
          </a:p>
        </p:txBody>
      </p:sp>
      <p:sp>
        <p:nvSpPr>
          <p:cNvPr id="1792" name="Google Shape;1792;p33"/>
          <p:cNvSpPr txBox="1">
            <a:spLocks noGrp="1"/>
          </p:cNvSpPr>
          <p:nvPr>
            <p:ph type="title" idx="6"/>
          </p:nvPr>
        </p:nvSpPr>
        <p:spPr>
          <a:xfrm>
            <a:off x="5974777" y="3006861"/>
            <a:ext cx="1806600" cy="4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noProof="0" dirty="0"/>
              <a:t>Feature 6</a:t>
            </a:r>
          </a:p>
        </p:txBody>
      </p:sp>
      <p:sp>
        <p:nvSpPr>
          <p:cNvPr id="1793" name="Google Shape;1793;p33"/>
          <p:cNvSpPr txBox="1">
            <a:spLocks noGrp="1"/>
          </p:cNvSpPr>
          <p:nvPr>
            <p:ph type="subTitle" idx="7"/>
          </p:nvPr>
        </p:nvSpPr>
        <p:spPr>
          <a:xfrm>
            <a:off x="5974774" y="3389401"/>
            <a:ext cx="1806600" cy="8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noProof="0" dirty="0"/>
              <a:t>Informações sobre preços</a:t>
            </a:r>
          </a:p>
        </p:txBody>
      </p:sp>
      <p:sp>
        <p:nvSpPr>
          <p:cNvPr id="1795" name="Google Shape;1795;p33"/>
          <p:cNvSpPr/>
          <p:nvPr/>
        </p:nvSpPr>
        <p:spPr>
          <a:xfrm>
            <a:off x="1371600" y="1248400"/>
            <a:ext cx="1806600" cy="6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1796" name="Google Shape;1796;p33"/>
          <p:cNvSpPr/>
          <p:nvPr/>
        </p:nvSpPr>
        <p:spPr>
          <a:xfrm>
            <a:off x="1371600" y="2995400"/>
            <a:ext cx="1806600" cy="6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1797" name="Google Shape;1797;p33"/>
          <p:cNvSpPr/>
          <p:nvPr/>
        </p:nvSpPr>
        <p:spPr>
          <a:xfrm>
            <a:off x="3673187" y="2995400"/>
            <a:ext cx="1806600" cy="6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1805" name="Google Shape;1805;p33">
            <a:hlinkClick r:id="" action="ppaction://hlinkshowjump?jump=nextslide"/>
          </p:cNvPr>
          <p:cNvSpPr/>
          <p:nvPr/>
        </p:nvSpPr>
        <p:spPr>
          <a:xfrm rot="10800000">
            <a:off x="8464300" y="4459325"/>
            <a:ext cx="270900" cy="270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1806" name="Google Shape;1806;p33"/>
          <p:cNvSpPr/>
          <p:nvPr/>
        </p:nvSpPr>
        <p:spPr>
          <a:xfrm rot="5400000">
            <a:off x="8555468" y="4534728"/>
            <a:ext cx="88500" cy="120000"/>
          </a:xfrm>
          <a:prstGeom prst="chevron">
            <a:avLst>
              <a:gd name="adj" fmla="val 200063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1807" name="Google Shape;1807;p33">
            <a:hlinkClick r:id="" action="ppaction://hlinkshowjump?jump=previousslide"/>
          </p:cNvPr>
          <p:cNvSpPr/>
          <p:nvPr/>
        </p:nvSpPr>
        <p:spPr>
          <a:xfrm>
            <a:off x="8464300" y="4132225"/>
            <a:ext cx="270900" cy="270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1808" name="Google Shape;1808;p33"/>
          <p:cNvSpPr/>
          <p:nvPr/>
        </p:nvSpPr>
        <p:spPr>
          <a:xfrm rot="-5400000">
            <a:off x="8555532" y="4207722"/>
            <a:ext cx="88500" cy="120000"/>
          </a:xfrm>
          <a:prstGeom prst="chevron">
            <a:avLst>
              <a:gd name="adj" fmla="val 200063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1809" name="Google Shape;1809;p33"/>
          <p:cNvSpPr txBox="1">
            <a:spLocks noGrp="1"/>
          </p:cNvSpPr>
          <p:nvPr>
            <p:ph type="title" idx="8"/>
          </p:nvPr>
        </p:nvSpPr>
        <p:spPr>
          <a:xfrm>
            <a:off x="1371626" y="1248400"/>
            <a:ext cx="1806600" cy="4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noProof="0" dirty="0"/>
              <a:t>Feature 1 </a:t>
            </a:r>
          </a:p>
        </p:txBody>
      </p:sp>
      <p:sp>
        <p:nvSpPr>
          <p:cNvPr id="1810" name="Google Shape;1810;p33"/>
          <p:cNvSpPr txBox="1">
            <a:spLocks noGrp="1"/>
          </p:cNvSpPr>
          <p:nvPr>
            <p:ph type="subTitle" idx="9"/>
          </p:nvPr>
        </p:nvSpPr>
        <p:spPr>
          <a:xfrm>
            <a:off x="1371626" y="1631026"/>
            <a:ext cx="1806600" cy="8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noProof="0" dirty="0"/>
              <a:t>Seleção de tipo de Pokémon preferido para experiência personalizada</a:t>
            </a:r>
          </a:p>
        </p:txBody>
      </p:sp>
      <p:sp>
        <p:nvSpPr>
          <p:cNvPr id="1811" name="Google Shape;1811;p33"/>
          <p:cNvSpPr txBox="1">
            <a:spLocks noGrp="1"/>
          </p:cNvSpPr>
          <p:nvPr>
            <p:ph type="title" idx="13"/>
          </p:nvPr>
        </p:nvSpPr>
        <p:spPr>
          <a:xfrm>
            <a:off x="1371601" y="3006850"/>
            <a:ext cx="1806600" cy="4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noProof="0" dirty="0"/>
              <a:t>Feature 4</a:t>
            </a:r>
          </a:p>
        </p:txBody>
      </p:sp>
      <p:sp>
        <p:nvSpPr>
          <p:cNvPr id="1812" name="Google Shape;1812;p33"/>
          <p:cNvSpPr txBox="1">
            <a:spLocks noGrp="1"/>
          </p:cNvSpPr>
          <p:nvPr>
            <p:ph type="subTitle" idx="14"/>
          </p:nvPr>
        </p:nvSpPr>
        <p:spPr>
          <a:xfrm>
            <a:off x="1371599" y="3389393"/>
            <a:ext cx="1806600" cy="8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noProof="0" dirty="0"/>
              <a:t>Informações e anúncios de Eventos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PT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1813" name="Google Shape;1813;p33"/>
          <p:cNvSpPr/>
          <p:nvPr/>
        </p:nvSpPr>
        <p:spPr>
          <a:xfrm>
            <a:off x="5974775" y="1248400"/>
            <a:ext cx="1806600" cy="6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1814" name="Google Shape;1814;p33"/>
          <p:cNvSpPr/>
          <p:nvPr/>
        </p:nvSpPr>
        <p:spPr>
          <a:xfrm>
            <a:off x="5974775" y="2995400"/>
            <a:ext cx="1806600" cy="6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2" name="Google Shape;1616;p32">
            <a:extLst>
              <a:ext uri="{FF2B5EF4-FFF2-40B4-BE49-F238E27FC236}">
                <a16:creationId xmlns:a16="http://schemas.microsoft.com/office/drawing/2014/main" id="{7D1F41EE-2AA8-9815-39D8-DEF2A5EE81DF}"/>
              </a:ext>
            </a:extLst>
          </p:cNvPr>
          <p:cNvSpPr/>
          <p:nvPr/>
        </p:nvSpPr>
        <p:spPr>
          <a:xfrm>
            <a:off x="4827437" y="-15835"/>
            <a:ext cx="892500" cy="56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3" name="Google Shape;1618;p3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D27E782-0D00-1C7B-55AE-34EE57AEC54F}"/>
              </a:ext>
            </a:extLst>
          </p:cNvPr>
          <p:cNvSpPr txBox="1">
            <a:spLocks/>
          </p:cNvSpPr>
          <p:nvPr/>
        </p:nvSpPr>
        <p:spPr>
          <a:xfrm>
            <a:off x="548700" y="210625"/>
            <a:ext cx="18066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Poppins"/>
              <a:buNone/>
            </a:pPr>
            <a:r>
              <a:rPr lang="pt-PT" sz="1200" b="1"/>
              <a:t>DarkLeague</a:t>
            </a:r>
            <a:endParaRPr lang="pt-PT" sz="1200" b="1" dirty="0"/>
          </a:p>
        </p:txBody>
      </p:sp>
      <p:sp>
        <p:nvSpPr>
          <p:cNvPr id="4" name="Google Shape;1620;p32">
            <a:hlinkClick r:id="rId3" action="ppaction://hlinksldjump"/>
            <a:extLst>
              <a:ext uri="{FF2B5EF4-FFF2-40B4-BE49-F238E27FC236}">
                <a16:creationId xmlns:a16="http://schemas.microsoft.com/office/drawing/2014/main" id="{5F02CE8E-1FD4-24E2-4832-1F84B36D00B4}"/>
              </a:ext>
            </a:extLst>
          </p:cNvPr>
          <p:cNvSpPr txBox="1">
            <a:spLocks/>
          </p:cNvSpPr>
          <p:nvPr/>
        </p:nvSpPr>
        <p:spPr>
          <a:xfrm>
            <a:off x="6048160" y="210030"/>
            <a:ext cx="1098164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buFont typeface="Poppins"/>
              <a:buNone/>
            </a:pPr>
            <a:r>
              <a:rPr lang="pt-PT" sz="1200" b="1" dirty="0"/>
              <a:t>Motivation</a:t>
            </a:r>
          </a:p>
        </p:txBody>
      </p:sp>
      <p:sp>
        <p:nvSpPr>
          <p:cNvPr id="5" name="Google Shape;1621;p32">
            <a:hlinkClick r:id="rId4" action="ppaction://hlinksldjump"/>
            <a:extLst>
              <a:ext uri="{FF2B5EF4-FFF2-40B4-BE49-F238E27FC236}">
                <a16:creationId xmlns:a16="http://schemas.microsoft.com/office/drawing/2014/main" id="{1F4863CF-9DA3-F6DF-88C4-9A6B55E758F2}"/>
              </a:ext>
            </a:extLst>
          </p:cNvPr>
          <p:cNvSpPr txBox="1">
            <a:spLocks/>
          </p:cNvSpPr>
          <p:nvPr/>
        </p:nvSpPr>
        <p:spPr>
          <a:xfrm>
            <a:off x="4827437" y="210030"/>
            <a:ext cx="8925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buFont typeface="Poppins"/>
              <a:buNone/>
            </a:pPr>
            <a:r>
              <a:rPr lang="pt-PT" sz="1200" b="1"/>
              <a:t>Features</a:t>
            </a:r>
            <a:endParaRPr lang="pt-PT" sz="1200" b="1" dirty="0"/>
          </a:p>
        </p:txBody>
      </p:sp>
      <p:sp>
        <p:nvSpPr>
          <p:cNvPr id="6" name="Google Shape;1622;p32">
            <a:hlinkClick r:id="rId5" action="ppaction://hlinksldjump"/>
            <a:extLst>
              <a:ext uri="{FF2B5EF4-FFF2-40B4-BE49-F238E27FC236}">
                <a16:creationId xmlns:a16="http://schemas.microsoft.com/office/drawing/2014/main" id="{B2AC27A7-9EC6-EF03-20FE-772A204E1582}"/>
              </a:ext>
            </a:extLst>
          </p:cNvPr>
          <p:cNvSpPr txBox="1">
            <a:spLocks/>
          </p:cNvSpPr>
          <p:nvPr/>
        </p:nvSpPr>
        <p:spPr>
          <a:xfrm>
            <a:off x="3606714" y="210030"/>
            <a:ext cx="8925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buFont typeface="Poppins"/>
              <a:buNone/>
            </a:pPr>
            <a:r>
              <a:rPr lang="pt-PT" sz="1200" b="1"/>
              <a:t>About us</a:t>
            </a:r>
            <a:endParaRPr lang="pt-PT" sz="1200" b="1" dirty="0"/>
          </a:p>
        </p:txBody>
      </p:sp>
      <p:sp>
        <p:nvSpPr>
          <p:cNvPr id="7" name="Google Shape;1623;p32">
            <a:hlinkClick r:id="rId6" action="ppaction://hlinksldjump"/>
            <a:extLst>
              <a:ext uri="{FF2B5EF4-FFF2-40B4-BE49-F238E27FC236}">
                <a16:creationId xmlns:a16="http://schemas.microsoft.com/office/drawing/2014/main" id="{73C8D93E-E1B9-121F-7049-5885C7E67F66}"/>
              </a:ext>
            </a:extLst>
          </p:cNvPr>
          <p:cNvSpPr txBox="1">
            <a:spLocks/>
          </p:cNvSpPr>
          <p:nvPr/>
        </p:nvSpPr>
        <p:spPr>
          <a:xfrm>
            <a:off x="2385991" y="210030"/>
            <a:ext cx="8925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buFont typeface="Poppins"/>
              <a:buNone/>
            </a:pPr>
            <a:r>
              <a:rPr lang="pt-PT" sz="1200" b="1"/>
              <a:t>Home</a:t>
            </a:r>
            <a:endParaRPr lang="pt-PT" sz="1200" b="1" dirty="0"/>
          </a:p>
        </p:txBody>
      </p:sp>
      <p:sp>
        <p:nvSpPr>
          <p:cNvPr id="8" name="Google Shape;1625;p32">
            <a:hlinkClick r:id="" action="ppaction://noaction"/>
            <a:extLst>
              <a:ext uri="{FF2B5EF4-FFF2-40B4-BE49-F238E27FC236}">
                <a16:creationId xmlns:a16="http://schemas.microsoft.com/office/drawing/2014/main" id="{225FB2B9-F417-9C4C-0DB2-186B5B4F708E}"/>
              </a:ext>
            </a:extLst>
          </p:cNvPr>
          <p:cNvSpPr txBox="1">
            <a:spLocks/>
          </p:cNvSpPr>
          <p:nvPr/>
        </p:nvSpPr>
        <p:spPr>
          <a:xfrm>
            <a:off x="7474547" y="210030"/>
            <a:ext cx="8925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buFont typeface="Poppins"/>
              <a:buNone/>
            </a:pPr>
            <a:r>
              <a:rPr lang="pt-PT" sz="1200" b="1" dirty="0"/>
              <a:t>Mockup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Google Shape;3083;p39">
            <a:hlinkClick r:id="" action="ppaction://hlinkshowjump?jump=nextslide"/>
          </p:cNvPr>
          <p:cNvSpPr/>
          <p:nvPr/>
        </p:nvSpPr>
        <p:spPr>
          <a:xfrm rot="10800000">
            <a:off x="8464300" y="4459325"/>
            <a:ext cx="270900" cy="270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3084" name="Google Shape;3084;p39"/>
          <p:cNvSpPr/>
          <p:nvPr/>
        </p:nvSpPr>
        <p:spPr>
          <a:xfrm rot="5400000">
            <a:off x="8555468" y="4534728"/>
            <a:ext cx="88500" cy="120000"/>
          </a:xfrm>
          <a:prstGeom prst="chevron">
            <a:avLst>
              <a:gd name="adj" fmla="val 200063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3085" name="Google Shape;3085;p39">
            <a:hlinkClick r:id="" action="ppaction://hlinkshowjump?jump=previousslide"/>
          </p:cNvPr>
          <p:cNvSpPr/>
          <p:nvPr/>
        </p:nvSpPr>
        <p:spPr>
          <a:xfrm>
            <a:off x="8464300" y="4132225"/>
            <a:ext cx="270900" cy="270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3086" name="Google Shape;3086;p39"/>
          <p:cNvSpPr/>
          <p:nvPr/>
        </p:nvSpPr>
        <p:spPr>
          <a:xfrm rot="-5400000">
            <a:off x="8555532" y="4207722"/>
            <a:ext cx="88500" cy="120000"/>
          </a:xfrm>
          <a:prstGeom prst="chevron">
            <a:avLst>
              <a:gd name="adj" fmla="val 200063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2" name="Google Shape;1616;p32">
            <a:extLst>
              <a:ext uri="{FF2B5EF4-FFF2-40B4-BE49-F238E27FC236}">
                <a16:creationId xmlns:a16="http://schemas.microsoft.com/office/drawing/2014/main" id="{C501A2C4-A6AD-8A4E-101C-535DE55C10EE}"/>
              </a:ext>
            </a:extLst>
          </p:cNvPr>
          <p:cNvSpPr/>
          <p:nvPr/>
        </p:nvSpPr>
        <p:spPr>
          <a:xfrm>
            <a:off x="4827437" y="-15835"/>
            <a:ext cx="892500" cy="56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3" name="Google Shape;1618;p3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5E481F6-40C7-E896-E52B-6A86F8B56E25}"/>
              </a:ext>
            </a:extLst>
          </p:cNvPr>
          <p:cNvSpPr txBox="1">
            <a:spLocks/>
          </p:cNvSpPr>
          <p:nvPr/>
        </p:nvSpPr>
        <p:spPr>
          <a:xfrm>
            <a:off x="548700" y="210625"/>
            <a:ext cx="18066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Poppins"/>
              <a:buNone/>
            </a:pPr>
            <a:r>
              <a:rPr lang="pt-PT" sz="1200" b="1"/>
              <a:t>DarkLeague</a:t>
            </a:r>
            <a:endParaRPr lang="pt-PT" sz="1200" b="1" dirty="0"/>
          </a:p>
        </p:txBody>
      </p:sp>
      <p:sp>
        <p:nvSpPr>
          <p:cNvPr id="4" name="Google Shape;1620;p32">
            <a:hlinkClick r:id="rId3" action="ppaction://hlinksldjump"/>
            <a:extLst>
              <a:ext uri="{FF2B5EF4-FFF2-40B4-BE49-F238E27FC236}">
                <a16:creationId xmlns:a16="http://schemas.microsoft.com/office/drawing/2014/main" id="{AF6C2DDB-A6AA-8CE6-09FF-CE53F56C532D}"/>
              </a:ext>
            </a:extLst>
          </p:cNvPr>
          <p:cNvSpPr txBox="1">
            <a:spLocks/>
          </p:cNvSpPr>
          <p:nvPr/>
        </p:nvSpPr>
        <p:spPr>
          <a:xfrm>
            <a:off x="6048160" y="210030"/>
            <a:ext cx="1098164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buFont typeface="Poppins"/>
              <a:buNone/>
            </a:pPr>
            <a:r>
              <a:rPr lang="pt-PT" sz="1200" b="1" dirty="0"/>
              <a:t>Motivation</a:t>
            </a:r>
          </a:p>
        </p:txBody>
      </p:sp>
      <p:sp>
        <p:nvSpPr>
          <p:cNvPr id="5" name="Google Shape;1621;p32">
            <a:hlinkClick r:id="rId4" action="ppaction://hlinksldjump"/>
            <a:extLst>
              <a:ext uri="{FF2B5EF4-FFF2-40B4-BE49-F238E27FC236}">
                <a16:creationId xmlns:a16="http://schemas.microsoft.com/office/drawing/2014/main" id="{A380D9C8-E287-5D84-3CA5-F2DD9598FBDD}"/>
              </a:ext>
            </a:extLst>
          </p:cNvPr>
          <p:cNvSpPr txBox="1">
            <a:spLocks/>
          </p:cNvSpPr>
          <p:nvPr/>
        </p:nvSpPr>
        <p:spPr>
          <a:xfrm>
            <a:off x="4827437" y="210030"/>
            <a:ext cx="8925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buFont typeface="Poppins"/>
              <a:buNone/>
            </a:pPr>
            <a:r>
              <a:rPr lang="pt-PT" sz="1200" b="1"/>
              <a:t>Features</a:t>
            </a:r>
            <a:endParaRPr lang="pt-PT" sz="1200" b="1" dirty="0"/>
          </a:p>
        </p:txBody>
      </p:sp>
      <p:sp>
        <p:nvSpPr>
          <p:cNvPr id="6" name="Google Shape;1622;p32">
            <a:hlinkClick r:id="rId5" action="ppaction://hlinksldjump"/>
            <a:extLst>
              <a:ext uri="{FF2B5EF4-FFF2-40B4-BE49-F238E27FC236}">
                <a16:creationId xmlns:a16="http://schemas.microsoft.com/office/drawing/2014/main" id="{783D8691-5495-8CF2-AB9C-B870CB2EB687}"/>
              </a:ext>
            </a:extLst>
          </p:cNvPr>
          <p:cNvSpPr txBox="1">
            <a:spLocks/>
          </p:cNvSpPr>
          <p:nvPr/>
        </p:nvSpPr>
        <p:spPr>
          <a:xfrm>
            <a:off x="3606714" y="210030"/>
            <a:ext cx="8925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buFont typeface="Poppins"/>
              <a:buNone/>
            </a:pPr>
            <a:r>
              <a:rPr lang="pt-PT" sz="1200" b="1"/>
              <a:t>About us</a:t>
            </a:r>
            <a:endParaRPr lang="pt-PT" sz="1200" b="1" dirty="0"/>
          </a:p>
        </p:txBody>
      </p:sp>
      <p:sp>
        <p:nvSpPr>
          <p:cNvPr id="7" name="Google Shape;1623;p32">
            <a:hlinkClick r:id="rId6" action="ppaction://hlinksldjump"/>
            <a:extLst>
              <a:ext uri="{FF2B5EF4-FFF2-40B4-BE49-F238E27FC236}">
                <a16:creationId xmlns:a16="http://schemas.microsoft.com/office/drawing/2014/main" id="{36271887-8F8E-6F31-04D9-0120EAA761C4}"/>
              </a:ext>
            </a:extLst>
          </p:cNvPr>
          <p:cNvSpPr txBox="1">
            <a:spLocks/>
          </p:cNvSpPr>
          <p:nvPr/>
        </p:nvSpPr>
        <p:spPr>
          <a:xfrm>
            <a:off x="2385991" y="210030"/>
            <a:ext cx="8925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buFont typeface="Poppins"/>
              <a:buNone/>
            </a:pPr>
            <a:r>
              <a:rPr lang="pt-PT" sz="1200" b="1"/>
              <a:t>Home</a:t>
            </a:r>
            <a:endParaRPr lang="pt-PT" sz="1200" b="1" dirty="0"/>
          </a:p>
        </p:txBody>
      </p:sp>
      <p:sp>
        <p:nvSpPr>
          <p:cNvPr id="8" name="Google Shape;1625;p32">
            <a:hlinkClick r:id="" action="ppaction://noaction"/>
            <a:extLst>
              <a:ext uri="{FF2B5EF4-FFF2-40B4-BE49-F238E27FC236}">
                <a16:creationId xmlns:a16="http://schemas.microsoft.com/office/drawing/2014/main" id="{27DB574E-3A1F-A334-ABB7-500376D270D8}"/>
              </a:ext>
            </a:extLst>
          </p:cNvPr>
          <p:cNvSpPr txBox="1">
            <a:spLocks/>
          </p:cNvSpPr>
          <p:nvPr/>
        </p:nvSpPr>
        <p:spPr>
          <a:xfrm>
            <a:off x="7474547" y="210030"/>
            <a:ext cx="8925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buFont typeface="Poppins"/>
              <a:buNone/>
            </a:pPr>
            <a:r>
              <a:rPr lang="pt-PT" sz="1200" b="1" dirty="0"/>
              <a:t>Mockup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00601C1-C78E-D75F-7A51-1EA09278CA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3204" y="545465"/>
            <a:ext cx="6297591" cy="40462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 38">
            <a:extLst>
              <a:ext uri="{FF2B5EF4-FFF2-40B4-BE49-F238E27FC236}">
                <a16:creationId xmlns:a16="http://schemas.microsoft.com/office/drawing/2014/main" id="{91501120-C403-5504-D3B9-42A81A98487F}"/>
              </a:ext>
            </a:extLst>
          </p:cNvPr>
          <p:cNvSpPr/>
          <p:nvPr/>
        </p:nvSpPr>
        <p:spPr>
          <a:xfrm>
            <a:off x="548700" y="1156890"/>
            <a:ext cx="8051013" cy="19346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Google Shape;2549;p35"/>
          <p:cNvSpPr txBox="1">
            <a:spLocks noGrp="1"/>
          </p:cNvSpPr>
          <p:nvPr>
            <p:ph type="title"/>
          </p:nvPr>
        </p:nvSpPr>
        <p:spPr>
          <a:xfrm>
            <a:off x="548700" y="539994"/>
            <a:ext cx="8051013" cy="563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noProof="0" dirty="0"/>
              <a:t>Enquadramento nas unidades curriculares</a:t>
            </a:r>
            <a:endParaRPr lang="pt-PT" sz="4400" noProof="0" dirty="0"/>
          </a:p>
        </p:txBody>
      </p:sp>
      <p:sp>
        <p:nvSpPr>
          <p:cNvPr id="2842" name="Google Shape;2842;p35">
            <a:hlinkClick r:id="" action="ppaction://hlinkshowjump?jump=nextslide"/>
          </p:cNvPr>
          <p:cNvSpPr/>
          <p:nvPr/>
        </p:nvSpPr>
        <p:spPr>
          <a:xfrm rot="10800000">
            <a:off x="8464300" y="4459325"/>
            <a:ext cx="270900" cy="270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2843" name="Google Shape;2843;p35"/>
          <p:cNvSpPr/>
          <p:nvPr/>
        </p:nvSpPr>
        <p:spPr>
          <a:xfrm rot="5400000">
            <a:off x="8555468" y="4534728"/>
            <a:ext cx="88500" cy="120000"/>
          </a:xfrm>
          <a:prstGeom prst="chevron">
            <a:avLst>
              <a:gd name="adj" fmla="val 200063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2844" name="Google Shape;2844;p35">
            <a:hlinkClick r:id="" action="ppaction://hlinkshowjump?jump=previousslide"/>
          </p:cNvPr>
          <p:cNvSpPr/>
          <p:nvPr/>
        </p:nvSpPr>
        <p:spPr>
          <a:xfrm>
            <a:off x="8464300" y="4132225"/>
            <a:ext cx="270900" cy="270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2845" name="Google Shape;2845;p35"/>
          <p:cNvSpPr/>
          <p:nvPr/>
        </p:nvSpPr>
        <p:spPr>
          <a:xfrm rot="-5400000">
            <a:off x="8555532" y="4207722"/>
            <a:ext cx="88500" cy="120000"/>
          </a:xfrm>
          <a:prstGeom prst="chevron">
            <a:avLst>
              <a:gd name="adj" fmla="val 200063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4" name="Google Shape;1616;p32">
            <a:extLst>
              <a:ext uri="{FF2B5EF4-FFF2-40B4-BE49-F238E27FC236}">
                <a16:creationId xmlns:a16="http://schemas.microsoft.com/office/drawing/2014/main" id="{FA1E8E96-6FB4-9E07-CF13-785D6359A466}"/>
              </a:ext>
            </a:extLst>
          </p:cNvPr>
          <p:cNvSpPr/>
          <p:nvPr/>
        </p:nvSpPr>
        <p:spPr>
          <a:xfrm>
            <a:off x="4827437" y="-21306"/>
            <a:ext cx="892500" cy="56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5" name="Google Shape;1618;p3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09C8DAE-52FC-DA56-1685-001A36369A23}"/>
              </a:ext>
            </a:extLst>
          </p:cNvPr>
          <p:cNvSpPr txBox="1">
            <a:spLocks/>
          </p:cNvSpPr>
          <p:nvPr/>
        </p:nvSpPr>
        <p:spPr>
          <a:xfrm>
            <a:off x="548700" y="210625"/>
            <a:ext cx="18066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Poppins"/>
              <a:buNone/>
            </a:pPr>
            <a:r>
              <a:rPr lang="pt-PT" sz="1200" b="1"/>
              <a:t>DarkLeague</a:t>
            </a:r>
            <a:endParaRPr lang="pt-PT" sz="1200" b="1" dirty="0"/>
          </a:p>
        </p:txBody>
      </p:sp>
      <p:sp>
        <p:nvSpPr>
          <p:cNvPr id="6" name="Google Shape;1620;p32">
            <a:hlinkClick r:id="rId3" action="ppaction://hlinksldjump"/>
            <a:extLst>
              <a:ext uri="{FF2B5EF4-FFF2-40B4-BE49-F238E27FC236}">
                <a16:creationId xmlns:a16="http://schemas.microsoft.com/office/drawing/2014/main" id="{16FB5FD4-476B-F12D-13CE-4D20478070BE}"/>
              </a:ext>
            </a:extLst>
          </p:cNvPr>
          <p:cNvSpPr txBox="1">
            <a:spLocks/>
          </p:cNvSpPr>
          <p:nvPr/>
        </p:nvSpPr>
        <p:spPr>
          <a:xfrm>
            <a:off x="6048160" y="210030"/>
            <a:ext cx="1098164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buFont typeface="Poppins"/>
              <a:buNone/>
            </a:pPr>
            <a:r>
              <a:rPr lang="pt-PT" sz="1200" b="1"/>
              <a:t>Motivation</a:t>
            </a:r>
            <a:endParaRPr lang="pt-PT" sz="1200" b="1" dirty="0"/>
          </a:p>
        </p:txBody>
      </p:sp>
      <p:sp>
        <p:nvSpPr>
          <p:cNvPr id="7" name="Google Shape;1621;p32">
            <a:hlinkClick r:id="rId4" action="ppaction://hlinksldjump"/>
            <a:extLst>
              <a:ext uri="{FF2B5EF4-FFF2-40B4-BE49-F238E27FC236}">
                <a16:creationId xmlns:a16="http://schemas.microsoft.com/office/drawing/2014/main" id="{9147055C-0E17-8448-F55C-05A8F2F42340}"/>
              </a:ext>
            </a:extLst>
          </p:cNvPr>
          <p:cNvSpPr txBox="1">
            <a:spLocks/>
          </p:cNvSpPr>
          <p:nvPr/>
        </p:nvSpPr>
        <p:spPr>
          <a:xfrm>
            <a:off x="4827437" y="210030"/>
            <a:ext cx="8925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buFont typeface="Poppins"/>
              <a:buNone/>
            </a:pPr>
            <a:r>
              <a:rPr lang="pt-PT" sz="1200" b="1"/>
              <a:t>Features</a:t>
            </a:r>
            <a:endParaRPr lang="pt-PT" sz="1200" b="1" dirty="0"/>
          </a:p>
        </p:txBody>
      </p:sp>
      <p:sp>
        <p:nvSpPr>
          <p:cNvPr id="8" name="Google Shape;1622;p32">
            <a:hlinkClick r:id="rId5" action="ppaction://hlinksldjump"/>
            <a:extLst>
              <a:ext uri="{FF2B5EF4-FFF2-40B4-BE49-F238E27FC236}">
                <a16:creationId xmlns:a16="http://schemas.microsoft.com/office/drawing/2014/main" id="{B3D6D8C4-8757-6358-C5F1-109A93FF3082}"/>
              </a:ext>
            </a:extLst>
          </p:cNvPr>
          <p:cNvSpPr txBox="1">
            <a:spLocks/>
          </p:cNvSpPr>
          <p:nvPr/>
        </p:nvSpPr>
        <p:spPr>
          <a:xfrm>
            <a:off x="3606714" y="210030"/>
            <a:ext cx="8925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buFont typeface="Poppins"/>
              <a:buNone/>
            </a:pPr>
            <a:r>
              <a:rPr lang="pt-PT" sz="1200" b="1"/>
              <a:t>About us</a:t>
            </a:r>
            <a:endParaRPr lang="pt-PT" sz="1200" b="1" dirty="0"/>
          </a:p>
        </p:txBody>
      </p:sp>
      <p:sp>
        <p:nvSpPr>
          <p:cNvPr id="9" name="Google Shape;1623;p32">
            <a:hlinkClick r:id="rId6" action="ppaction://hlinksldjump"/>
            <a:extLst>
              <a:ext uri="{FF2B5EF4-FFF2-40B4-BE49-F238E27FC236}">
                <a16:creationId xmlns:a16="http://schemas.microsoft.com/office/drawing/2014/main" id="{D08CCFFF-1D66-50F4-CDED-F5B70875C7E0}"/>
              </a:ext>
            </a:extLst>
          </p:cNvPr>
          <p:cNvSpPr txBox="1">
            <a:spLocks/>
          </p:cNvSpPr>
          <p:nvPr/>
        </p:nvSpPr>
        <p:spPr>
          <a:xfrm>
            <a:off x="2385991" y="210030"/>
            <a:ext cx="8925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buFont typeface="Poppins"/>
              <a:buNone/>
            </a:pPr>
            <a:r>
              <a:rPr lang="pt-PT" sz="1200" b="1"/>
              <a:t>Home</a:t>
            </a:r>
            <a:endParaRPr lang="pt-PT" sz="1200" b="1" dirty="0"/>
          </a:p>
        </p:txBody>
      </p:sp>
      <p:sp>
        <p:nvSpPr>
          <p:cNvPr id="10" name="Google Shape;1625;p32">
            <a:hlinkClick r:id="" action="ppaction://noaction"/>
            <a:extLst>
              <a:ext uri="{FF2B5EF4-FFF2-40B4-BE49-F238E27FC236}">
                <a16:creationId xmlns:a16="http://schemas.microsoft.com/office/drawing/2014/main" id="{CAA4F8EE-EF9D-3140-CE39-ECE2BEB81E8F}"/>
              </a:ext>
            </a:extLst>
          </p:cNvPr>
          <p:cNvSpPr txBox="1">
            <a:spLocks/>
          </p:cNvSpPr>
          <p:nvPr/>
        </p:nvSpPr>
        <p:spPr>
          <a:xfrm>
            <a:off x="7474547" y="210030"/>
            <a:ext cx="8925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buFont typeface="Poppins"/>
              <a:buNone/>
            </a:pPr>
            <a:r>
              <a:rPr lang="pt-PT" sz="1200" b="1"/>
              <a:t>Mockup</a:t>
            </a:r>
            <a:endParaRPr lang="pt-PT" sz="1200" b="1" dirty="0"/>
          </a:p>
        </p:txBody>
      </p:sp>
      <p:sp>
        <p:nvSpPr>
          <p:cNvPr id="27" name="Google Shape;2547;p35">
            <a:extLst>
              <a:ext uri="{FF2B5EF4-FFF2-40B4-BE49-F238E27FC236}">
                <a16:creationId xmlns:a16="http://schemas.microsoft.com/office/drawing/2014/main" id="{D3ECC8E5-2A87-D3BC-07F6-53AEE791465C}"/>
              </a:ext>
            </a:extLst>
          </p:cNvPr>
          <p:cNvSpPr/>
          <p:nvPr/>
        </p:nvSpPr>
        <p:spPr>
          <a:xfrm>
            <a:off x="3540414" y="1473545"/>
            <a:ext cx="1917600" cy="1903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noProof="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Projeto de Desenvolvimento Web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Planeamento, arquitetura e implementação da plataforma, </a:t>
            </a:r>
            <a:r>
              <a:rPr lang="pt-BR" sz="110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práticas de versionamento de código e colaboração em equipe</a:t>
            </a:r>
            <a:endParaRPr lang="pt-PT" sz="1100" noProof="0" dirty="0">
              <a:solidFill>
                <a:schemeClr val="tx1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  <p:sp>
        <p:nvSpPr>
          <p:cNvPr id="28" name="Google Shape;2552;p35">
            <a:extLst>
              <a:ext uri="{FF2B5EF4-FFF2-40B4-BE49-F238E27FC236}">
                <a16:creationId xmlns:a16="http://schemas.microsoft.com/office/drawing/2014/main" id="{5B92FFF9-8988-970B-5B33-49BB87BCD9DD}"/>
              </a:ext>
            </a:extLst>
          </p:cNvPr>
          <p:cNvSpPr/>
          <p:nvPr/>
        </p:nvSpPr>
        <p:spPr>
          <a:xfrm>
            <a:off x="3540414" y="1352599"/>
            <a:ext cx="1917600" cy="6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29" name="Google Shape;2547;p35">
            <a:extLst>
              <a:ext uri="{FF2B5EF4-FFF2-40B4-BE49-F238E27FC236}">
                <a16:creationId xmlns:a16="http://schemas.microsoft.com/office/drawing/2014/main" id="{CB94317A-F632-68E2-7A46-D304BE0AF90A}"/>
              </a:ext>
            </a:extLst>
          </p:cNvPr>
          <p:cNvSpPr/>
          <p:nvPr/>
        </p:nvSpPr>
        <p:spPr>
          <a:xfrm>
            <a:off x="6342742" y="1473545"/>
            <a:ext cx="1917600" cy="1903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noProof="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Sistemas de Informação Geográficos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</a:t>
            </a:r>
            <a:r>
              <a:rPr lang="pt-BR" sz="110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ocalizar eventos de torneios presenciais através da geolocalização, exibição de mapas interativos</a:t>
            </a:r>
            <a:endParaRPr lang="pt-PT" sz="1200" noProof="0" dirty="0">
              <a:solidFill>
                <a:schemeClr val="tx1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  <p:sp>
        <p:nvSpPr>
          <p:cNvPr id="30" name="Google Shape;2552;p35">
            <a:extLst>
              <a:ext uri="{FF2B5EF4-FFF2-40B4-BE49-F238E27FC236}">
                <a16:creationId xmlns:a16="http://schemas.microsoft.com/office/drawing/2014/main" id="{1FE7C880-030F-386C-C756-D37EC2B92F57}"/>
              </a:ext>
            </a:extLst>
          </p:cNvPr>
          <p:cNvSpPr/>
          <p:nvPr/>
        </p:nvSpPr>
        <p:spPr>
          <a:xfrm>
            <a:off x="6342742" y="1352599"/>
            <a:ext cx="1917600" cy="6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31" name="Google Shape;2547;p35">
            <a:extLst>
              <a:ext uri="{FF2B5EF4-FFF2-40B4-BE49-F238E27FC236}">
                <a16:creationId xmlns:a16="http://schemas.microsoft.com/office/drawing/2014/main" id="{A8E012BB-26E3-C3FD-F191-B54968C3B92C}"/>
              </a:ext>
            </a:extLst>
          </p:cNvPr>
          <p:cNvSpPr/>
          <p:nvPr/>
        </p:nvSpPr>
        <p:spPr>
          <a:xfrm>
            <a:off x="883658" y="1473545"/>
            <a:ext cx="1917600" cy="1903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noProof="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Algoritmos e Estrutura de Dados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  <a:r>
              <a:rPr lang="pt-BR" sz="110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lgoritmos para a organização e filtragem de cartas, estruturas de dados para a gestão dos torneios</a:t>
            </a:r>
            <a:endParaRPr lang="pt-PT" sz="1100" noProof="0" dirty="0">
              <a:solidFill>
                <a:schemeClr val="tx1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  <p:sp>
        <p:nvSpPr>
          <p:cNvPr id="32" name="Google Shape;2552;p35">
            <a:extLst>
              <a:ext uri="{FF2B5EF4-FFF2-40B4-BE49-F238E27FC236}">
                <a16:creationId xmlns:a16="http://schemas.microsoft.com/office/drawing/2014/main" id="{3E766101-C306-023E-E2FE-25D77404F96A}"/>
              </a:ext>
            </a:extLst>
          </p:cNvPr>
          <p:cNvSpPr/>
          <p:nvPr/>
        </p:nvSpPr>
        <p:spPr>
          <a:xfrm>
            <a:off x="883658" y="1352599"/>
            <a:ext cx="1917600" cy="6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33" name="Google Shape;2547;p35">
            <a:extLst>
              <a:ext uri="{FF2B5EF4-FFF2-40B4-BE49-F238E27FC236}">
                <a16:creationId xmlns:a16="http://schemas.microsoft.com/office/drawing/2014/main" id="{5D827204-48E0-CAF4-4D6D-EF8C81E58736}"/>
              </a:ext>
            </a:extLst>
          </p:cNvPr>
          <p:cNvSpPr/>
          <p:nvPr/>
        </p:nvSpPr>
        <p:spPr>
          <a:xfrm>
            <a:off x="883658" y="3551471"/>
            <a:ext cx="1917600" cy="120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noProof="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Interfaces e Usabilidade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</a:t>
            </a:r>
            <a:r>
              <a:rPr lang="pt-BR" sz="110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esign responsivo, acessibilidade digital e testes de usabilidade, princípios de UX/UI Design</a:t>
            </a:r>
            <a:endParaRPr lang="pt-PT" sz="1100" noProof="0" dirty="0">
              <a:solidFill>
                <a:schemeClr val="tx1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  <p:sp>
        <p:nvSpPr>
          <p:cNvPr id="34" name="Google Shape;2552;p35">
            <a:extLst>
              <a:ext uri="{FF2B5EF4-FFF2-40B4-BE49-F238E27FC236}">
                <a16:creationId xmlns:a16="http://schemas.microsoft.com/office/drawing/2014/main" id="{0173C23B-CAC4-B6DD-4E7D-C059CA2ABB6D}"/>
              </a:ext>
            </a:extLst>
          </p:cNvPr>
          <p:cNvSpPr/>
          <p:nvPr/>
        </p:nvSpPr>
        <p:spPr>
          <a:xfrm>
            <a:off x="883658" y="3430525"/>
            <a:ext cx="1917600" cy="6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35" name="Google Shape;2547;p35">
            <a:extLst>
              <a:ext uri="{FF2B5EF4-FFF2-40B4-BE49-F238E27FC236}">
                <a16:creationId xmlns:a16="http://schemas.microsoft.com/office/drawing/2014/main" id="{FF9B1E66-F7FC-F9FB-2EDD-3B4564D6F457}"/>
              </a:ext>
            </a:extLst>
          </p:cNvPr>
          <p:cNvSpPr/>
          <p:nvPr/>
        </p:nvSpPr>
        <p:spPr>
          <a:xfrm>
            <a:off x="3540414" y="3551471"/>
            <a:ext cx="1917600" cy="120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noProof="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Programação Web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</a:t>
            </a:r>
            <a:r>
              <a:rPr lang="pt-BR" sz="110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enderização no lado do cliente/servidor, otimização de desempenho e integração com APIs</a:t>
            </a:r>
            <a:endParaRPr lang="pt-PT" sz="1200" noProof="0" dirty="0">
              <a:solidFill>
                <a:schemeClr val="tx1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  <p:sp>
        <p:nvSpPr>
          <p:cNvPr id="36" name="Google Shape;2552;p35">
            <a:extLst>
              <a:ext uri="{FF2B5EF4-FFF2-40B4-BE49-F238E27FC236}">
                <a16:creationId xmlns:a16="http://schemas.microsoft.com/office/drawing/2014/main" id="{B664EAEB-B42D-140C-046A-23AC7C512927}"/>
              </a:ext>
            </a:extLst>
          </p:cNvPr>
          <p:cNvSpPr/>
          <p:nvPr/>
        </p:nvSpPr>
        <p:spPr>
          <a:xfrm>
            <a:off x="3540414" y="3430525"/>
            <a:ext cx="1917600" cy="6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37" name="Google Shape;2547;p35">
            <a:extLst>
              <a:ext uri="{FF2B5EF4-FFF2-40B4-BE49-F238E27FC236}">
                <a16:creationId xmlns:a16="http://schemas.microsoft.com/office/drawing/2014/main" id="{4B0CDC6D-41B7-3E0C-62F2-7CFD82C71E58}"/>
              </a:ext>
            </a:extLst>
          </p:cNvPr>
          <p:cNvSpPr/>
          <p:nvPr/>
        </p:nvSpPr>
        <p:spPr>
          <a:xfrm>
            <a:off x="6342742" y="3551471"/>
            <a:ext cx="1917600" cy="120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noProof="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Estatística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  <a:r>
              <a:rPr lang="pt-BR" sz="110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nálise e interpretação de dados, métodos de probabilidade e análise preditiva</a:t>
            </a:r>
            <a:endParaRPr lang="pt-PT" sz="1100" noProof="0" dirty="0">
              <a:solidFill>
                <a:schemeClr val="tx1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  <p:sp>
        <p:nvSpPr>
          <p:cNvPr id="38" name="Google Shape;2552;p35">
            <a:extLst>
              <a:ext uri="{FF2B5EF4-FFF2-40B4-BE49-F238E27FC236}">
                <a16:creationId xmlns:a16="http://schemas.microsoft.com/office/drawing/2014/main" id="{C8202F9C-8D32-EC4F-03D7-1263C07E1467}"/>
              </a:ext>
            </a:extLst>
          </p:cNvPr>
          <p:cNvSpPr/>
          <p:nvPr/>
        </p:nvSpPr>
        <p:spPr>
          <a:xfrm>
            <a:off x="6342742" y="3430525"/>
            <a:ext cx="1917600" cy="6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32"/>
          <p:cNvSpPr/>
          <p:nvPr/>
        </p:nvSpPr>
        <p:spPr>
          <a:xfrm>
            <a:off x="6150992" y="-8144"/>
            <a:ext cx="892500" cy="56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1617" name="Google Shape;1617;p32"/>
          <p:cNvSpPr txBox="1">
            <a:spLocks noGrp="1"/>
          </p:cNvSpPr>
          <p:nvPr>
            <p:ph type="title"/>
          </p:nvPr>
        </p:nvSpPr>
        <p:spPr>
          <a:xfrm>
            <a:off x="609600" y="1059543"/>
            <a:ext cx="3763800" cy="2830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rgbClr val="1F2328"/>
                </a:solidFill>
                <a:effectLst/>
                <a:latin typeface="Abadi Extra Light" panose="020B0204020104020204" pitchFamily="34" charset="0"/>
              </a:rPr>
              <a:t>Com o crescimento da comunidade de colecionadores e jogadores de cartas, a necessidade de uma plataforma </a:t>
            </a:r>
            <a:r>
              <a:rPr lang="pt-BR" b="1" i="0" dirty="0">
                <a:solidFill>
                  <a:srgbClr val="1F2328"/>
                </a:solidFill>
                <a:effectLst/>
                <a:latin typeface="Abadi Extra Light" panose="020B0204020104020204" pitchFamily="34" charset="0"/>
              </a:rPr>
              <a:t>digital e interativa</a:t>
            </a:r>
            <a:r>
              <a:rPr lang="pt-BR" b="0" i="0" dirty="0">
                <a:solidFill>
                  <a:srgbClr val="1F2328"/>
                </a:solidFill>
                <a:effectLst/>
                <a:latin typeface="Abadi Extra Light" panose="020B0204020104020204" pitchFamily="34" charset="0"/>
              </a:rPr>
              <a:t> torna-se evidente. </a:t>
            </a:r>
            <a:endParaRPr lang="pt-PT" noProof="0" dirty="0">
              <a:latin typeface="Abadi Extra Light" panose="020B0204020104020204" pitchFamily="34" charset="0"/>
            </a:endParaRPr>
          </a:p>
        </p:txBody>
      </p:sp>
      <p:sp>
        <p:nvSpPr>
          <p:cNvPr id="1618" name="Google Shape;1618;p32">
            <a:hlinkClick r:id="" action="ppaction://hlinkshowjump?jump=firs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48700" y="210625"/>
            <a:ext cx="18066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b="1" noProof="0" dirty="0"/>
              <a:t>DarkLeague</a:t>
            </a:r>
          </a:p>
        </p:txBody>
      </p:sp>
      <p:sp>
        <p:nvSpPr>
          <p:cNvPr id="1619" name="Google Shape;1619;p32"/>
          <p:cNvSpPr/>
          <p:nvPr/>
        </p:nvSpPr>
        <p:spPr>
          <a:xfrm>
            <a:off x="0" y="3949625"/>
            <a:ext cx="4373400" cy="6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1620" name="Google Shape;1620;p32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048160" y="210030"/>
            <a:ext cx="1098164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b="1" noProof="0" dirty="0"/>
              <a:t>Motivation</a:t>
            </a:r>
          </a:p>
        </p:txBody>
      </p:sp>
      <p:sp>
        <p:nvSpPr>
          <p:cNvPr id="1621" name="Google Shape;1621;p32">
            <a:hlinkClick r:id="rId4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827437" y="210030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b="1" noProof="0" dirty="0"/>
              <a:t>Features</a:t>
            </a:r>
          </a:p>
        </p:txBody>
      </p:sp>
      <p:sp>
        <p:nvSpPr>
          <p:cNvPr id="1622" name="Google Shape;1622;p32">
            <a:hlinkClick r:id="rId5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606714" y="210030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b="1" noProof="0" dirty="0"/>
              <a:t>About us</a:t>
            </a:r>
          </a:p>
        </p:txBody>
      </p:sp>
      <p:sp>
        <p:nvSpPr>
          <p:cNvPr id="1623" name="Google Shape;1623;p32">
            <a:hlinkClick r:id="rId6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385991" y="210030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b="1" noProof="0" dirty="0"/>
              <a:t>Home</a:t>
            </a:r>
          </a:p>
        </p:txBody>
      </p:sp>
      <p:sp>
        <p:nvSpPr>
          <p:cNvPr id="1625" name="Google Shape;1625;p32">
            <a:hlinkClick r:id="" action="ppaction://noaction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474547" y="210030"/>
            <a:ext cx="892500" cy="1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b="1" noProof="0" dirty="0"/>
              <a:t>Mockup</a:t>
            </a:r>
          </a:p>
        </p:txBody>
      </p:sp>
      <p:sp>
        <p:nvSpPr>
          <p:cNvPr id="1626" name="Google Shape;1626;p32">
            <a:hlinkClick r:id="" action="ppaction://hlinkshowjump?jump=nextslide"/>
          </p:cNvPr>
          <p:cNvSpPr/>
          <p:nvPr/>
        </p:nvSpPr>
        <p:spPr>
          <a:xfrm rot="10800000">
            <a:off x="8464300" y="4459325"/>
            <a:ext cx="270900" cy="270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1627" name="Google Shape;1627;p32"/>
          <p:cNvSpPr/>
          <p:nvPr/>
        </p:nvSpPr>
        <p:spPr>
          <a:xfrm rot="5400000">
            <a:off x="8555468" y="4534728"/>
            <a:ext cx="88500" cy="120000"/>
          </a:xfrm>
          <a:prstGeom prst="chevron">
            <a:avLst>
              <a:gd name="adj" fmla="val 200063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1628" name="Google Shape;1628;p32">
            <a:hlinkClick r:id="" action="ppaction://hlinkshowjump?jump=previousslide"/>
          </p:cNvPr>
          <p:cNvSpPr/>
          <p:nvPr/>
        </p:nvSpPr>
        <p:spPr>
          <a:xfrm>
            <a:off x="8464300" y="4132225"/>
            <a:ext cx="270900" cy="270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1629" name="Google Shape;1629;p32"/>
          <p:cNvSpPr/>
          <p:nvPr/>
        </p:nvSpPr>
        <p:spPr>
          <a:xfrm rot="-5400000">
            <a:off x="8555532" y="4207722"/>
            <a:ext cx="88500" cy="120000"/>
          </a:xfrm>
          <a:prstGeom prst="chevron">
            <a:avLst>
              <a:gd name="adj" fmla="val 200063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pic>
        <p:nvPicPr>
          <p:cNvPr id="1026" name="Picture 2" descr="Pikachu Free to use line art! by MichiFishu on DeviantArt">
            <a:extLst>
              <a:ext uri="{FF2B5EF4-FFF2-40B4-BE49-F238E27FC236}">
                <a16:creationId xmlns:a16="http://schemas.microsoft.com/office/drawing/2014/main" id="{A657C854-632E-3127-80CF-5C665B512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490" y="553156"/>
            <a:ext cx="3296557" cy="399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1530916-FE4D-EF37-C920-65D4D9816E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12" t="1468" r="1183" b="1666"/>
          <a:stretch/>
        </p:blipFill>
        <p:spPr>
          <a:xfrm>
            <a:off x="3110124" y="806589"/>
            <a:ext cx="5215307" cy="3923637"/>
          </a:xfrm>
          <a:prstGeom prst="rect">
            <a:avLst/>
          </a:prstGeom>
        </p:spPr>
      </p:pic>
      <p:sp>
        <p:nvSpPr>
          <p:cNvPr id="2898" name="Google Shape;2898;p37"/>
          <p:cNvSpPr/>
          <p:nvPr/>
        </p:nvSpPr>
        <p:spPr>
          <a:xfrm>
            <a:off x="7474547" y="-28588"/>
            <a:ext cx="892500" cy="56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2905" name="Google Shape;2905;p37"/>
          <p:cNvSpPr txBox="1">
            <a:spLocks noGrp="1"/>
          </p:cNvSpPr>
          <p:nvPr>
            <p:ph type="title"/>
          </p:nvPr>
        </p:nvSpPr>
        <p:spPr>
          <a:xfrm>
            <a:off x="123375" y="945225"/>
            <a:ext cx="40971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noProof="0" dirty="0"/>
              <a:t>Mockup</a:t>
            </a:r>
          </a:p>
        </p:txBody>
      </p:sp>
      <p:sp>
        <p:nvSpPr>
          <p:cNvPr id="2912" name="Google Shape;2912;p37">
            <a:hlinkClick r:id="" action="ppaction://hlinkshowjump?jump=nextslide"/>
          </p:cNvPr>
          <p:cNvSpPr/>
          <p:nvPr/>
        </p:nvSpPr>
        <p:spPr>
          <a:xfrm rot="10800000">
            <a:off x="8464300" y="4459325"/>
            <a:ext cx="270900" cy="270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2913" name="Google Shape;2913;p37"/>
          <p:cNvSpPr/>
          <p:nvPr/>
        </p:nvSpPr>
        <p:spPr>
          <a:xfrm rot="5400000">
            <a:off x="8555468" y="4534728"/>
            <a:ext cx="88500" cy="120000"/>
          </a:xfrm>
          <a:prstGeom prst="chevron">
            <a:avLst>
              <a:gd name="adj" fmla="val 200063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2914" name="Google Shape;2914;p37">
            <a:hlinkClick r:id="" action="ppaction://hlinkshowjump?jump=previousslide"/>
          </p:cNvPr>
          <p:cNvSpPr/>
          <p:nvPr/>
        </p:nvSpPr>
        <p:spPr>
          <a:xfrm>
            <a:off x="8464300" y="4132225"/>
            <a:ext cx="270900" cy="270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2915" name="Google Shape;2915;p37"/>
          <p:cNvSpPr/>
          <p:nvPr/>
        </p:nvSpPr>
        <p:spPr>
          <a:xfrm rot="-5400000">
            <a:off x="8555532" y="4207722"/>
            <a:ext cx="88500" cy="120000"/>
          </a:xfrm>
          <a:prstGeom prst="chevron">
            <a:avLst>
              <a:gd name="adj" fmla="val 200063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2916" name="Google Shape;2916;p37"/>
          <p:cNvSpPr/>
          <p:nvPr/>
        </p:nvSpPr>
        <p:spPr>
          <a:xfrm>
            <a:off x="0" y="1728525"/>
            <a:ext cx="2953657" cy="7850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6" name="Google Shape;1618;p3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FA3210C-7DE8-7FA4-266E-BCA146D6FC48}"/>
              </a:ext>
            </a:extLst>
          </p:cNvPr>
          <p:cNvSpPr txBox="1">
            <a:spLocks/>
          </p:cNvSpPr>
          <p:nvPr/>
        </p:nvSpPr>
        <p:spPr>
          <a:xfrm>
            <a:off x="548700" y="210625"/>
            <a:ext cx="18066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Poppins"/>
              <a:buNone/>
            </a:pPr>
            <a:r>
              <a:rPr lang="pt-PT" sz="1200" b="1"/>
              <a:t>DarkLeague</a:t>
            </a:r>
            <a:endParaRPr lang="pt-PT" sz="1200" b="1" dirty="0"/>
          </a:p>
        </p:txBody>
      </p:sp>
      <p:sp>
        <p:nvSpPr>
          <p:cNvPr id="7" name="Google Shape;1620;p32">
            <a:hlinkClick r:id="rId4" action="ppaction://hlinksldjump"/>
            <a:extLst>
              <a:ext uri="{FF2B5EF4-FFF2-40B4-BE49-F238E27FC236}">
                <a16:creationId xmlns:a16="http://schemas.microsoft.com/office/drawing/2014/main" id="{51D5FD78-D2A7-D63D-FEDC-87E8FDBFB8AA}"/>
              </a:ext>
            </a:extLst>
          </p:cNvPr>
          <p:cNvSpPr txBox="1">
            <a:spLocks/>
          </p:cNvSpPr>
          <p:nvPr/>
        </p:nvSpPr>
        <p:spPr>
          <a:xfrm>
            <a:off x="6048160" y="210030"/>
            <a:ext cx="1098164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buFont typeface="Poppins"/>
              <a:buNone/>
            </a:pPr>
            <a:r>
              <a:rPr lang="pt-PT" sz="1200" b="1"/>
              <a:t>Motivation</a:t>
            </a:r>
            <a:endParaRPr lang="pt-PT" sz="1200" b="1" dirty="0"/>
          </a:p>
        </p:txBody>
      </p:sp>
      <p:sp>
        <p:nvSpPr>
          <p:cNvPr id="8" name="Google Shape;1621;p32">
            <a:hlinkClick r:id="rId5" action="ppaction://hlinksldjump"/>
            <a:extLst>
              <a:ext uri="{FF2B5EF4-FFF2-40B4-BE49-F238E27FC236}">
                <a16:creationId xmlns:a16="http://schemas.microsoft.com/office/drawing/2014/main" id="{63631E6A-8F17-D8E4-A1F1-7E029B732357}"/>
              </a:ext>
            </a:extLst>
          </p:cNvPr>
          <p:cNvSpPr txBox="1">
            <a:spLocks/>
          </p:cNvSpPr>
          <p:nvPr/>
        </p:nvSpPr>
        <p:spPr>
          <a:xfrm>
            <a:off x="4827437" y="210030"/>
            <a:ext cx="8925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buFont typeface="Poppins"/>
              <a:buNone/>
            </a:pPr>
            <a:r>
              <a:rPr lang="pt-PT" sz="1200" b="1"/>
              <a:t>Features</a:t>
            </a:r>
            <a:endParaRPr lang="pt-PT" sz="1200" b="1" dirty="0"/>
          </a:p>
        </p:txBody>
      </p:sp>
      <p:sp>
        <p:nvSpPr>
          <p:cNvPr id="9" name="Google Shape;1622;p32">
            <a:hlinkClick r:id="rId6" action="ppaction://hlinksldjump"/>
            <a:extLst>
              <a:ext uri="{FF2B5EF4-FFF2-40B4-BE49-F238E27FC236}">
                <a16:creationId xmlns:a16="http://schemas.microsoft.com/office/drawing/2014/main" id="{F6B6FB11-CE2E-F391-8CCE-625DCAB6FBBE}"/>
              </a:ext>
            </a:extLst>
          </p:cNvPr>
          <p:cNvSpPr txBox="1">
            <a:spLocks/>
          </p:cNvSpPr>
          <p:nvPr/>
        </p:nvSpPr>
        <p:spPr>
          <a:xfrm>
            <a:off x="3606714" y="210030"/>
            <a:ext cx="8925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buFont typeface="Poppins"/>
              <a:buNone/>
            </a:pPr>
            <a:r>
              <a:rPr lang="pt-PT" sz="1200" b="1"/>
              <a:t>About us</a:t>
            </a:r>
            <a:endParaRPr lang="pt-PT" sz="1200" b="1" dirty="0"/>
          </a:p>
        </p:txBody>
      </p:sp>
      <p:sp>
        <p:nvSpPr>
          <p:cNvPr id="10" name="Google Shape;1623;p32">
            <a:hlinkClick r:id="rId7" action="ppaction://hlinksldjump"/>
            <a:extLst>
              <a:ext uri="{FF2B5EF4-FFF2-40B4-BE49-F238E27FC236}">
                <a16:creationId xmlns:a16="http://schemas.microsoft.com/office/drawing/2014/main" id="{51C6BD0B-E396-C5C5-6C6E-8C8A3BF0B2FA}"/>
              </a:ext>
            </a:extLst>
          </p:cNvPr>
          <p:cNvSpPr txBox="1">
            <a:spLocks/>
          </p:cNvSpPr>
          <p:nvPr/>
        </p:nvSpPr>
        <p:spPr>
          <a:xfrm>
            <a:off x="2385991" y="210030"/>
            <a:ext cx="8925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buFont typeface="Poppins"/>
              <a:buNone/>
            </a:pPr>
            <a:r>
              <a:rPr lang="pt-PT" sz="1200" b="1"/>
              <a:t>Home</a:t>
            </a:r>
            <a:endParaRPr lang="pt-PT" sz="1200" b="1" dirty="0"/>
          </a:p>
        </p:txBody>
      </p:sp>
      <p:sp>
        <p:nvSpPr>
          <p:cNvPr id="11" name="Google Shape;1625;p32">
            <a:hlinkClick r:id="" action="ppaction://noaction"/>
            <a:extLst>
              <a:ext uri="{FF2B5EF4-FFF2-40B4-BE49-F238E27FC236}">
                <a16:creationId xmlns:a16="http://schemas.microsoft.com/office/drawing/2014/main" id="{7B2F40B9-89D3-8C8E-14B2-74FC23F740CF}"/>
              </a:ext>
            </a:extLst>
          </p:cNvPr>
          <p:cNvSpPr txBox="1">
            <a:spLocks/>
          </p:cNvSpPr>
          <p:nvPr/>
        </p:nvSpPr>
        <p:spPr>
          <a:xfrm>
            <a:off x="7474547" y="210030"/>
            <a:ext cx="8925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buFont typeface="Poppins"/>
              <a:buNone/>
            </a:pPr>
            <a:r>
              <a:rPr lang="pt-PT" sz="1200" b="1" dirty="0"/>
              <a:t>Mockup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Uma imagem com padrão, quadrado, arte, Gráficos&#10;&#10;Os conteúdos gerados por IA poderão estar incorretos.">
            <a:extLst>
              <a:ext uri="{FF2B5EF4-FFF2-40B4-BE49-F238E27FC236}">
                <a16:creationId xmlns:a16="http://schemas.microsoft.com/office/drawing/2014/main" id="{6084D6B8-F579-0B95-E126-1372306B9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500" y="1191921"/>
            <a:ext cx="3146991" cy="3146991"/>
          </a:xfrm>
          <a:prstGeom prst="rect">
            <a:avLst/>
          </a:prstGeom>
        </p:spPr>
      </p:pic>
      <p:sp>
        <p:nvSpPr>
          <p:cNvPr id="4506" name="Google Shape;4506;p45"/>
          <p:cNvSpPr txBox="1">
            <a:spLocks noGrp="1"/>
          </p:cNvSpPr>
          <p:nvPr>
            <p:ph type="title"/>
          </p:nvPr>
        </p:nvSpPr>
        <p:spPr>
          <a:xfrm>
            <a:off x="1371600" y="1095300"/>
            <a:ext cx="3917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noProof="0" dirty="0"/>
              <a:t>GITHUB</a:t>
            </a:r>
          </a:p>
        </p:txBody>
      </p:sp>
      <p:sp>
        <p:nvSpPr>
          <p:cNvPr id="4515" name="Google Shape;4515;p45"/>
          <p:cNvSpPr/>
          <p:nvPr/>
        </p:nvSpPr>
        <p:spPr>
          <a:xfrm>
            <a:off x="0" y="1734325"/>
            <a:ext cx="5165700" cy="6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4873" name="Google Shape;4873;p45">
            <a:hlinkClick r:id="" action="ppaction://hlinkshowjump?jump=nextslide"/>
          </p:cNvPr>
          <p:cNvSpPr/>
          <p:nvPr/>
        </p:nvSpPr>
        <p:spPr>
          <a:xfrm rot="10800000">
            <a:off x="8464300" y="4459325"/>
            <a:ext cx="270900" cy="270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4874" name="Google Shape;4874;p45"/>
          <p:cNvSpPr/>
          <p:nvPr/>
        </p:nvSpPr>
        <p:spPr>
          <a:xfrm rot="5400000">
            <a:off x="8555468" y="4534728"/>
            <a:ext cx="88500" cy="120000"/>
          </a:xfrm>
          <a:prstGeom prst="chevron">
            <a:avLst>
              <a:gd name="adj" fmla="val 200063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4875" name="Google Shape;4875;p45">
            <a:hlinkClick r:id="" action="ppaction://hlinkshowjump?jump=previousslide"/>
          </p:cNvPr>
          <p:cNvSpPr/>
          <p:nvPr/>
        </p:nvSpPr>
        <p:spPr>
          <a:xfrm>
            <a:off x="8464300" y="4132225"/>
            <a:ext cx="270900" cy="270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4876" name="Google Shape;4876;p45"/>
          <p:cNvSpPr/>
          <p:nvPr/>
        </p:nvSpPr>
        <p:spPr>
          <a:xfrm rot="-5400000">
            <a:off x="8555532" y="4207722"/>
            <a:ext cx="88500" cy="120000"/>
          </a:xfrm>
          <a:prstGeom prst="chevron">
            <a:avLst>
              <a:gd name="adj" fmla="val 200063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E5104B4-4256-6E76-9793-C4CFC2855D26}"/>
              </a:ext>
            </a:extLst>
          </p:cNvPr>
          <p:cNvSpPr txBox="1"/>
          <p:nvPr/>
        </p:nvSpPr>
        <p:spPr>
          <a:xfrm>
            <a:off x="762000" y="2119086"/>
            <a:ext cx="440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noProof="1">
                <a:latin typeface="Poppins" panose="00000500000000000000" pitchFamily="2" charset="0"/>
                <a:cs typeface="Poppins" panose="00000500000000000000" pitchFamily="2" charset="0"/>
              </a:rPr>
              <a:t>Dê Scan do QRCode e veja o nosso repositório de Github!</a:t>
            </a:r>
          </a:p>
        </p:txBody>
      </p:sp>
      <p:sp>
        <p:nvSpPr>
          <p:cNvPr id="3" name="Google Shape;2898;p37">
            <a:extLst>
              <a:ext uri="{FF2B5EF4-FFF2-40B4-BE49-F238E27FC236}">
                <a16:creationId xmlns:a16="http://schemas.microsoft.com/office/drawing/2014/main" id="{22C19878-0182-1CCE-7DDD-EF8F4AAF2933}"/>
              </a:ext>
            </a:extLst>
          </p:cNvPr>
          <p:cNvSpPr/>
          <p:nvPr/>
        </p:nvSpPr>
        <p:spPr>
          <a:xfrm>
            <a:off x="574634" y="0"/>
            <a:ext cx="1098164" cy="56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noProof="0" dirty="0"/>
          </a:p>
        </p:txBody>
      </p:sp>
      <p:sp>
        <p:nvSpPr>
          <p:cNvPr id="4" name="Google Shape;1618;p3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1FBDD4F-0C90-1086-5426-5BB417B77E6B}"/>
              </a:ext>
            </a:extLst>
          </p:cNvPr>
          <p:cNvSpPr txBox="1">
            <a:spLocks/>
          </p:cNvSpPr>
          <p:nvPr/>
        </p:nvSpPr>
        <p:spPr>
          <a:xfrm>
            <a:off x="548700" y="210625"/>
            <a:ext cx="18066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Poppins"/>
              <a:buNone/>
            </a:pPr>
            <a:r>
              <a:rPr lang="pt-PT" sz="1200" b="1"/>
              <a:t>DarkLeague</a:t>
            </a:r>
            <a:endParaRPr lang="pt-PT" sz="1200" b="1" dirty="0"/>
          </a:p>
        </p:txBody>
      </p:sp>
      <p:sp>
        <p:nvSpPr>
          <p:cNvPr id="5" name="Google Shape;1620;p32">
            <a:hlinkClick r:id="rId4" action="ppaction://hlinksldjump"/>
            <a:extLst>
              <a:ext uri="{FF2B5EF4-FFF2-40B4-BE49-F238E27FC236}">
                <a16:creationId xmlns:a16="http://schemas.microsoft.com/office/drawing/2014/main" id="{5E912578-7EDF-F97F-FDA3-E4C59AF0CC36}"/>
              </a:ext>
            </a:extLst>
          </p:cNvPr>
          <p:cNvSpPr txBox="1">
            <a:spLocks/>
          </p:cNvSpPr>
          <p:nvPr/>
        </p:nvSpPr>
        <p:spPr>
          <a:xfrm>
            <a:off x="6048160" y="210030"/>
            <a:ext cx="1098164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buFont typeface="Poppins"/>
              <a:buNone/>
            </a:pPr>
            <a:r>
              <a:rPr lang="pt-PT" sz="1200" b="1"/>
              <a:t>Motivation</a:t>
            </a:r>
            <a:endParaRPr lang="pt-PT" sz="1200" b="1" dirty="0"/>
          </a:p>
        </p:txBody>
      </p:sp>
      <p:sp>
        <p:nvSpPr>
          <p:cNvPr id="6" name="Google Shape;1621;p32">
            <a:hlinkClick r:id="rId5" action="ppaction://hlinksldjump"/>
            <a:extLst>
              <a:ext uri="{FF2B5EF4-FFF2-40B4-BE49-F238E27FC236}">
                <a16:creationId xmlns:a16="http://schemas.microsoft.com/office/drawing/2014/main" id="{DEEE3852-B9EC-E34F-3CB2-29A347CB154C}"/>
              </a:ext>
            </a:extLst>
          </p:cNvPr>
          <p:cNvSpPr txBox="1">
            <a:spLocks/>
          </p:cNvSpPr>
          <p:nvPr/>
        </p:nvSpPr>
        <p:spPr>
          <a:xfrm>
            <a:off x="4827437" y="210030"/>
            <a:ext cx="8925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buFont typeface="Poppins"/>
              <a:buNone/>
            </a:pPr>
            <a:r>
              <a:rPr lang="pt-PT" sz="1200" b="1"/>
              <a:t>Features</a:t>
            </a:r>
            <a:endParaRPr lang="pt-PT" sz="1200" b="1" dirty="0"/>
          </a:p>
        </p:txBody>
      </p:sp>
      <p:sp>
        <p:nvSpPr>
          <p:cNvPr id="7" name="Google Shape;1622;p32">
            <a:hlinkClick r:id="rId6" action="ppaction://hlinksldjump"/>
            <a:extLst>
              <a:ext uri="{FF2B5EF4-FFF2-40B4-BE49-F238E27FC236}">
                <a16:creationId xmlns:a16="http://schemas.microsoft.com/office/drawing/2014/main" id="{4381E801-0A92-5BCB-06C5-AD63B70388EA}"/>
              </a:ext>
            </a:extLst>
          </p:cNvPr>
          <p:cNvSpPr txBox="1">
            <a:spLocks/>
          </p:cNvSpPr>
          <p:nvPr/>
        </p:nvSpPr>
        <p:spPr>
          <a:xfrm>
            <a:off x="3606714" y="210030"/>
            <a:ext cx="8925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buFont typeface="Poppins"/>
              <a:buNone/>
            </a:pPr>
            <a:r>
              <a:rPr lang="pt-PT" sz="1200" b="1"/>
              <a:t>About us</a:t>
            </a:r>
            <a:endParaRPr lang="pt-PT" sz="1200" b="1" dirty="0"/>
          </a:p>
        </p:txBody>
      </p:sp>
      <p:sp>
        <p:nvSpPr>
          <p:cNvPr id="8" name="Google Shape;1623;p32">
            <a:hlinkClick r:id="rId7" action="ppaction://hlinksldjump"/>
            <a:extLst>
              <a:ext uri="{FF2B5EF4-FFF2-40B4-BE49-F238E27FC236}">
                <a16:creationId xmlns:a16="http://schemas.microsoft.com/office/drawing/2014/main" id="{2E7B38EF-591E-29D6-0D77-0E3AF7A6888B}"/>
              </a:ext>
            </a:extLst>
          </p:cNvPr>
          <p:cNvSpPr txBox="1">
            <a:spLocks/>
          </p:cNvSpPr>
          <p:nvPr/>
        </p:nvSpPr>
        <p:spPr>
          <a:xfrm>
            <a:off x="2385991" y="210030"/>
            <a:ext cx="8925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buFont typeface="Poppins"/>
              <a:buNone/>
            </a:pPr>
            <a:r>
              <a:rPr lang="pt-PT" sz="1200" b="1"/>
              <a:t>Home</a:t>
            </a:r>
            <a:endParaRPr lang="pt-PT" sz="1200" b="1" dirty="0"/>
          </a:p>
        </p:txBody>
      </p:sp>
      <p:sp>
        <p:nvSpPr>
          <p:cNvPr id="9" name="Google Shape;1625;p32">
            <a:hlinkClick r:id="" action="ppaction://noaction"/>
            <a:extLst>
              <a:ext uri="{FF2B5EF4-FFF2-40B4-BE49-F238E27FC236}">
                <a16:creationId xmlns:a16="http://schemas.microsoft.com/office/drawing/2014/main" id="{50927E8A-22D2-248E-0525-E246E1FE49EA}"/>
              </a:ext>
            </a:extLst>
          </p:cNvPr>
          <p:cNvSpPr txBox="1">
            <a:spLocks/>
          </p:cNvSpPr>
          <p:nvPr/>
        </p:nvSpPr>
        <p:spPr>
          <a:xfrm>
            <a:off x="7474547" y="210030"/>
            <a:ext cx="8925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buFont typeface="Poppins"/>
              <a:buNone/>
            </a:pPr>
            <a:r>
              <a:rPr lang="pt-PT" sz="1200" b="1" dirty="0"/>
              <a:t>Mockup</a:t>
            </a:r>
          </a:p>
        </p:txBody>
      </p:sp>
      <p:pic>
        <p:nvPicPr>
          <p:cNvPr id="15" name="Imagem 14" descr="Uma imagem com esboço, desenho, Gráficos, Traçado de linha&#10;&#10;Os conteúdos gerados por IA poderão estar incorretos.">
            <a:extLst>
              <a:ext uri="{FF2B5EF4-FFF2-40B4-BE49-F238E27FC236}">
                <a16:creationId xmlns:a16="http://schemas.microsoft.com/office/drawing/2014/main" id="{CC174014-8622-E8D8-7DD0-636711EE20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4552" y="1806932"/>
            <a:ext cx="5495925" cy="41243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eople &amp; Diversity Website Design by Slidesgo">
  <a:themeElements>
    <a:clrScheme name="Simple Light">
      <a:dk1>
        <a:srgbClr val="000000"/>
      </a:dk1>
      <a:lt1>
        <a:srgbClr val="FFFFFF"/>
      </a:lt1>
      <a:dk2>
        <a:srgbClr val="EFEFEF"/>
      </a:dk2>
      <a:lt2>
        <a:srgbClr val="FFCE1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300</Words>
  <Application>Microsoft Office PowerPoint</Application>
  <PresentationFormat>Apresentação no Ecrã (16:9)</PresentationFormat>
  <Paragraphs>81</Paragraphs>
  <Slides>8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Poppins</vt:lpstr>
      <vt:lpstr>Abadi Extra Light</vt:lpstr>
      <vt:lpstr>Arial</vt:lpstr>
      <vt:lpstr>People &amp; Diversity Website Design by Slidesgo</vt:lpstr>
      <vt:lpstr>DarkLeague – Binders, Cards and Events!</vt:lpstr>
      <vt:lpstr>O que é o DarkLeague</vt:lpstr>
      <vt:lpstr>Feature 2 </vt:lpstr>
      <vt:lpstr>Apresentação do PowerPoint</vt:lpstr>
      <vt:lpstr>Enquadramento nas unidades curriculares</vt:lpstr>
      <vt:lpstr>Com o crescimento da comunidade de colecionadores e jogadores de cartas, a necessidade de uma plataforma digital e interativa torna-se evidente. </vt:lpstr>
      <vt:lpstr>Mockup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Margarida Pires de Sousa</cp:lastModifiedBy>
  <cp:revision>3</cp:revision>
  <dcterms:modified xsi:type="dcterms:W3CDTF">2025-02-24T17:14:42Z</dcterms:modified>
</cp:coreProperties>
</file>