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3" r:id="rId18"/>
    <p:sldId id="274" r:id="rId19"/>
    <p:sldId id="276" r:id="rId20"/>
    <p:sldId id="277" r:id="rId21"/>
    <p:sldId id="278" r:id="rId22"/>
    <p:sldId id="279" r:id="rId23"/>
    <p:sldId id="285" r:id="rId24"/>
    <p:sldId id="280" r:id="rId25"/>
    <p:sldId id="281" r:id="rId26"/>
    <p:sldId id="283" r:id="rId27"/>
    <p:sldId id="282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6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44E9-23FB-D2D1-D759-A7B5296F3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84F40-F7A9-673C-9197-0927DAD8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5D7254-0369-DB5F-8A3D-712CA0FC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43A2B-CE26-7D26-EADE-DFE79270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B81D0-93D0-FD5E-AA9E-FB991FBD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68866-456C-E2BF-222D-14FB1C2A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1E925E-20DE-4446-CE95-8326C79CF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FC6A0-E763-4F80-CA1D-ABAA1C73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6D091-AB92-C8EC-2AA5-37824961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3CED9-2A9F-C628-AC20-BCC5B6AE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7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3C9A15-92CC-DA32-70A0-10DE949D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F79CBD-BC73-5DDF-0A7D-8B0A8CEC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1205B-8E51-510C-26E6-890653E4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5322F-EB54-8C81-3385-38B9BEA1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FF7B3-0027-9494-53B1-10C0119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BB946-F057-F163-B586-5959F955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EC820-C54C-CFFB-F489-E2DACB73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5AC3D-4BEA-5C6A-6397-48F826D3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F1B0B8-1EFA-B88C-F1F0-AA6348A7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5D801-C76F-395C-56A1-4B872342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16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5E8D-1C7F-18EA-5533-E7D801C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941225-2A13-8E69-9B77-2F3DC522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91606-0931-1BCE-AD89-CA5410A1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10E4E-1F09-AFF7-071B-AB1D8974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A9FA7-97B5-004D-EE1F-79AC4B1A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0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CC4A8-DEC8-5295-BA96-F5531F1F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A0BBE-4B19-8028-AFD6-A95DDE67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A80578-CC58-DAFA-78CE-E3662EF8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6CE19-49AA-74CD-E871-DD91345E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48E9BC-1AF2-5D6D-C491-F89E670F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615CF7-41D9-3058-C771-11F1E3E3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3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E951E-6B8D-1A48-6D14-7B9716FF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BAE1D-2B54-FFF0-53BF-AE39E102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0234A8-5F74-D1F7-4861-BB29B958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A2BDB8-17C8-0714-C5AC-AAE1311D2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7A1258-99F3-27F5-76D6-1EA0D8808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0E5881-4062-603B-B0C7-0E960BAC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0E5BC0-5395-C36E-15B4-09825883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8643D0-2818-5F30-16C3-F23B1F96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9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A942-EB11-90A0-05C8-923EE3DF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30AC7-E234-F007-6990-5EEE3BB3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48315C-851D-2658-7D0A-372BBB6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678839-39BB-C4D0-58DF-2329FD25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04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CC9E58-622A-01EC-700D-478BF401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7DCD0A-3E54-1048-BFD1-381A378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9A806B-9AEF-5358-B8F7-95853E1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6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B4F7-2CB5-E4A6-DFFE-98568E40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E23CB-6700-5850-13DD-E939D816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6E2929-70CD-A07C-6D76-D0F5C4D3B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BFC82-511D-F788-FDFF-F7E963BE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DFE5EF-EA5F-E602-2B69-1AB4DD90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21CD2-B232-C770-8E58-F80103BC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B706F-BDE0-0A2D-E13B-CA551263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A381A7-0220-A00F-ECFE-4B46B93C6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9FFFAF-8625-31EF-3EA9-1176F5B6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E5270B-12BE-749F-3BAC-FF19BC76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D20456-9A73-0241-13F6-367B8D8A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EB1648-AAC5-666B-9454-C567FD93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1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4BD185-1541-D320-1ECC-C8562C8B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5120A6-F884-099C-0CFE-D5DABBC0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2C630-AA31-AC6C-61F4-DDC1FF8E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0B331-E070-4A29-A2E2-621E73B9025E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A3666-CBFA-C11A-555B-88CE3C9E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EBE1E-BED7-144C-BAF0-1ED619EC9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439D3-7F0B-44C0-9D3F-A351A8E9A0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CE41-A9A0-DE05-58C6-6A7A93723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6B6517-45BC-41A2-D1D8-B0DAA61824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8804C1-748F-5728-BD8F-EF4CAF3DFDE8}"/>
              </a:ext>
            </a:extLst>
          </p:cNvPr>
          <p:cNvSpPr txBox="1"/>
          <p:nvPr/>
        </p:nvSpPr>
        <p:spPr>
          <a:xfrm flipH="1">
            <a:off x="1444838" y="2497976"/>
            <a:ext cx="93023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solidFill>
                  <a:schemeClr val="bg1">
                    <a:lumMod val="85000"/>
                  </a:schemeClr>
                </a:solidFill>
              </a:rPr>
              <a:t>QUICKSORT</a:t>
            </a:r>
            <a:endParaRPr lang="pt-BR" sz="8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9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0B44-2F45-AACE-1209-001D1468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228835-0EA0-B7B8-77F5-360FD7F4D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8A8C23-8697-8336-9490-527B5099E8F8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C63A06E-CA81-6A9E-50D6-4173E568845A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339840F-27F2-5EB5-0A0C-78B746F544D3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83B2C5F-1662-EA39-DE36-C128E34E1EBC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4010EA7-ECAD-3169-169D-5B6C9EB39AF0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46E96352-042F-87F1-A9EB-7D8416B18CA0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8420E61-9AD6-56F2-57D9-002419C5070E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4156B0CE-12D4-7050-02C9-63AB8A0458E6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81E9EE58-7BC0-8371-8097-ED036202FF93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54A3887-D3C4-11C4-7019-A33933B3E1EA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8E65631-CCCE-9E32-4D10-1CB1DA2C433C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3921ED4-DCFF-432D-829E-86ADB9197C2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BB6EAA01-62AB-A438-B025-3C2731B421E1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96D9995-727F-2119-7A26-C12CEB9BE861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B125270-7B2D-8DE3-6FF7-04C964D1B81E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50DBA1-0A26-444B-F2BB-987FB245A057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742B6C77-2DC5-3D90-F2EE-D22D5E042724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6E6393-90A8-BC2B-0152-751AE82F9C1C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255BA7C-F36E-3EED-0685-9AE07DA14032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39A29DD3-7560-1455-55B1-696E287BB996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7B0DDF-2D54-B8F9-0B45-5D4D162E0FB1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C177456E-8417-A53D-2F73-DF1D150F90AF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A860F6-143A-0A53-DA01-5B6807365807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B0D5FE-0212-E19D-6270-60C6EDA32491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BAB71CC-E5FD-6EDD-7388-8B1120790F6C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FE22E17-06A4-9DA0-1C93-4131F5BCC935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C023C4C-ED4B-169D-4F8B-0CEA00F8BCB0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9E5238A-3ADD-3227-E27C-26502C064A3C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83EFF336-9E46-8D9E-B94A-BD83D78DF2FE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4BBCC2-27EC-1932-9089-E2FC560868A6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097FE17-CEFD-C769-3B57-9D1DF2860F8D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29A2CC-DB08-6D5C-571A-A2ADC1DBA0E2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F883BC-AC0D-5CFC-786C-27E30ABBA834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8A4603-27AD-479E-A2B8-72E9E93B6E14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01B572-250A-19DB-80FD-2EBA5D5E1D76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25023AE-79E9-0CB9-1B43-E21A309D2DA4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5F00410-2E88-CF4E-A0B5-CB28D202571A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F8CE4E0-B239-1162-2B08-69ED19DF41C0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F56D2C73-5BB9-5A5D-41E5-79C0420EF3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E834E5D-67DB-82C4-1563-2F7EE1ECF0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C04E92D-77EB-1A0E-411E-1980CA154A37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0E3BC00-804F-FBD2-9AFB-8BA0B064B888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EBC71D3-1BFC-5394-723B-58AA69A1D388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8E6A262-BBF3-D122-1C2F-34D0D9AD3DA2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C0B9E5A8-7632-C81E-87A6-FB3F9752136F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22DAB55-5537-E51D-0CEE-5CD9F447C818}"/>
              </a:ext>
            </a:extLst>
          </p:cNvPr>
          <p:cNvCxnSpPr/>
          <p:nvPr/>
        </p:nvCxnSpPr>
        <p:spPr>
          <a:xfrm>
            <a:off x="8016450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D861F35-2AE3-1D20-3268-2BEF1E468180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74E97AA5-F449-0611-043F-0782247D8081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2E5D45A-535A-5174-B3F2-A693D9F20C5F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3E386FF2-390D-07B7-1C02-60C43DF3BE76}"/>
              </a:ext>
            </a:extLst>
          </p:cNvPr>
          <p:cNvCxnSpPr>
            <a:cxnSpLocks/>
            <a:endCxn id="58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35DF8A7-6D06-B1EC-17ED-EB0C37293487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AFBADA1D-C862-FF83-2FF6-B59B89F5055E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D12E22B2-15C8-DBC5-D482-BA81EB6937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BEA9012-AC5E-6F0A-C211-D5436D42233C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980BE7B-2CE0-76EA-5B56-3DDB68E139DB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A7F8AD-CA2B-66B9-536F-47F1D270B1FC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38D1DE7-8222-DDC3-21FD-76F907A4965F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59E7773-8E3B-DEAF-AB21-A7CC4DBEC45D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77350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CC200-1D2C-489E-339D-D888CE4A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C2A5F4-C21C-CB2A-6692-2DA810717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39B1501-966A-4192-9AD8-CED89F3BD1A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0955E1-2B72-BC2E-7A85-7AEF57BD5D88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8E4D6B-7E37-90B2-8925-5F276888E9D5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A535D1D-AB86-1538-30D9-E56A2F40A066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917EBD44-3388-B98A-2040-678FB67A3F64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AC2555-3C08-808D-699F-9164F2845C81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D605698-EA13-3614-9B20-D878C7843803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5C9FB09-8341-5A1D-4BA2-3321F920D4AD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6408E50-8013-3F44-8976-568DF37E9AC7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E65390E-32C6-156E-B85F-81E8B6F7EE79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5B6AFCBE-D6B4-B4EA-9FD9-8F4570FDD82B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486DA12-5ED0-2A7E-4E4B-10D206145602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42B4527-CD81-445F-8F98-B1D021377DCB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BE8D884-E8DF-FE1C-EB96-52EEBB034292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5B4CDC-0D65-F778-7090-6A146ED13ECE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F9F56E-5629-CDC1-560B-F46BCCD65498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D3C99E1-0E0E-F02F-B25F-84C64A6049E0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BB4F52B-986A-97AB-B627-0585BB813EAF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4AF2F26-5A55-619B-CB47-F759692D617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D41A779-3503-018F-1B7C-B461DEA2FA07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EAFF918-97CD-169B-BCCA-01F8B5E15316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1EFC4C4E-814E-DC5A-DF20-CBC6C2BC4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7400B733-E8C9-5EE7-C2DF-1B09677A293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F30C9B6-3E35-BB79-61FD-EC9BFE4ED6CA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692FC40-F906-D56C-111F-B4A89A05B22A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25E17B4-7258-E7A2-6B70-9ABB4C8C17BB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6DFAE25-E9C1-791B-3483-D346ECAF7907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E5E1442-62F9-F097-F2C8-47AC0A766D7D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0077327-46CB-8ED4-D49F-5DB1CEDFF6A4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74E1DD4-AEA5-2F34-2464-6E7AB13D7C8B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81D40BE5-8091-D40F-5690-7A695B67FB52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3B8F6C2-F546-1366-D00D-F08EC305AA0D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937183-3210-4BE7-D86B-3B2D05D45F33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2F3A2ECB-83C4-2EF8-B3A3-6357AB0D5832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DF6381D5-2720-0A6B-488B-15E9684A65D7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DA29A971-1165-3509-E162-ABE3DFA815EB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EEE7D357-81B8-7351-58F4-18F50E1A7B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02498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04236C7-EA81-6914-02A7-855CB6496520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1A527C41-FB27-3883-17C9-B4BCA719668B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8B4E9F8-5B87-8DE3-4184-0E15B50A810B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92533D08-4DF3-0AB1-49E2-D2462B0ABB20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B943E9F-CAC8-0096-6B08-2C3B6AE4F147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91BA232-3B90-4714-2B66-3BBBBD68E815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1EA6414-6BE9-811A-A414-47EEEE8A0970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83E7629F-89AA-ECD9-8DCB-1D9B04AF886F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0EA75DB-D5C2-1E03-F3FF-2C76B08D9B98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C522BBCC-0B02-F37E-86DC-648ACDF28081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CE7DCE4-E57A-F8A0-B7A5-449AEBCFD49F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665284E-AEE3-7E96-4166-EAA591FC4686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F7BFD50-15CE-46EC-192A-3242DF893AB7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44F0A14-289E-73BE-DF2B-795AE416C691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DEB806-7FC4-8BDC-3B97-F0908EA5190A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16E6503D-406A-5139-9294-DA5D376935B4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32BB22-0D5C-1E00-346B-A0F3E3CD690F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32F88C-2EE2-FCD1-40D7-46621B9D725C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B09628-2487-F841-184F-AFADCF4DA460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6B67C1-7C95-F502-8B3C-B3B0A7498D0A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4052A7B-A268-9141-2480-B3851623C1CF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9396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5 -0.00139 L 2.08333E-6 -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8DAF-8BAF-5E00-980E-436DB940C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D95B04-CB99-51BF-C632-5D49B9CFDF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6B9F1FD-C5AF-E15A-A39A-425280C44FF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E6CFA54-827A-E12A-5CB1-0750E429EC98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CDF874-22FF-BD80-03D3-D5BE4091209D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571798-99B8-0437-F67D-18953B5BBDB7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8C6F8B08-E972-B7B3-7563-4AC1189B841A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604103D-4553-85AE-D175-C48FEFB3F70F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EFE2E1-687C-6CD1-B941-C39FA5A221CF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FBA5571-3B4F-8001-B7F1-B9600E8352D8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08BF628-FF2D-866A-DF64-0189A614757F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CD3B149-48CE-1104-A88E-6F52D2D20D1A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29D94BB8-4B80-4A42-9D9F-CD8E10EE0BF4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85849593-496F-FB3E-4206-1E65CE6C4622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01C32CC-B9CE-E539-1100-114533334724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3E5EDD-2868-DD9B-7E65-F653F514C730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D94FC9D-F221-F623-DF26-4657C08DF643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86F5032-FFB2-20B9-FC9B-9E719065CA6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9018F2-1518-DE0F-740E-AF3117F252FA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D546ACB-6D31-3C68-F74E-DBB994B5E022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A52E465-53F5-10E6-D68F-28C0C63AF932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707A3A3-C5A9-786A-A9E0-202A6A6C3085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47B561E-4CDB-FD37-FA0F-641AFBEFE2D3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155FEAFB-8FC0-F262-FCC5-BD884EA581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43897A95-34C9-EAEB-1E9B-A08EB8EF8DE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FE0A06B-65B5-A472-7911-A7346E479C51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6AAA4FD-E2E6-3E87-6FE0-56C3B556D7BE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77A9361-26C7-0CBE-CBFC-96B7E05B7FB3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97CA52B-4A01-B40F-C800-7B5349853768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34B1BED-0D53-171F-1F3C-1F8B5CDD66A9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4808A32-F57B-F804-38A2-183D326D8525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AC26418-B600-DCFE-A202-4B204BDAF71F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744CB949-022B-AE43-2BE3-FAF98BBE6728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8F5D668-1B8B-FF0D-14DB-B7D713EB123E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2F1139-9061-BDC3-8BE4-B0DD77CE744B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6A1ADC5C-C323-06C8-B24B-17436E20E016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C73A86B7-9250-D3B2-64A0-A04EB3ADDD72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FB3ADB37-CF22-3FD7-5B3A-C8DF4684F82D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4B7A0AE9-1284-ABB3-5747-BB7D0108AE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02498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5014FFB2-D28F-D1A1-CA2F-950207EE670C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BDCC2AE-6C64-E307-0296-93BE8B412736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F31E535-BBBB-06C5-B5B9-C66500C40296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9F12EC49-D05C-986A-E7B2-37D0F83D6EC6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0C0BE52-C36B-6E2C-ED40-38E4670A1FB2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9E220B15-7B39-AC7D-D159-450B52389642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4BE9CB6D-DA81-B026-24F4-D4AFB2C25068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94F05934-D4F6-1072-D1C3-01CD99CC450B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9CA4201-FE0D-53A6-2750-F68C3EB5EA0B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8C41BA2E-F728-FA42-8B50-8274DE70FAEE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4484AF4-2D28-E2F0-7A2A-215EC4853B59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16E992F-B7C5-754B-69C8-CCC87B5AD3A3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CBFB7D60-EE56-DCA3-C79E-105997D39933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FF9C826-59A2-F0FF-A39E-801136CEC53C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AFD20F-226C-0119-AD35-5D15CD40A582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D3115E0A-BEF8-CD9A-774C-A1B85A139161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2220AB-012A-6F4F-12EB-17E286AB21F7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FBAD140-BF06-5B55-2733-DCFD27C6EA71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4392A5D-D21B-7574-47A0-FAFA5DE07F7D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C85962-7C4F-840B-A39D-ED02A53EC433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79E831-21B4-51BC-583A-8EE3C2A7EA98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1326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D358-E1B1-6D28-0278-2861287AF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B78E9D-9594-0560-B562-F16A414E22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FABE45C-679C-EB68-99DE-85FA7F4D6CC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78BB8E8-5E30-C1B5-BAEA-5CE87DC02173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89737A-57CE-68AA-6220-8714D6102279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BC1FA8-172F-B74A-F590-5469694900B2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F1DB718C-3F68-7A89-FCDB-F3212580E45E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A81ED4-1AC5-9A63-C642-94443A8EC399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A9DF8D-26D7-9F70-9ABC-D7237772DFB0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D6E5ED2-17BC-3AA0-54B2-F8D55727C027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10DC37E-4902-D2C6-1462-DD1E763A1FDD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A96CB4A-692F-CB07-B4A1-8B0D5B161189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A9A5099-2EDF-A4C3-750B-894412EF43C3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8F706DE6-F491-9614-6933-039766118612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69DA37B-1394-8D82-6B68-8B677384A259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A47CD73-34D1-E7FE-DF31-6A6A281A499C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73C3AF5-B8C0-F514-4267-D393FDEBDC6C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68AAFE-513A-BABC-9A62-2B21C0088004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6517B5-FB70-2211-1D62-3DBAE6679F6D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7934F22-D3D0-95DD-3EC5-3BF5EF6F953C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CA0E09C-9F0F-138A-3B4C-B14107042BC3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7A5F7D3-2713-8E89-0252-1BF6857D4EBA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EE41B1C-23E2-BE68-F132-287E8548D1A5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E5619C16-E15A-7EC9-F065-62296A683A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F04E7F11-ACBF-C37D-98EE-51425F234F35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1B91874-E913-B674-0FF1-1BB4F9AF3121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E6DD6ED-2256-DD97-7572-13935D6F7CCE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7476E43-9565-5EFE-81F3-142D126F081B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F925D9C-EA1D-ADBD-F498-9EF1C4125E37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8B80CD37-3348-8737-C2E8-A817C6548011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9BAC40E-F293-5D21-DEA4-988AAA485A54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74C8EF1-5791-7BF5-A75F-85732DEB4AAB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CA467D58-A5C7-6A2A-696D-CFE65F910B81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A34B70-F1F1-158D-1E02-EA797434BA19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64C79B6-E770-38A3-72A7-7B82DAF1B92E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48069751-6B2C-AA48-36F1-7C5E85D590CB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FD1B32BF-7499-CA75-491F-9DD23963D050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9EB854F8-A92E-787D-E842-96B77F9B98F5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33ABF491-9D40-FBA5-836F-52D11C5C81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02498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71127E9-AB0F-A773-0AEE-AD7023C111EB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A0E2D92-8B36-ED0B-9FFF-9D806D08B241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233E4DB-1BC7-D462-E597-4CCAB1F3D3EA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08021CF-BD00-0DEF-293E-096C79FAEEF1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1A130C5-290B-457F-337B-1B5F67F21FF1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933418-DBE6-813F-2A34-88633E8EA5F5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16FE4EC-2F0F-420B-0FDE-621972D8FF06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9FA0814B-B6E5-DB24-29E0-E5CE3852C61A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AA5C2E40-9CE3-7879-7EB9-9FB6381D38A2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6B3E93E-0917-7392-C752-979227A6A66D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AF503E1-9C5A-7B45-57D0-49EF4A7B46E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6D67D35-083C-9A22-DB82-17A6F207D266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411473A-4237-C3DE-4668-A751A62F426E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814570E-8843-CF27-EBBB-9A3B7C6D060F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D47EFF9-72F2-25EE-5E8B-A4CA0377ACF6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08DF5E53-2C63-55D8-2495-8A265DC0F04F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4AB4BA-26D8-431F-D903-A1843C954F5E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3E3506-FEA5-64E7-DB6C-F5737EE1F2AE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88CA25-7A19-20A2-8F2D-6D1B2273BCE6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EFACBEE-F6FC-6471-5CFF-91DEC75F30A4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B9F4A2-B4D8-5D46-6BEA-32D2A91435F0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460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471E-3AB8-4A54-B318-8345406B5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9F3F1-B3FD-BBDE-6D58-551B852B7C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3D6295B-F5EB-686A-2AC6-77055EA24C8B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EB51587-227E-29B3-77D6-106475067471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0C19A2B-EBA7-B20F-DD71-23ACBF42FB82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8A7754A-065E-B749-7454-C7B957BDA91D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0EEAD76-ADB2-3990-EA1C-26185AA355B2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6C5515E8-EC9E-1CC4-D0CC-32C088473696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5D6E150F-8B64-5082-218D-68421EE54984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35992A7-1501-6343-2D19-54E1F3D390AF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0270759-E5B8-2A61-187A-CC3F269B3684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1D901EE0-90AB-132D-FFC0-47528FC8A818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EE958CF-CF56-797F-13E9-E034DE3D7510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144ABFD-4EF6-967E-5EA1-ECC306E0F34B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B462B25-F96C-3F32-0FBD-59C6A868104B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B421C52-23AC-DE84-3694-0503B48E86E8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62C259-789F-EC2F-F619-2A4529D24147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33A1A806-76CD-20BC-98EE-739A10142F26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8241EBD-FCF8-1425-8F85-F9050CF6B9E8}"/>
              </a:ext>
            </a:extLst>
          </p:cNvPr>
          <p:cNvCxnSpPr/>
          <p:nvPr/>
        </p:nvCxnSpPr>
        <p:spPr>
          <a:xfrm>
            <a:off x="5553002" y="5264388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2B76DF0-6DED-B066-167F-9B9BAB2C95B8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13833" y="5618015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D626CCEA-C35F-E4E6-6BC6-F3FB044F0D6D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79910" y="2612049"/>
            <a:ext cx="223060" cy="3630424"/>
          </a:xfrm>
          <a:prstGeom prst="bentConnector3">
            <a:avLst>
              <a:gd name="adj1" fmla="val -10248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F150910-E7B4-BF0F-2B91-D3C19EF767CE}"/>
              </a:ext>
            </a:extLst>
          </p:cNvPr>
          <p:cNvSpPr txBox="1"/>
          <p:nvPr/>
        </p:nvSpPr>
        <p:spPr>
          <a:xfrm>
            <a:off x="7209331" y="4980662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E7B8B222-B6D3-3769-9F7D-A8B12D86CBAD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398560" y="5112733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1D1D14F-0363-9E5C-8D29-23E5B441604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13347" y="5035675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4E31BED-3B17-DDBD-4795-871218A2393E}"/>
              </a:ext>
            </a:extLst>
          </p:cNvPr>
          <p:cNvSpPr/>
          <p:nvPr/>
        </p:nvSpPr>
        <p:spPr>
          <a:xfrm>
            <a:off x="953506" y="4851075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71FB47-4D9B-3AE5-1B1B-0D95D293DF1B}"/>
              </a:ext>
            </a:extLst>
          </p:cNvPr>
          <p:cNvSpPr/>
          <p:nvPr/>
        </p:nvSpPr>
        <p:spPr>
          <a:xfrm>
            <a:off x="2188373" y="485107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AE15CC-2A7D-9A29-2665-79062E53A3DD}"/>
              </a:ext>
            </a:extLst>
          </p:cNvPr>
          <p:cNvSpPr/>
          <p:nvPr/>
        </p:nvSpPr>
        <p:spPr>
          <a:xfrm>
            <a:off x="3423240" y="485107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C20C9BD2-61BC-8BE0-8CD1-FFF24D464DE1}"/>
              </a:ext>
            </a:extLst>
          </p:cNvPr>
          <p:cNvSpPr/>
          <p:nvPr/>
        </p:nvSpPr>
        <p:spPr>
          <a:xfrm>
            <a:off x="4668556" y="4684933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9EF368-C843-BB59-9336-180456C93CC6}"/>
              </a:ext>
            </a:extLst>
          </p:cNvPr>
          <p:cNvSpPr/>
          <p:nvPr/>
        </p:nvSpPr>
        <p:spPr>
          <a:xfrm>
            <a:off x="6131174" y="4315731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623BA4-BB38-7A2D-A091-207FFEAFFC3E}"/>
              </a:ext>
            </a:extLst>
          </p:cNvPr>
          <p:cNvSpPr/>
          <p:nvPr/>
        </p:nvSpPr>
        <p:spPr>
          <a:xfrm>
            <a:off x="6131174" y="5386417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39D8A8-8AF3-9120-2679-60C5047089C8}"/>
              </a:ext>
            </a:extLst>
          </p:cNvPr>
          <p:cNvSpPr/>
          <p:nvPr/>
        </p:nvSpPr>
        <p:spPr>
          <a:xfrm>
            <a:off x="10957814" y="4167344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7B5E68F-684D-2313-D9D4-50D3A97A4E39}"/>
              </a:ext>
            </a:extLst>
          </p:cNvPr>
          <p:cNvCxnSpPr/>
          <p:nvPr/>
        </p:nvCxnSpPr>
        <p:spPr>
          <a:xfrm>
            <a:off x="1843613" y="5035675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1E5D60F-2D8C-F69A-44A0-94617618CB99}"/>
              </a:ext>
            </a:extLst>
          </p:cNvPr>
          <p:cNvCxnSpPr/>
          <p:nvPr/>
        </p:nvCxnSpPr>
        <p:spPr>
          <a:xfrm>
            <a:off x="3078481" y="5035675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CAC4CD0-3F2D-CA5C-1E53-6F164C724F55}"/>
              </a:ext>
            </a:extLst>
          </p:cNvPr>
          <p:cNvCxnSpPr/>
          <p:nvPr/>
        </p:nvCxnSpPr>
        <p:spPr>
          <a:xfrm flipV="1">
            <a:off x="5554484" y="4500332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CC65A67-AEB2-E40A-2BD5-483ACC0F5AB3}"/>
              </a:ext>
            </a:extLst>
          </p:cNvPr>
          <p:cNvSpPr txBox="1"/>
          <p:nvPr/>
        </p:nvSpPr>
        <p:spPr>
          <a:xfrm>
            <a:off x="1148871" y="4898753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D96FA79-F143-C876-521D-86A273A30766}"/>
              </a:ext>
            </a:extLst>
          </p:cNvPr>
          <p:cNvSpPr txBox="1"/>
          <p:nvPr/>
        </p:nvSpPr>
        <p:spPr>
          <a:xfrm>
            <a:off x="2228073" y="4921573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FA0DD03-E014-279A-A736-7990F0B3EDDA}"/>
              </a:ext>
            </a:extLst>
          </p:cNvPr>
          <p:cNvSpPr txBox="1"/>
          <p:nvPr/>
        </p:nvSpPr>
        <p:spPr>
          <a:xfrm>
            <a:off x="3473389" y="4955804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DACFFE-E867-5900-FAAD-76A6735F324D}"/>
              </a:ext>
            </a:extLst>
          </p:cNvPr>
          <p:cNvSpPr txBox="1"/>
          <p:nvPr/>
        </p:nvSpPr>
        <p:spPr>
          <a:xfrm>
            <a:off x="4937051" y="4874256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F2AD256-5646-9583-034A-19450E98ECBC}"/>
              </a:ext>
            </a:extLst>
          </p:cNvPr>
          <p:cNvSpPr txBox="1"/>
          <p:nvPr/>
        </p:nvSpPr>
        <p:spPr>
          <a:xfrm>
            <a:off x="6257586" y="4374696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E2BFAB4-0007-F91E-6CB6-8CB5F05A1B59}"/>
              </a:ext>
            </a:extLst>
          </p:cNvPr>
          <p:cNvSpPr txBox="1"/>
          <p:nvPr/>
        </p:nvSpPr>
        <p:spPr>
          <a:xfrm>
            <a:off x="6221020" y="546433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A45C1D1-B21C-D994-BE11-3C02FA979C1D}"/>
              </a:ext>
            </a:extLst>
          </p:cNvPr>
          <p:cNvSpPr/>
          <p:nvPr/>
        </p:nvSpPr>
        <p:spPr>
          <a:xfrm>
            <a:off x="7111127" y="492157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44C2F7F-0E26-5EC9-4D0D-8617669934FC}"/>
              </a:ext>
            </a:extLst>
          </p:cNvPr>
          <p:cNvSpPr/>
          <p:nvPr/>
        </p:nvSpPr>
        <p:spPr>
          <a:xfrm>
            <a:off x="7111127" y="58327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0933910-0B22-FD47-AF20-BA87366CE05A}"/>
              </a:ext>
            </a:extLst>
          </p:cNvPr>
          <p:cNvSpPr/>
          <p:nvPr/>
        </p:nvSpPr>
        <p:spPr>
          <a:xfrm>
            <a:off x="8343904" y="5834456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C03EE72C-46F8-E7AC-1567-75F62FE248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9252" y="4969417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F7C2387-7760-4EE3-DC0D-CC9EBA67590C}"/>
              </a:ext>
            </a:extLst>
          </p:cNvPr>
          <p:cNvSpPr txBox="1"/>
          <p:nvPr/>
        </p:nvSpPr>
        <p:spPr>
          <a:xfrm>
            <a:off x="7209331" y="5891887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A59F93-B60B-D361-6A21-F289D1900CA9}"/>
              </a:ext>
            </a:extLst>
          </p:cNvPr>
          <p:cNvSpPr txBox="1"/>
          <p:nvPr/>
        </p:nvSpPr>
        <p:spPr>
          <a:xfrm>
            <a:off x="8470316" y="5898972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3D3303E-55D7-985B-0D5B-AFF916083014}"/>
              </a:ext>
            </a:extLst>
          </p:cNvPr>
          <p:cNvSpPr/>
          <p:nvPr/>
        </p:nvSpPr>
        <p:spPr>
          <a:xfrm>
            <a:off x="8343904" y="492157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FEAF2B0-E560-9204-AB27-35DE2300905D}"/>
              </a:ext>
            </a:extLst>
          </p:cNvPr>
          <p:cNvCxnSpPr/>
          <p:nvPr/>
        </p:nvCxnSpPr>
        <p:spPr>
          <a:xfrm>
            <a:off x="8001235" y="5106174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6F707FE-9840-EA48-A5F5-D50471479F19}"/>
              </a:ext>
            </a:extLst>
          </p:cNvPr>
          <p:cNvSpPr txBox="1"/>
          <p:nvPr/>
        </p:nvSpPr>
        <p:spPr>
          <a:xfrm>
            <a:off x="8470316" y="4987221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C3E0361D-3B52-F04A-4F4C-BE647EBBF768}"/>
              </a:ext>
            </a:extLst>
          </p:cNvPr>
          <p:cNvSpPr/>
          <p:nvPr/>
        </p:nvSpPr>
        <p:spPr>
          <a:xfrm>
            <a:off x="9576681" y="4538791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3F2E770-7492-E306-B8C7-678AC54E3CCB}"/>
              </a:ext>
            </a:extLst>
          </p:cNvPr>
          <p:cNvSpPr txBox="1"/>
          <p:nvPr/>
        </p:nvSpPr>
        <p:spPr>
          <a:xfrm>
            <a:off x="9845175" y="4820919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FC204B1-AF42-66B5-A32D-C93B763749DC}"/>
              </a:ext>
            </a:extLst>
          </p:cNvPr>
          <p:cNvCxnSpPr/>
          <p:nvPr/>
        </p:nvCxnSpPr>
        <p:spPr>
          <a:xfrm>
            <a:off x="9234012" y="5106174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B0F1C538-822C-E26E-3991-FF46A43B1A0E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39312" y="5236320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E985678D-73DA-0F2E-B2D2-18E8FB7E59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63415" y="4585831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1B5340C-5E5F-A4B6-0E27-1CB6966CFBAE}"/>
              </a:ext>
            </a:extLst>
          </p:cNvPr>
          <p:cNvSpPr txBox="1"/>
          <p:nvPr/>
        </p:nvSpPr>
        <p:spPr>
          <a:xfrm>
            <a:off x="11084225" y="4225740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20ED7B-E0F5-A7C1-2A4C-38DBEE795502}"/>
              </a:ext>
            </a:extLst>
          </p:cNvPr>
          <p:cNvSpPr txBox="1"/>
          <p:nvPr/>
        </p:nvSpPr>
        <p:spPr>
          <a:xfrm>
            <a:off x="5471509" y="4536547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2A47C8-4199-2B37-7B09-342B78B0C1B8}"/>
              </a:ext>
            </a:extLst>
          </p:cNvPr>
          <p:cNvSpPr txBox="1"/>
          <p:nvPr/>
        </p:nvSpPr>
        <p:spPr>
          <a:xfrm>
            <a:off x="11064673" y="4919106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77D861-DE21-348C-F7F5-A7F413871E15}"/>
              </a:ext>
            </a:extLst>
          </p:cNvPr>
          <p:cNvSpPr txBox="1"/>
          <p:nvPr/>
        </p:nvSpPr>
        <p:spPr>
          <a:xfrm>
            <a:off x="5471509" y="5391707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B6FFA0-1073-0E2C-F334-BD30379D2C51}"/>
              </a:ext>
            </a:extLst>
          </p:cNvPr>
          <p:cNvSpPr txBox="1"/>
          <p:nvPr/>
        </p:nvSpPr>
        <p:spPr>
          <a:xfrm>
            <a:off x="10663910" y="5496781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5B78510-9073-2108-8E7E-6B978D1F367B}"/>
              </a:ext>
            </a:extLst>
          </p:cNvPr>
          <p:cNvSpPr txBox="1"/>
          <p:nvPr/>
        </p:nvSpPr>
        <p:spPr>
          <a:xfrm>
            <a:off x="626254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15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9 -0.00231 L 0.00039 -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456E-F257-54DE-C5AA-59EB9CF6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FE5CD7-11F8-F785-1034-489E3AFC57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D813D57-766D-3656-B73C-9DBFA591493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52768C-36DE-30AF-3E18-103CACED0726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CB9F979-C865-21EA-D751-81DC257CD36F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74747E-9CA0-DAFC-30B5-6DBCE83EB470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CE54BB10-771B-C8B1-5BA6-7D2667F17BB3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22A6F2-02DB-9F9A-8224-15D501BBA4DE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B9B0C3F-CC6C-67A3-5D4B-67C1AEC82369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43CA7FE-69E2-73F0-7730-6CC7BC1A8FA4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F15ACAF-71D7-6230-7220-B270A4E3320B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43164C8-8122-B969-99A3-B4A4854D5869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3F87435-0A80-6B43-DF0A-558402E0F89D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1DE5052-758F-59D5-5D3E-7FE4EDA607E7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A7ECFEF-617F-7B5A-B749-3B707FF9D1D1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55E3E2C-1DF9-FE09-1B01-E965C1EDC1B2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12C25AF-276F-FEF1-A3A4-3B07B453E2F8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7A848-0B98-B243-2655-51B972FF706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D878FB2-A11E-E6BC-1B5D-EDFA60233452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1A10C49-AEF7-FA67-134D-5C75A82B9451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6C444A7-A999-5B20-D595-BC27573E1E0D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8108E48-70EE-0F11-AAEE-BED32CD48EB3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E01AAB1-51D0-98CA-AE86-82ADB9CBA056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9ABBE36B-8F2E-4B8B-F04F-141AE3A814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6623E5CE-F552-93A4-F132-F4E6528B9E00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10CEC90-5961-2025-1629-FD22CF551148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DA813D4-6BA1-3554-9FF6-265073875282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AC4E1B1-1FA5-CC7F-E0CF-211AC13B18A4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2E25B0B-AF18-84E5-5AC0-FDCE2FFDAA81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403E126-A3A3-F676-795C-91CC6305EF70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7A27C48-00E5-E3B5-9BB6-4886B6EFF3DF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BE266A-6F6B-35F6-C14A-E8B046CEB5AF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38763DFA-AB35-C27C-099D-58D6C8D026BC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675916C-1F42-0D69-CC9F-BF538D254E3E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3A30147-0348-866A-67DC-EFE91150304B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3AA229C7-C0F7-8FFF-B769-7141DE4703C0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98D5D7B-AEC6-CDE8-46A7-9D61A775E08A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D60FCCBE-847D-0CFA-D703-0C982DF72A08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C8E030A8-6057-0CAE-B066-029B98EBBA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02498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FEF5FFB-7848-300C-BD7E-4761E7BD37A2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1F7DE193-D408-2ED8-5D9F-9B2BAB5FF770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C3F8D62-A48E-0D41-3139-7140CB0CB1EC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6C53404-8A02-C886-16B1-6714D3AC2F40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E4EB7277-190E-88A7-C0B7-7871D4F59973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09B4528-2B41-1ED9-71EC-A69B30A8BD31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44168D5C-0596-F829-8CE3-2BC3C6541AA0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9E587D28-B994-0569-2A05-EEAFE53043D3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5A3D1F2-F8BD-EAA8-9864-644AE4CD95D0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89858B3-F1D8-6FD3-30C3-FB151EE23412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A4CA504-F62B-CF6C-F1D8-7526FB69A35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B7A8B26-CAD8-233F-EF2C-65A9D7B7A41B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45BBB15-9F81-DAA8-FDDF-79773531B7A9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6E3810E-B746-5F00-21F6-1527C810D132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401995-99C1-A7FA-CD37-31F3CC983F8D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4247F3EC-CB89-31BD-9ADE-331AD4AEDFBC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5B5CC0-03F7-C0FF-E83D-863CFE82DD08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97A544-3DF5-35AF-C5C7-CFE3D39622F5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55353B-48C4-2F52-C8C3-333250D2B242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679DC5E-394D-3501-08B8-3C4FCA79AFDE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E4F5AE-8915-A908-EFE0-E41CE008F719}"/>
              </a:ext>
            </a:extLst>
          </p:cNvPr>
          <p:cNvSpPr txBox="1"/>
          <p:nvPr/>
        </p:nvSpPr>
        <p:spPr>
          <a:xfrm>
            <a:off x="626254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7606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F0C49-972E-3005-B2CE-AECDFB216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835A536-759A-A634-338E-90AAADC379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531CCC4-DC0A-EB37-811F-48A7B23DBB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F518053-D7B2-133C-32C7-A6FA25E465C5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E5E08BE-9F92-78B6-1987-6F0DF73DD089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5B34EF8-72FC-D9EB-3445-9B304904C01D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392A6753-EECE-A28C-5BB4-27C893D084F5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B67F47-1F6D-D0CF-6475-B5BD004AB651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31DC13-2220-5A38-DDFC-C7E13B893C45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E1B991E-8E12-2C46-373E-E4B37FAAF5D1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671DA6E-90F8-DF06-1CBF-CA1ED6893AF9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AF8D693-468C-61DF-133E-86B23E00EB42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AF61647-42C5-2679-2931-96EEB6B4EA69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8C113B1E-272E-72DE-3A9B-072BA7CD7295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03B3E6F-4EB9-B055-E896-98A5531D717D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5274F-B96F-75EF-687A-B1251025D834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6246B1E-24AE-261D-59CC-601891463B11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53AB1A7-04CE-01D5-397C-CBD1C6042B1B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C8FCCFB-3573-D8EE-69E1-336072E5BE8E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BDBC6B4-3B78-0A28-E548-F2ED73365C47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D2265D-0BFF-A678-00C0-82D0D62B5392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74DF646-212D-604A-9BEB-5CBE70FB7ED2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DF8849B-9FE6-4095-EC41-F3FCBFF883AC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A5984C7B-3765-3644-6138-735D79145C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CEB8DD5D-D33A-71A2-DC2E-2598327910B3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EADA8DB-51E5-AEF5-EC9C-98D8132C623C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9A89D38-19C5-194D-A3C1-B31BC6C48445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F6D0A3F-AF53-36D3-FBA1-42C3B76B8285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27764DC-ADC8-01F1-4F36-606FAD48BC4C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9A701DB3-C37F-3A52-122A-3EE3AA55E05C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DBEEF955-61EA-AE43-7953-CB590E2F42D3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8DB01DA-AD31-7CC0-A927-ACAF0565B56B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E7A4F782-2719-26C7-E651-AC35ECBE2F24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DA11353-D4B9-5A94-19A9-8FBAFCB8F086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38570735-97DC-38FD-FF70-BA66621FF759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90DA047F-8C8E-B197-A0D4-5D51C0A1813E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2D82CD74-8C45-3A15-63A7-4EF5C195E97E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AF13D322-4E6E-080D-A6EF-7F5825FD0706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45472D8A-9B86-5781-D294-1754CC9FF1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02498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1D8B378-DCD8-33CC-2D90-8A6DF747140D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E300B41D-67EF-1FC5-E973-C6B50C3D93E5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7091F76-48DE-14B6-6662-4E5838B1CE43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70A9FCDA-1B45-A97C-4542-EDC969E1205D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BCA3A182-236B-1F62-C094-5EC5A84DC8B9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FBA13EE-4860-03D1-747D-D64A07D904AB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8462C3A8-D206-D70D-8CBD-7EADF9F1C31E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167D42D-85CE-1708-02C2-967D4BC9B486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B459BE6-3458-32C9-CCF6-7B63038A021B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40B7ADD-C0CB-E6F4-E390-2D2E168458FE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A63100F9-E292-FC68-451D-220E76AB534E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5973DF89-0BC4-88B2-D2FA-97C34E542130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CB8BE86-4DBC-563C-DFC7-2C87BF52BEF4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DBCEEF7-115B-15E2-E0A0-9040F703312C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2509AC-899A-D1C1-DF2B-7DE20D1A8157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844F26BC-57BB-717D-093C-675841237956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C5E797-04AC-44EE-E056-AED6D3B66014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963BAE-32DE-A1C0-8468-2F736911157E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39B14E-3C33-32A1-55D7-48DDA6B54FEC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DFF22B-87EE-7965-BA9C-D5E9895922D7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3226B4-7F50-7476-CED1-EADE2F0D010F}"/>
              </a:ext>
            </a:extLst>
          </p:cNvPr>
          <p:cNvSpPr txBox="1"/>
          <p:nvPr/>
        </p:nvSpPr>
        <p:spPr>
          <a:xfrm>
            <a:off x="626254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1041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528B4-0F8E-0E93-143E-BBE1C7E9E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E6E15F-6521-69A0-562C-0402E64B7E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C43BA006-C87E-798F-0A66-076D0500E102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C2B4F32-0110-6887-6424-C7B819315396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ED14C8F-6EC5-320A-35E4-9773B96A8115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1124CD2-484C-492E-EB81-674735E6730A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17C01C1F-3018-A2C7-B614-33FFBAEE7418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5D2B9689-4C4F-42FF-1F51-2AB1AEE631FA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825B0DB-1E12-AF6C-9710-17908E864BC8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56628BE-61CC-6C9D-2169-A2C5FC4D7915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2CEAF55-7F04-EEFA-3E2E-019C462A1F57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2BB8490-515A-5262-BD5C-1DE9DB0E81A8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B724A0C-8441-F4D2-2788-B0168074661E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57A115A-00FB-EBF2-901C-FAFDBB6160E0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246A6EDC-7762-36B8-829D-890E1C3BF482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F73DC0-8228-9543-1F07-811A8A15F817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8E3B0A60-0FB6-7DF2-2B10-FE629133D75E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C563C-7FEC-B08B-0BA9-E4C84902B52B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99802D28-8904-90CC-DCDB-CE939797D2F9}"/>
              </a:ext>
            </a:extLst>
          </p:cNvPr>
          <p:cNvCxnSpPr/>
          <p:nvPr/>
        </p:nvCxnSpPr>
        <p:spPr>
          <a:xfrm>
            <a:off x="5553002" y="5264388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F66B551E-5CA8-D081-409F-24E87531FEE8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6713833" y="5618015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59AE9345-1D80-0DAF-9398-B3108EB40D95}"/>
              </a:ext>
            </a:extLst>
          </p:cNvPr>
          <p:cNvCxnSpPr>
            <a:cxnSpLocks/>
            <a:stCxn id="35" idx="0"/>
            <a:endCxn id="85" idx="0"/>
          </p:cNvCxnSpPr>
          <p:nvPr/>
        </p:nvCxnSpPr>
        <p:spPr>
          <a:xfrm rot="16200000" flipH="1">
            <a:off x="8279910" y="2612049"/>
            <a:ext cx="223060" cy="3630424"/>
          </a:xfrm>
          <a:prstGeom prst="bentConnector3">
            <a:avLst>
              <a:gd name="adj1" fmla="val -10248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C2E604D-68EF-378F-80DC-FE21F16060AD}"/>
              </a:ext>
            </a:extLst>
          </p:cNvPr>
          <p:cNvSpPr txBox="1"/>
          <p:nvPr/>
        </p:nvSpPr>
        <p:spPr>
          <a:xfrm>
            <a:off x="7209331" y="4980662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C72371C8-C763-5BB0-9FD8-AB064C0820A6}"/>
              </a:ext>
            </a:extLst>
          </p:cNvPr>
          <p:cNvCxnSpPr>
            <a:cxnSpLocks/>
            <a:stCxn id="85" idx="3"/>
            <a:endCxn id="31" idx="2"/>
          </p:cNvCxnSpPr>
          <p:nvPr/>
        </p:nvCxnSpPr>
        <p:spPr>
          <a:xfrm flipH="1">
            <a:off x="1398560" y="5112733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DF8DCE8-3F8F-8125-2504-C3469E2F39F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313347" y="5035675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A7FB6C5-0BD1-6D25-0697-1E0173CA67EE}"/>
              </a:ext>
            </a:extLst>
          </p:cNvPr>
          <p:cNvSpPr/>
          <p:nvPr/>
        </p:nvSpPr>
        <p:spPr>
          <a:xfrm>
            <a:off x="953506" y="4851075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CB82337-85FB-A05A-D0CF-B0477E9300A2}"/>
              </a:ext>
            </a:extLst>
          </p:cNvPr>
          <p:cNvSpPr/>
          <p:nvPr/>
        </p:nvSpPr>
        <p:spPr>
          <a:xfrm>
            <a:off x="2188373" y="485107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B1FC470-5844-FA90-4D64-019EBFFC5239}"/>
              </a:ext>
            </a:extLst>
          </p:cNvPr>
          <p:cNvSpPr/>
          <p:nvPr/>
        </p:nvSpPr>
        <p:spPr>
          <a:xfrm>
            <a:off x="3423240" y="485107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osango 33">
            <a:extLst>
              <a:ext uri="{FF2B5EF4-FFF2-40B4-BE49-F238E27FC236}">
                <a16:creationId xmlns:a16="http://schemas.microsoft.com/office/drawing/2014/main" id="{089EB5DE-C1FC-B8AB-9D08-4B31B1D0D7B4}"/>
              </a:ext>
            </a:extLst>
          </p:cNvPr>
          <p:cNvSpPr/>
          <p:nvPr/>
        </p:nvSpPr>
        <p:spPr>
          <a:xfrm>
            <a:off x="4668556" y="4684933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CC1A7B6-F8EF-EAD9-F8DD-9BE74521C217}"/>
              </a:ext>
            </a:extLst>
          </p:cNvPr>
          <p:cNvSpPr/>
          <p:nvPr/>
        </p:nvSpPr>
        <p:spPr>
          <a:xfrm>
            <a:off x="6131174" y="4315731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9C5DCC9-5BA7-E620-6220-AA8B1BC73741}"/>
              </a:ext>
            </a:extLst>
          </p:cNvPr>
          <p:cNvSpPr/>
          <p:nvPr/>
        </p:nvSpPr>
        <p:spPr>
          <a:xfrm>
            <a:off x="6131174" y="5386417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11960A45-9097-0BAE-7B9F-4959743A8A32}"/>
              </a:ext>
            </a:extLst>
          </p:cNvPr>
          <p:cNvSpPr/>
          <p:nvPr/>
        </p:nvSpPr>
        <p:spPr>
          <a:xfrm>
            <a:off x="10957814" y="4167344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688DAA7-3BDA-BF8E-EE63-D2998FC8CA8A}"/>
              </a:ext>
            </a:extLst>
          </p:cNvPr>
          <p:cNvCxnSpPr/>
          <p:nvPr/>
        </p:nvCxnSpPr>
        <p:spPr>
          <a:xfrm>
            <a:off x="1843613" y="5035675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BBDB520-E175-7E91-4F65-D4A1BDAF12CE}"/>
              </a:ext>
            </a:extLst>
          </p:cNvPr>
          <p:cNvCxnSpPr/>
          <p:nvPr/>
        </p:nvCxnSpPr>
        <p:spPr>
          <a:xfrm>
            <a:off x="3078481" y="5035675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7DCEFF79-EB32-E20B-CFC3-56FA374513D2}"/>
              </a:ext>
            </a:extLst>
          </p:cNvPr>
          <p:cNvCxnSpPr/>
          <p:nvPr/>
        </p:nvCxnSpPr>
        <p:spPr>
          <a:xfrm flipV="1">
            <a:off x="5554484" y="4500332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82BB35E-A805-15FB-8E09-67E242B1A5D9}"/>
              </a:ext>
            </a:extLst>
          </p:cNvPr>
          <p:cNvSpPr txBox="1"/>
          <p:nvPr/>
        </p:nvSpPr>
        <p:spPr>
          <a:xfrm>
            <a:off x="1148871" y="4898753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3505758-21B8-B993-C2EA-E797C922ADC3}"/>
              </a:ext>
            </a:extLst>
          </p:cNvPr>
          <p:cNvSpPr txBox="1"/>
          <p:nvPr/>
        </p:nvSpPr>
        <p:spPr>
          <a:xfrm>
            <a:off x="2228073" y="4921573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8BD00D1-49D2-951F-B53D-B0E007BADF52}"/>
              </a:ext>
            </a:extLst>
          </p:cNvPr>
          <p:cNvSpPr txBox="1"/>
          <p:nvPr/>
        </p:nvSpPr>
        <p:spPr>
          <a:xfrm>
            <a:off x="3473389" y="4955804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8CCDD5-3E30-A3D5-FB65-2A664523BE5A}"/>
              </a:ext>
            </a:extLst>
          </p:cNvPr>
          <p:cNvSpPr txBox="1"/>
          <p:nvPr/>
        </p:nvSpPr>
        <p:spPr>
          <a:xfrm>
            <a:off x="4937051" y="4874256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7E91519-365D-3B05-FAAA-7E58E8B5D7B5}"/>
              </a:ext>
            </a:extLst>
          </p:cNvPr>
          <p:cNvSpPr txBox="1"/>
          <p:nvPr/>
        </p:nvSpPr>
        <p:spPr>
          <a:xfrm>
            <a:off x="6257586" y="4374696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59E505-78BC-80D9-57BD-92A8ABD7A8A6}"/>
              </a:ext>
            </a:extLst>
          </p:cNvPr>
          <p:cNvSpPr txBox="1"/>
          <p:nvPr/>
        </p:nvSpPr>
        <p:spPr>
          <a:xfrm>
            <a:off x="6221020" y="546433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691E930-F831-7277-CA38-407D2BBF32A8}"/>
              </a:ext>
            </a:extLst>
          </p:cNvPr>
          <p:cNvSpPr/>
          <p:nvPr/>
        </p:nvSpPr>
        <p:spPr>
          <a:xfrm>
            <a:off x="7111127" y="492157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4195FD61-A112-B5E7-9202-30B9E4CE8F14}"/>
              </a:ext>
            </a:extLst>
          </p:cNvPr>
          <p:cNvSpPr/>
          <p:nvPr/>
        </p:nvSpPr>
        <p:spPr>
          <a:xfrm>
            <a:off x="7111127" y="58327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4CA1A332-D7F0-23E0-1410-4BFB407515C8}"/>
              </a:ext>
            </a:extLst>
          </p:cNvPr>
          <p:cNvSpPr/>
          <p:nvPr/>
        </p:nvSpPr>
        <p:spPr>
          <a:xfrm>
            <a:off x="8343904" y="5834456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1B0D011A-40EC-D2A0-8777-89EB271449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9252" y="4969417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CB84C66-B062-E6A1-B597-2CE9C05806E9}"/>
              </a:ext>
            </a:extLst>
          </p:cNvPr>
          <p:cNvSpPr txBox="1"/>
          <p:nvPr/>
        </p:nvSpPr>
        <p:spPr>
          <a:xfrm>
            <a:off x="7209331" y="5891887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D0611AF-62ED-02DE-1C02-D0016BB81CE3}"/>
              </a:ext>
            </a:extLst>
          </p:cNvPr>
          <p:cNvSpPr txBox="1"/>
          <p:nvPr/>
        </p:nvSpPr>
        <p:spPr>
          <a:xfrm>
            <a:off x="8470316" y="5898972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EE10F1F-D91E-C521-9D98-06C154285516}"/>
              </a:ext>
            </a:extLst>
          </p:cNvPr>
          <p:cNvSpPr/>
          <p:nvPr/>
        </p:nvSpPr>
        <p:spPr>
          <a:xfrm>
            <a:off x="8343904" y="492157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319026D6-BA05-82DA-728E-6E0F496034D9}"/>
              </a:ext>
            </a:extLst>
          </p:cNvPr>
          <p:cNvCxnSpPr/>
          <p:nvPr/>
        </p:nvCxnSpPr>
        <p:spPr>
          <a:xfrm>
            <a:off x="8001235" y="5106174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722B409-01DD-873B-4453-0E6A65B8CBA5}"/>
              </a:ext>
            </a:extLst>
          </p:cNvPr>
          <p:cNvSpPr txBox="1"/>
          <p:nvPr/>
        </p:nvSpPr>
        <p:spPr>
          <a:xfrm>
            <a:off x="8470316" y="4987221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Losango 84">
            <a:extLst>
              <a:ext uri="{FF2B5EF4-FFF2-40B4-BE49-F238E27FC236}">
                <a16:creationId xmlns:a16="http://schemas.microsoft.com/office/drawing/2014/main" id="{9D4D9E64-5684-CAA3-2087-4FA28E06C61F}"/>
              </a:ext>
            </a:extLst>
          </p:cNvPr>
          <p:cNvSpPr/>
          <p:nvPr/>
        </p:nvSpPr>
        <p:spPr>
          <a:xfrm>
            <a:off x="9576681" y="4538791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4EBFB94-077D-223F-A191-F6DEAD8C7271}"/>
              </a:ext>
            </a:extLst>
          </p:cNvPr>
          <p:cNvSpPr txBox="1"/>
          <p:nvPr/>
        </p:nvSpPr>
        <p:spPr>
          <a:xfrm>
            <a:off x="9845175" y="4820919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508324A-68D2-3BAE-0E5C-6C14281CC7D4}"/>
              </a:ext>
            </a:extLst>
          </p:cNvPr>
          <p:cNvCxnSpPr/>
          <p:nvPr/>
        </p:nvCxnSpPr>
        <p:spPr>
          <a:xfrm>
            <a:off x="9234012" y="5106174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E6A54390-6591-7D3B-5043-A8E23D5A5929}"/>
              </a:ext>
            </a:extLst>
          </p:cNvPr>
          <p:cNvCxnSpPr>
            <a:cxnSpLocks/>
            <a:stCxn id="73" idx="2"/>
            <a:endCxn id="85" idx="2"/>
          </p:cNvCxnSpPr>
          <p:nvPr/>
        </p:nvCxnSpPr>
        <p:spPr>
          <a:xfrm rot="5400000" flipH="1" flipV="1">
            <a:off x="9239312" y="5236320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02DFDAD1-6413-267D-B345-117B283772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63415" y="4585831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D68B23A-F191-CAAC-5078-8D5E9A0059FF}"/>
              </a:ext>
            </a:extLst>
          </p:cNvPr>
          <p:cNvSpPr txBox="1"/>
          <p:nvPr/>
        </p:nvSpPr>
        <p:spPr>
          <a:xfrm>
            <a:off x="11084225" y="4225740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DF8AD6B-CF29-9891-0451-3FDD979B50DA}"/>
              </a:ext>
            </a:extLst>
          </p:cNvPr>
          <p:cNvSpPr txBox="1"/>
          <p:nvPr/>
        </p:nvSpPr>
        <p:spPr>
          <a:xfrm>
            <a:off x="5471509" y="4536547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E336B97D-A5A6-F2C8-F92A-5FABEA01396F}"/>
              </a:ext>
            </a:extLst>
          </p:cNvPr>
          <p:cNvSpPr txBox="1"/>
          <p:nvPr/>
        </p:nvSpPr>
        <p:spPr>
          <a:xfrm>
            <a:off x="11064673" y="4919106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16D9D93B-2D54-6696-9037-787580ABF9B6}"/>
              </a:ext>
            </a:extLst>
          </p:cNvPr>
          <p:cNvSpPr txBox="1"/>
          <p:nvPr/>
        </p:nvSpPr>
        <p:spPr>
          <a:xfrm>
            <a:off x="5471509" y="5391707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926217F2-3BEF-0DE1-66D4-198FBE673E50}"/>
              </a:ext>
            </a:extLst>
          </p:cNvPr>
          <p:cNvSpPr txBox="1"/>
          <p:nvPr/>
        </p:nvSpPr>
        <p:spPr>
          <a:xfrm>
            <a:off x="10663910" y="5496781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65AF212D-D1E7-AFA1-35F5-D89BFE3F61C8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4 0.00162 L -3.54167E-6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9B657-69FE-F6BD-B3FD-B7DB24F0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839AA7-F4D4-D97F-1B9C-65AD421E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9018C08-D4ED-E449-2676-61E4FBDC8144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98E163A-775F-157C-1B03-38E163F056BF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2B0D29F-6627-5A91-8080-E5ECB2D908A7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47238567-FA37-226C-AB61-A25257E064DC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A2581C0-3EF2-A9A9-7443-B77D811F370F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224EF1F0-B32D-BE59-BDC9-420B69060B08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22F7640B-D1F0-374C-111B-3A59784950EE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569ABC0-3AE0-CBA5-11D9-5F48B6B8BE05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CA8E4F0-80AC-F8EA-AB21-DEFAA20E3C88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4C95D8B-C03E-6D2C-9E83-B110F3E51856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2905AE5-4BF6-C9AF-5E84-F944B2D1E3C0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D4448532-5EDA-31B9-14A5-9BE2639DD5A5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A472DEE-4CBD-55E7-3A3F-6ED7CA8C560B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791E57-A57C-F463-BFAE-96243B0CDEC3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0C89E53E-67E9-D14D-585A-4BC76E7EE92A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5CD4D7-7B61-82AD-F70B-A4EBEFF0DA2C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A58CEEB-6BB4-BE17-59CB-7A764CCE5C44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90EC1E5-16E2-D155-FE4A-A261D8CB347B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E941FC-1D39-0A70-02FF-B8339CE9D02B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0BA57CC8-2453-9A4A-F5E6-037C869E254B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27ADAE-7E76-B61B-C67F-D5A8CAF10D8C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049D80-2175-08FA-8ABF-8421637E5FED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5249234-1BD2-6FBC-E858-CFF5CA54CD25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333DB9D-80D5-7A08-3051-648A2BCF3BD7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CD1BFE-896E-DA54-349E-C11702978FFD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22418A7-7BD0-6D2B-0B0A-5BBE7DEF064E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7B54F47-7ED1-0868-BE21-2A0DE5C0C37E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06A520-4286-EBD2-2D71-306FB9C5A2B7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50058F-1C60-F592-3E89-FFBA0A4E603C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5EEE5C-39F3-CB6B-4D7E-D91A5905D6CF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E7E93F3-A436-DFC8-814B-0B9AC8BEF1CA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CA765A-4150-576E-B14B-977C45B72258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7771A69-6CD8-6D94-1853-DB6A283FFB69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F12F77D-37D8-4BF4-5BCD-09ED82E76BB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8D1BE5-4950-71E9-2861-0DB2FD067F58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C91E30F-6CE3-6D38-6CC5-E92952D7F9A8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D5BB964-DC37-6A0F-DA12-6B496E05FD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1F27D96-8CAE-9D16-40B6-6EC1A59BC5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247AB87-85F2-14D6-D903-E3362E391D84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8566C8-DC4E-F4B4-2459-47E5A626B623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274BBFE-26D7-51A7-D8CE-00C4D973B443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F24ED5-7419-B4C8-3387-C1F26D3CF758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6415E48-C7A5-DCD9-7C5D-5DF05E5209B7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7D8FEA4-0168-E30E-2C14-2D2A48321CA9}"/>
              </a:ext>
            </a:extLst>
          </p:cNvPr>
          <p:cNvCxnSpPr/>
          <p:nvPr/>
        </p:nvCxnSpPr>
        <p:spPr>
          <a:xfrm>
            <a:off x="8016450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BF37F8E-AB91-5AE8-3809-4493F8A57379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CD92E08F-A893-99BC-BEAF-91FB49C4DBFC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8CF34E6-EE1D-2E9B-AC96-6452E81A419A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D8881C1C-0547-D417-6983-52A685A6B10B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8B9E1BD-6AE6-2003-EBE1-C9C36CA47677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FA0691AB-2E8B-816E-BC8F-47D27060C2D2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D41F9404-44BC-AF16-ADED-B4B5F3DA81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A45796C-FCC7-A566-39B3-1B556D59BEAE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B0353D8-A73F-018B-567D-9D91E7C3C117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3A1EACF-670B-119E-6885-6C4FB0BEDA4A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1381F10-51D1-1D7F-2ABC-EAA957EA7400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24A2BD9-AEC3-F76B-B105-2D9E8FA52B8E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D6F0AF4-D336-1A3E-770E-44D49D04D478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A632D051-7A50-5FE9-86A0-77B962AE8577}"/>
              </a:ext>
            </a:extLst>
          </p:cNvPr>
          <p:cNvSpPr txBox="1"/>
          <p:nvPr/>
        </p:nvSpPr>
        <p:spPr>
          <a:xfrm>
            <a:off x="1143190" y="4921978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2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20555-C74E-1114-7E8C-FF6DF50C5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DA2CCF-61B6-F247-3910-F0B10DE58B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0C1811B5-3630-FD3A-167B-EB6D5F6B2748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84B545F-92C9-CF03-B36A-7A241935B993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C8EAE413-8EAF-B764-6F15-AB96B3D98DFB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EA150FE1-2645-BB6A-A058-44C76C996B5A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9EB2A459-32F1-A863-3642-E61F48A8349C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8B17FAB5-06D5-AF18-BB71-4C3A15838F53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78E4A05D-DB17-B330-0512-D2A2C4A6D67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A5529CD5-046C-FF90-682F-ECFF0F4F87F4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5D6CB7F-28A8-FFC0-800D-F1ED07AFDA9B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59DB3AF-2CC1-121A-C50A-B711A9250096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CC1652A-19F4-5150-E49A-BDC0E759DF86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8B40E71-2D23-8654-0D4D-3CAA956CEA10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709710A-ABDD-9C49-9E5B-090E63330BE6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15CB5B-11A8-D8E1-06EE-1ED12506F1EA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C1C5D417-8F4F-EB7C-8CA5-F0B3411AF904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960A4A-00EB-B9D8-38F4-408C2C004CAB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14CD28E-2961-234C-D7C4-4DF4F00A7449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6F83394-8DE4-FCFD-FE65-F581D3D99C31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4F0108-F9A3-CEBB-BD34-AE73D154CD04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CE2AD428-E40C-123F-F57C-7AA6FF09CFEA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642AFC7-45F0-AAC5-DF8F-A26F67BC62C5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2EF968-E25A-9DED-EE06-AB10EDA0E477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F4BC45D-E38C-37F6-B0BC-F153191FA29B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8F45467-B689-7C76-56C4-D3E9A0E92990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0F89502-CC98-4053-500E-7A6B29C5AFE5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AD4A92FB-8162-FE84-8008-3DF89059277A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0D90A3F-2825-08A8-20CE-AD80426D5DEA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7C8F94-480E-5C19-25CB-D4D4AEAD4922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E981FB-58F5-B80A-68FC-D1003C8C22D9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55531B2-6466-D1C5-CDDB-81F4610A0C6F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087ABD-244F-421D-F384-E9CE88A60B99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5A8978B-3135-81FF-16C5-D9CD12A2D036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4C3D644-8110-0D31-CB95-8AAA254EA4F3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8AAC1CD-4338-8FA1-7EC6-D2452038BC15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FF60F60-0C46-934E-6267-CEB31850987C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AA9A669-1503-178E-72F3-D4AAD55D80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0C8A615-F67B-7978-3AA4-B784ACAC47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6B9E590-4C2D-7336-A824-8F523F4DB00F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309FD99-EEA3-0894-8D2C-AD01AAA66EB5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8B24DF-6417-CBFD-0596-9852E1C1D8A2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C66170C-272D-9773-98D4-7674325632AB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41456C9-839C-04D8-A201-527735DE7AF3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F78AF15-D225-26D3-82B1-7969D24ACE1D}"/>
              </a:ext>
            </a:extLst>
          </p:cNvPr>
          <p:cNvCxnSpPr/>
          <p:nvPr/>
        </p:nvCxnSpPr>
        <p:spPr>
          <a:xfrm>
            <a:off x="8016450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18B97B7-A7C7-95E3-EF12-198444410130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6BBC4BEB-92F8-EF26-C08D-3D5676E9E3DC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47693B1-0849-9D14-F6C9-11005A3CF4B7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763561E-3F88-5F24-0BA2-D0A376290D2F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87491DD-C979-232F-E061-B9DDDB639D3B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53826753-3E89-8AAD-7BA4-5FE4BBC584B8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EFC7326-B333-C557-DCAD-20B0400D3C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A4D4F7E-7B80-5E98-5B3B-96A1DAD97A26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71CBDED-87B2-C305-057C-E436243601C5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728DC43-D0F2-DA92-9568-505E201C4728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107F550-2AA2-0585-B262-5036ED6F5C80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62ED11B-F748-6C22-6DD2-4339E0DDDDD9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6266680B-FFFD-478B-60E4-9B559BBEADF2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8FADE76C-89BE-5144-7131-5A196C98C24D}"/>
              </a:ext>
            </a:extLst>
          </p:cNvPr>
          <p:cNvSpPr txBox="1"/>
          <p:nvPr/>
        </p:nvSpPr>
        <p:spPr>
          <a:xfrm>
            <a:off x="1143190" y="4921978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9812D5C-25B0-1D5A-19B4-E9BA6205609B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3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5FC705-27C9-D16B-656B-DD904C4FBD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F87B90-CB11-15A1-5EB1-60216D642D57}"/>
              </a:ext>
            </a:extLst>
          </p:cNvPr>
          <p:cNvSpPr txBox="1"/>
          <p:nvPr/>
        </p:nvSpPr>
        <p:spPr>
          <a:xfrm flipH="1">
            <a:off x="1471998" y="1885846"/>
            <a:ext cx="9248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>
                    <a:lumMod val="85000"/>
                  </a:schemeClr>
                </a:solidFill>
              </a:rPr>
              <a:t> PROGRAMAÇÃO ESTRUTURADA E MODULAR - ADS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31D00D-AE20-705A-AD6A-431B563AE4C5}"/>
              </a:ext>
            </a:extLst>
          </p:cNvPr>
          <p:cNvSpPr txBox="1"/>
          <p:nvPr/>
        </p:nvSpPr>
        <p:spPr>
          <a:xfrm flipH="1">
            <a:off x="-1073895" y="5741462"/>
            <a:ext cx="787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85000"/>
                  </a:schemeClr>
                </a:solidFill>
              </a:rPr>
              <a:t>Prof. Carlos Henrique Veríssimo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1009EB-7533-662A-EBFF-A8794076980F}"/>
              </a:ext>
            </a:extLst>
          </p:cNvPr>
          <p:cNvSpPr txBox="1"/>
          <p:nvPr/>
        </p:nvSpPr>
        <p:spPr>
          <a:xfrm flipH="1">
            <a:off x="238856" y="5341352"/>
            <a:ext cx="244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Thaís Cabral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9213CC-7594-8B7E-DDFC-6083965324DB}"/>
              </a:ext>
            </a:extLst>
          </p:cNvPr>
          <p:cNvSpPr txBox="1"/>
          <p:nvPr/>
        </p:nvSpPr>
        <p:spPr>
          <a:xfrm flipH="1">
            <a:off x="4467998" y="3852906"/>
            <a:ext cx="307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85000"/>
                  </a:schemeClr>
                </a:solidFill>
              </a:rPr>
              <a:t>FATEC IPIRANGA</a:t>
            </a:r>
          </a:p>
        </p:txBody>
      </p:sp>
    </p:spTree>
    <p:extLst>
      <p:ext uri="{BB962C8B-B14F-4D97-AF65-F5344CB8AC3E}">
        <p14:creationId xmlns:p14="http://schemas.microsoft.com/office/powerpoint/2010/main" val="191787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B62FF-CF2A-4E20-D4EC-F8AF3CDC1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553C5C-25AF-27AA-8C7E-7D20012EFF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77DDD6B3-517B-4402-1727-C5CC56CCCF27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4F36AC1-7FEB-4635-3D0D-6AA91DF6A6B6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0BD3F11-7037-D451-BC30-48DD0C014CE6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2B99869-3E0D-F083-A0B7-238DE248DEE1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4B77AC2-1B7F-523B-E0D2-FFA970EA67A7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47819B4E-96A0-32C1-02A1-228848CF24A4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4B59EF48-7525-BD66-1F63-32A58E64CC4A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209F2BC-F18D-CDF5-534A-73947B49B7E1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49CB489-845F-3231-41A1-AD197C9F3879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726276B-73DE-FCF3-19BE-DE7980B1DD6D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3AA701D-9786-94FC-B52B-41B76D282DE9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196171A-DCB0-9415-A169-DB5C80656B9D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D3BD1F85-A1FA-81C0-BE89-4B847D2D56E0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FA2019-0284-4AB7-7379-B2FCE60CD92B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732AAB9B-846E-A2CF-90CE-0196390CCB88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5F667A-7091-F055-5F46-3B48A34E848D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E2AFBAA-EB7A-4DF5-01D9-10A8FFBC1C0A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6CDBBF-EE8B-5A61-4D3A-0BC4C0139B02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E9B378-AA22-6123-01BE-F629D3EC74C6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F89A0241-3CD4-0B7F-ACD5-D629FD47AD21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38DD62-3A22-C687-B182-7FFFEF20E3C2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79FE32-3B95-DD53-FB8C-5B5F4491ED48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D4B2AC9-26F8-E972-A585-9E9E3E69767F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9743C8A-C5CC-EC7C-4B3C-81B2B5BEE121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682BFCE-D658-F344-6972-A2A9234A342C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14E36ECC-122A-0823-9AD1-E3242EABAC7B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22679282-8201-7851-3A1D-382586C71DE7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640E02-A5FD-5B2F-D255-503965769382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C9BD1B3-FEBD-63AA-BB33-069892C12458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8F23F3-FC5B-62FE-F272-9E5BEA381787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C4DCBCA-2E75-FFDC-0DFE-23C514573042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0601BC-1B2D-A7BE-FB74-20AF39F7AD30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6BF715D-F77D-8FD7-7730-BEE43E596BD2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128D3B7-D468-7CDC-0C5B-813449235C2C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2D96ECF-9661-289A-8E68-AA042D852CD7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952BA4D-2B64-4E35-06FE-888F37F81BA2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9C249E82-95FD-4E9D-D06E-F7AD72E32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39C0B902-8FA3-E026-62A5-DC32793912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B52F4B5-59FB-2C3C-A69A-354AA0230FAA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7F15045-4AD6-3462-DB33-A1CB07C05D57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03DA023-FF12-6ADA-B9E2-C9DA46CA9808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DF8F14-8944-AEEE-C805-205C1F2A1955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565A8D6-30BA-634F-6A7D-CF9F6E8AFE24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42CF4E4-B562-BD38-3CAA-F154CCDABEDA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A736F47-7304-59FC-01A9-FFC6F055FDD8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54FC48DF-7DB7-1CFC-F2AF-A352BF158FD8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2DEEE68-12AD-5258-B931-DF94AB2EEAD7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809EE89-44D8-4D22-4167-5E70FB90D858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F0C72BB7-4D70-037A-5354-0B366BC48796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BAD53F5-58AF-5F2E-8DAB-971D6F2B7ED0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DB08B882-4C68-A8AC-3DB4-BBE24E870C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BF9698-CD73-4420-0C11-22113D94666A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4033CFF-F898-B466-A71A-17F78AE773BD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5B9EE7F-CA2C-0586-AF47-D5455D84D19A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C2B28D4-4444-BA2C-9117-A8885BAFA59E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3E52F97-22E6-2849-0BB4-904C4F091C58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2F348A9-AD42-887C-6EFE-4664671C85C9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DAC19E-C779-88EF-79E7-5AC3D43D91D8}"/>
              </a:ext>
            </a:extLst>
          </p:cNvPr>
          <p:cNvSpPr txBox="1"/>
          <p:nvPr/>
        </p:nvSpPr>
        <p:spPr>
          <a:xfrm>
            <a:off x="3743390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7317D73-C83D-5E92-EECC-156F5D630398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9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60A04-373D-55A5-35F1-60989DA3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4CD7FD-269A-4918-8534-33B7768D94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0C141C9B-04A5-7658-B973-5E79879CAF2D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7D3A7D8-47D6-58DC-3E87-A99F86FC69E7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A82FBB6E-CC94-1467-C3FF-4B5F271688A0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72EB6DD-F28D-C7F2-08CE-E9E92A588B7B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9292314-CAEB-0996-5D40-725D7EC8E006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092EFC28-4944-F4EB-DC96-F70798DD11CA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9F753EF9-130A-D7CC-F17E-FB104B2AFFFC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B591092-1161-7A41-57CF-8B1791453EE4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84E347B2-89B5-3293-3C7F-8C0DDA807894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3DFD4D3-EA8D-7968-BE27-C249676870A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D164BD1-8FDD-99C5-CFDB-C4BA96A13C15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3BD3E26-29B1-46FF-B944-41807F64C041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10568DA-238F-CB1B-54B6-099EDF3B6193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1DA72A-8477-11EA-3EC8-9A032CB1B53E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57EB6E33-96F1-6B84-E25B-9069DC6A8B6D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CF140C-D87F-3DBC-90E4-60596DBE0776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FEDFC19-F5A0-8E0D-D915-A9857C3B7E21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CE22CE6-9AE5-7EF5-3AC9-B80E822CA643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79E14C0-1665-730A-BC21-556182B8AB18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BCD52B16-A3A9-E43A-D62F-FA4EA8973DF9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071C10F-344E-5A9C-B6C1-3EA501EC79ED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3EA8F8-CBE4-FA6E-B99E-27A603085E87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4389F55-4B7B-6507-7B80-7DD78DD7CD72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455988B-9F62-ED36-E86C-869FB7261E1F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7FB0FC3-34CB-941C-7555-D5F199B2B230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A8CA0238-F3B6-C776-BC41-5CEFC6F02EDD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EF460F31-F3C5-ABA0-C10F-0C9131DE1F2B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A096D0-C5FA-5DE0-9FCB-98BF06774922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73C9892-6463-AEE8-94EE-E09780BC3E9B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26763A-7A36-0FAF-4650-14C740034C08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E2414C-7E85-1049-A75B-12F519BD257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862B4F-655A-4A2B-82DC-582F61D0B9CA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326BB25-77D6-E56E-D28D-9F6625B65355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6B9F60B-1471-960F-3815-F155B8DADA7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FA65471-B5E7-FF12-F612-31B299959179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06D3BBF-F95A-29E8-1D08-05B0DB633187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EF6021C-B36B-6EB3-96F6-8D7F2833A7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38FB7666-3C16-98EC-E304-DF5A820B5B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91798ED7-71C2-B04A-90C6-4B7AC898F98F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4AF73BF-9FB4-1D21-C577-4E9EDB5EBE38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3C5A98E-0415-E7F9-4FF7-FFBB73CBFF84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6CDF522-C9A6-55B8-2C61-8B7C1C546851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4BB38D1-3412-2BEC-C346-FD88776A9605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6869EFF-0BED-65DE-8860-EF242C1E33C1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0424EDD-370E-008C-63F9-35C9787FD9B5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F4F239DF-A489-0D58-3934-7D472D71D976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9B56690-C43A-0FB2-0713-D6B7FD373D6C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E998AF7-158D-B51D-4811-FE3077B1CC87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2C62614-3F1B-9FA6-8CDF-74759D423026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986BD489-BA79-0DAB-4734-6283B6409F16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9761F7AE-11EC-1242-2738-89F29E47DF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9FD6269-F38A-1669-2667-5334EDFCB525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0042908-BEA9-BA2D-6A15-D0FA922BF62D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ABA2865-DFCD-BA9F-120E-5E725802D366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FDC1AA9-FFF6-9BA4-E4E9-E4C2981E6C4B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9972C07-3143-9AA8-A452-DEF7AA576F6D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877596C-4FC0-3766-B9C1-248575EFA1E9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F53A89E-0AC7-908F-148C-409F8A527A2C}"/>
              </a:ext>
            </a:extLst>
          </p:cNvPr>
          <p:cNvSpPr txBox="1"/>
          <p:nvPr/>
        </p:nvSpPr>
        <p:spPr>
          <a:xfrm>
            <a:off x="3743390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D5D281E-052B-17CA-8814-59C51583AF56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7487 -0.09838 C 0.0905 -0.1206 0.11393 -0.13218 0.13854 -0.13218 C 0.16654 -0.13218 0.18893 -0.1206 0.20456 -0.09838 L 0.27969 2.22222E-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4" y="-6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22222E-6 L -0.07318 0.10602 C -0.08854 0.13009 -0.11159 0.14282 -0.13581 0.14282 C -0.16341 0.14282 -0.18542 0.13009 -0.20078 0.10602 L -0.27474 2.22222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71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0F85-F41F-E918-FCDB-807BC6C8B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B473FBB-975C-02E2-9106-A23292E0E3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E50FF907-C3E5-CBCA-33DE-F428AA2280FD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E1138BC-3D01-8431-0314-AB19E88AA193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50852A8-BFC7-EE17-B799-B5A32404FE5F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7ECC28A-B5EE-46F4-5775-64F8B8A23078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454F111D-DA48-EBDB-AE67-F72ABEF3F62D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A67DE93-4D33-2490-08D0-27F923E6506C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784643B9-4E7C-FE1E-22ED-0A0FF3C9F51D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EDDD57A8-664B-489A-78CA-EF1E5CD252F9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55B31-A9D9-482B-2A93-67C276659CC1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A57ED0CB-9829-5274-BE43-510DF7CDD078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5B55E1C-1D63-2A2C-5493-311AFA5C1639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29E10C4-E996-462E-54B4-7B509ACEB3DB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DC680A97-5AFA-3D68-DD58-70BFA58C999F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9019500E-29B1-074A-1F23-8BB7C6F42FAF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AEC015-527E-1D3F-9F51-C99E46E612BA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728441B-845A-10E1-116D-711C1705027C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E4ED49-EF7E-D762-868D-9F29D36222A9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5FB73024-5AF0-7AD9-271E-D231215540F3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A47036D-56DB-4FE4-DA52-8A75CB6EF650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B18A4F-798F-CB53-04D0-E42D317A2CA9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9F0E2B2-EEB7-9EAA-CF6F-9FAA1D557D20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C09C26-9A16-634B-F6C0-C9820018C400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488ACC-1F66-50A6-6EF3-52F74CC599C9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E5CACA2-26AC-E6BC-4E28-430429EA0598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5D51E36-EA4D-0B8E-1DFD-2DAEA3964FDC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84A78F-6A70-CC94-0D6E-099DDCFD56B9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2027A6-F197-3BAC-899F-384D79F789DF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94D3C68-4235-BB0C-8842-FCF4C76CF11A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FAF05E-560D-482F-A459-C8BF65197502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B39913F-453A-DDFA-C162-74601412A20C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8C9CB25-E57B-9CF0-4F9A-428B496F9768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98C6018-17BF-992E-DC3D-FEC8DBD27454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131399D-DF4B-EB83-AC1C-D1A593E3092F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418E94DA-EC78-F6AF-B541-86B138FEF6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61ADFC7-382B-CCFA-259F-91AEE06604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0B1F7CD-96B0-D7CA-9D80-2EBA9015784B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D0CB157-59D5-DA82-2F82-099DE5B7DEA1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7FAB25E-0244-C8A2-CBA1-4CC4225D56D1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32F86B-86E5-D80B-A067-155AE24DACFB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083EDCA-495A-E727-25E8-22D5D95E2C83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44CD97B-279E-481B-4FA4-643CB6759520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F51ED71-D752-FC41-8507-8E9C1838AF44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1C0F8D36-FDA4-5F77-CA68-7F259D9CB4C4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3C8940E-DB5F-DC57-692B-347D3D693D43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A8895FC-8AA6-5597-B0A3-2502D9A0D72C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CB59A5E6-8A99-3FE4-ED1C-158BDA0596D8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AED5F4C8-0ABC-5143-8010-F760ED416465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DAB95CCC-7EF2-076E-2647-73FE6188F7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00FB214-0CAB-7BEE-917E-0888037DA1EA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A3584B9-6292-B903-3F4B-5F619F4538FE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98DF786-9368-34BF-F31A-138268D8A145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0B1B893-F130-842A-D7F1-F7C3052CD2F7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0C5A847-99DB-9931-55E1-51223D2E3E01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9D1FA1A4-F232-34A2-6FE2-CCFB718F1A2E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A773F8-B819-D168-EF43-97AB9C9E3B32}"/>
              </a:ext>
            </a:extLst>
          </p:cNvPr>
          <p:cNvSpPr txBox="1"/>
          <p:nvPr/>
        </p:nvSpPr>
        <p:spPr>
          <a:xfrm>
            <a:off x="3743390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5137482-DC12-EBD4-8F82-BE9E0599AFBC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A47AF11-99E0-717D-DFC6-3D04D9AB50F1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C12B4F0-CD49-11F9-3A48-2A6409F91313}"/>
              </a:ext>
            </a:extLst>
          </p:cNvPr>
          <p:cNvCxnSpPr/>
          <p:nvPr/>
        </p:nvCxnSpPr>
        <p:spPr>
          <a:xfrm>
            <a:off x="9401626" y="52942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864505-92EF-516C-1247-BDB1EF12FEB1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249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ACC19-169C-38DF-1F81-9A757C96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CD3E5F-3C8C-7CD5-32C5-415DDDE2FA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E6E7C74E-2F12-E2D4-9288-651B8B420896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E1BED1D-C64B-2C37-18FF-E47EBFF200AE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F4E28B8-CF85-2908-3E35-40C47C88D245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75C3C73-3B54-0A34-E7F2-EE52E78381F9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B96A35B-F579-1F99-D4D0-80C0B2B143F3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CAFC6F0-9D17-6E26-528A-CDE34980A0A2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0A0DB0C9-1F10-0B03-F092-2D4DFDE92644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D36F0C6-1CF4-D242-5E38-FB88355FAAC3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D76D936-017A-9F8E-8E03-F68F1C7B80BD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D8D5B80-45FC-D6E2-89DC-00EA56C8490D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649B10F-C359-71A3-3EFA-650B898685B0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2B166DA6-9ACA-B8D1-88E6-F89010D8CAE9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30B0527-D6D9-5123-5E07-2879231B81DD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801DE0E1-ACE3-E909-B0A8-663C6E387651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D25D49-8DED-6674-4F9E-5E8DFA20EEC6}"/>
              </a:ext>
            </a:extLst>
          </p:cNvPr>
          <p:cNvSpPr txBox="1"/>
          <p:nvPr/>
        </p:nvSpPr>
        <p:spPr>
          <a:xfrm>
            <a:off x="798323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DBE9E1E-3FD7-0271-A8C4-DE3CF48BF167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BEE8346F-D746-CB49-0278-F4F601DAB312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40FA1F2-1DDD-A5D8-0E52-B249DEEA9630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79488CA5-A22A-BE94-4E70-E3CD5F940B6F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900BD9F-C10A-ABE4-30DE-254CDA5EDBA8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AF4298-ABAD-8D59-9D74-76542FFED815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8BA9B3F-44A0-6917-BC60-186A8131C298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627D67-3751-AF4D-F348-5F80DC5D5C7B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8CF81F3-5FC7-2669-34C2-41CD062DCFEE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AC0D1B2-A008-8C24-3DEB-6B57B602A56E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6EDAE98-FB8D-1727-EB7B-DF76D4AB5391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04B87F-4B5F-740F-EAD4-AD276387BD85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5641D75-FEC0-37B7-D7CB-749734A883D4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7D651A-5C7C-6495-78B7-66621C0AE066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1F3054B-44A7-7A5D-3CE4-24208310DB1B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DA89461-8121-4EA2-EE46-782D068893DC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68407DC-E281-9F97-E969-8DF9DAE7E094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167A14-67D4-B1FE-77D4-A7359CD65DCA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EE2D130-B2F4-F7E8-2AF0-39E203C12754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BE8DC946-9289-83B0-089E-ACD1F5C82B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9E25CDC6-4383-7EEA-93E9-F369254818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AC199AC-09C8-1314-C606-96450ED61FFC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F41191-3ACA-9E8C-A811-26DA9977DE05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7E399BA-7B69-577F-0912-C935BA4926B1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CF847B4-F6F9-FFC2-0B40-04D9DE5E87C2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C914357-B491-F0E6-68B1-7CD8DC5108E6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05D816-013E-FA35-2B8A-20C7BEF30CF5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536D2AD-A480-B75D-62D1-9D4CDA917952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9AC53BA3-FBAC-F2D2-28F1-1D43A26A0768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4288806-291C-A72C-87E0-CDA66ADE9807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BF7645C-EB9E-0DED-6AC9-97ADC0AD06CA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88FFAA4-C95F-B079-33A1-34BB4E9E6CFC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B1346A6D-0434-62EA-D90F-1C4BE681DC55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F0256F8-6981-D5FC-99A3-26F1DF7E90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B2027BC-ADC7-4F31-6FEC-8820D28002D6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9332537-8399-3C4D-D3CF-55FE234CD588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DBFC9AF-E49D-AE8D-5EA1-12EDA9F7836E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8BA31D9-0241-FF95-69DF-67E967E8FE39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E113968-5A8E-49EC-54E6-2D561432E43E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ADFDC4DC-1467-AC3A-0653-13BE3C9F3E41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40B1D3D-2D7D-7AF1-A2DF-43488D7B2947}"/>
              </a:ext>
            </a:extLst>
          </p:cNvPr>
          <p:cNvSpPr txBox="1"/>
          <p:nvPr/>
        </p:nvSpPr>
        <p:spPr>
          <a:xfrm>
            <a:off x="3743390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AE47396-57BF-0B3A-C0B5-C9B20441CD8C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22C5EC-2D67-24FC-4FB7-20360950A04A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6 0.00047 L -2.91667E-6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D43F-8221-92DA-5D09-FC7F6FA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084E91-FCEC-6ED5-4F92-5D15831146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4BCCC5DF-6FDE-D9BC-53BA-65D99263869A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9DB29B4-ECDF-F5F3-12EC-282CEB0F4D39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242862C-4977-E494-E7A7-28E9CE044B03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544FD9B3-A6A4-133F-C2D3-00F216C99A33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26814D3E-1426-2BF3-8422-E3D4828A460F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E7FA0099-91C7-3235-D8EB-A37BA77BC49D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2C566D06-C4CF-A805-2B7A-7D2A2A65E21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4070DEE0-BCE9-5A60-150C-C97747FF6FF7}"/>
              </a:ext>
            </a:extLst>
          </p:cNvPr>
          <p:cNvGrpSpPr/>
          <p:nvPr/>
        </p:nvGrpSpPr>
        <p:grpSpPr>
          <a:xfrm>
            <a:off x="4623109" y="273981"/>
            <a:ext cx="3046559" cy="481828"/>
            <a:chOff x="2598344" y="1294645"/>
            <a:chExt cx="5037501" cy="796705"/>
          </a:xfrm>
        </p:grpSpPr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93D57DE1-1778-B2F0-F2C5-F0108EA3F9C9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66C9975-31A2-BAC1-E204-FE04EE8BBA67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24FAD754-D8CF-AE12-200A-13665EDA5303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4087EA9D-D6C3-283E-934F-412F93881656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5BDD9B49-2745-F695-02B7-DB87A36102AA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B1E0D1F0-B5D8-A40C-096D-87E3F06C506C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E0FE44ED-C11D-9808-8D50-A49A0C414042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CB04ED6-EF2F-3DF7-ECE4-42C2AD561610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73F6C10-1FBE-12D4-C868-31F27EB1EC9C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CE1B353-E283-4D84-7E2C-255C06881BC6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0B1996B-BEFB-5919-D745-EC83BD9BC4C4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EE5473C-A673-6B68-981A-FED1720DD71D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C8F1BAA-0244-2285-0C63-E4EA4404ED1F}"/>
              </a:ext>
            </a:extLst>
          </p:cNvPr>
          <p:cNvSpPr txBox="1"/>
          <p:nvPr/>
        </p:nvSpPr>
        <p:spPr>
          <a:xfrm>
            <a:off x="4599557" y="308653"/>
            <a:ext cx="46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CEF59DA0-AA63-14F6-7339-1FBCEE78232D}"/>
              </a:ext>
            </a:extLst>
          </p:cNvPr>
          <p:cNvSpPr txBox="1"/>
          <p:nvPr/>
        </p:nvSpPr>
        <p:spPr>
          <a:xfrm>
            <a:off x="5136842" y="314840"/>
            <a:ext cx="46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5AC9542-93FD-8E18-E6FA-9E100AFB6439}"/>
              </a:ext>
            </a:extLst>
          </p:cNvPr>
          <p:cNvSpPr txBox="1"/>
          <p:nvPr/>
        </p:nvSpPr>
        <p:spPr>
          <a:xfrm>
            <a:off x="5644921" y="326272"/>
            <a:ext cx="46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4DB4C4C9-AB20-94D7-751A-18F625333EF6}"/>
              </a:ext>
            </a:extLst>
          </p:cNvPr>
          <p:cNvSpPr txBox="1"/>
          <p:nvPr/>
        </p:nvSpPr>
        <p:spPr>
          <a:xfrm>
            <a:off x="6184356" y="317978"/>
            <a:ext cx="46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557BC2DA-8C8B-CAE2-36AE-5669E8A0569B}"/>
              </a:ext>
            </a:extLst>
          </p:cNvPr>
          <p:cNvSpPr txBox="1"/>
          <p:nvPr/>
        </p:nvSpPr>
        <p:spPr>
          <a:xfrm>
            <a:off x="6693524" y="321831"/>
            <a:ext cx="46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2D42ECE-627E-377F-8FEB-8C70AB85B78C}"/>
              </a:ext>
            </a:extLst>
          </p:cNvPr>
          <p:cNvSpPr txBox="1"/>
          <p:nvPr/>
        </p:nvSpPr>
        <p:spPr>
          <a:xfrm>
            <a:off x="7184141" y="308653"/>
            <a:ext cx="46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C03D326A-0DE2-D853-B9F0-257BBDEDF03E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EDEE0E-8463-9F83-91CD-0187FDAF2DAF}"/>
              </a:ext>
            </a:extLst>
          </p:cNvPr>
          <p:cNvSpPr txBox="1"/>
          <p:nvPr/>
        </p:nvSpPr>
        <p:spPr>
          <a:xfrm>
            <a:off x="798323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A756DF7-333A-83BF-2AF0-22CD6DAB0C0B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9C74CE5-8650-A988-0EC8-60312B9F8807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7E4C46-20C7-62D7-177C-7C2139A419BB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AA0F1323-7F6D-5889-AB70-E18A874F8714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D60DE5-3CE0-9258-5A3B-67FD25823408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F22C940-0577-FAB6-50BC-977794BF8743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13FE791-25D6-C4E7-FEA7-08C0E0CDFA94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5E95EAB-0640-AE88-2783-01E3A08D8610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45CE0F4-3969-5A94-07BA-F8A839A291E9}"/>
              </a:ext>
            </a:extLst>
          </p:cNvPr>
          <p:cNvCxnSpPr/>
          <p:nvPr/>
        </p:nvCxnSpPr>
        <p:spPr>
          <a:xfrm>
            <a:off x="3043547" y="5075010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37ADCE3-8685-2FA1-3C79-5A2B7138FC23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2F16D7C-4216-867A-E650-F36F4E5E283C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AE9BFA-D94C-BF61-FCE8-B1AFA2E4BE03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7AF51C-0770-A2AE-B683-8360CF6C770B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EB231-B179-86D9-B2E9-27921B9013B8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3FA56CB-6552-89CF-7EE1-513D09D18E3E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A271288-31DA-0253-D0B0-54D072BBFD63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93F67A7-3E82-CD74-297A-C21C928EB93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E3CAF80-2AD8-ACC9-2956-51BCA5409AC0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C7E79D9-4BC9-B5E5-0E0E-AC36E4FEDC2E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A15938DC-825F-5348-EA07-353192654A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8212F0B9-4A1D-429B-44CA-6524F2FE7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F48AC5C-D4C3-7DF5-47BB-BC63647B431D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2BEEE30-FD19-D7DE-C97C-537859BA3565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C56ACBD-D2FA-39A9-81E4-547ECE3E0152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6BD4345-4E42-1490-7D69-062708FF8F76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C7512B3-218E-054F-70F6-BE9F5663FAC6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7CFB872-5398-A970-5D28-8BD1175E49A2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F7158A6-00C8-E35C-C3EE-CBE33B705300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6212DF43-ABF6-D9CC-A639-804E372331C3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E6F78CA-A6C2-65D5-DABD-465A9E7739A1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5AC9512-62E0-2617-EF46-B224965AEF45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DE8CED0-FD83-2FE8-0D33-39EEAB3465E4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52C71D32-3F8E-60DB-C487-0D040FDE390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D585DF91-DC52-F80E-1BB9-05CD79465D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CDB39E0-3041-3BCA-FCCC-05B6EA10C384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2D66FBE-BDCE-6FC9-6247-21FF3D413560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048E5F2-585B-690A-ECA1-1F0D89EBF81A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22CF541-90F2-4A60-95DE-2B7AC927BCBE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DB505251-1E99-E81D-E268-88903CEDB295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353FB21A-0869-4CC0-B653-A6AEF50390EC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065F20-17EF-CD07-E7D0-3ABC2B94F4FA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1F6DA0-75D0-89EA-B091-929CB04D2B93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C23D8E-A163-7205-CC9B-BFAFA2314229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5 -0.00139 L 2.91667E-6 -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212E-DCB9-DE15-3572-C801B5F1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FDCA39-1D1E-BC2D-1608-82325F148A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2E5BD42-15D9-8B9D-152D-B359F4198689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7D9B81C-83C5-B673-E67D-AD8A0AA67B3B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04798D7-8236-DD0E-0971-E62E71337E97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71C97886-93C6-5B83-CE69-226528966688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6F440DA-B9DF-3C6F-37B6-0B89B94ACB33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BACB1AB-E70E-AAA5-C47C-30FB4252F68B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4BFBFB47-CFBF-9F8B-9B98-B928D6CEA81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4C7BFE8-E1C1-124B-5257-EAD74258BE27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8E353622-E3A4-E4EE-A7C8-BD2212948095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DD0B997-0C55-A1C0-D32D-D696269DEC7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036CB33-9281-598C-DCF9-66E0FD4149CE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A7F51D3-0A25-B959-2BFE-F28D38C4E0B5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DFEBC76-F403-F2C3-D432-39986615C434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FA669092-48B6-E6F5-AD35-BD0E9268751E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0CAEF-EEEA-CEC8-2265-FBA137E0C9DB}"/>
              </a:ext>
            </a:extLst>
          </p:cNvPr>
          <p:cNvSpPr txBox="1"/>
          <p:nvPr/>
        </p:nvSpPr>
        <p:spPr>
          <a:xfrm>
            <a:off x="798323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0CD7507-5339-1C2C-2085-15F171798AC4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FD8B379-E1EA-43D6-317B-3A3A49C3F575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A27AD32-A93E-1589-4328-52A79522C1C4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5BA47ED-41B4-70F4-CA5D-70B91560BF24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C44654-7819-183F-07EF-231CCDD14DD7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F465C9-6DD3-E2FF-3261-708D13153D9A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4D0F97-75B1-B086-C6D7-1CCD64DF2D8C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B086432-1346-C95F-DDE4-3825C2E8B7BE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D42394D-BC48-1AFF-531A-AB398723AE31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AD2621D-7E4B-9242-85D3-CF34A283F008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9A6CD11-7A36-31B7-9ABE-E779D99822C3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5DCB7D-8FA3-F290-A0BD-3F78BF9291DA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BB1859C-6F8E-0A86-199B-EFB4311539E8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892D79-C2DE-6456-1793-21A057F0600C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5AEB81-651D-3090-CBCE-01FAB811876A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FDE6A77-B35B-6482-694C-10A3F3F8C2B3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A6C8CF8-78F7-F46F-2679-924B21501CAE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8E7D039-AE3F-E832-856D-35E68A6A582C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8259F20-A120-1CD6-E409-35D18ECACD94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DE82CC3-F493-2112-4F3A-E1A04CE0C8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8B6EC1C3-D1FA-5051-01DC-C9DEA3E1F0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8BDD6FC1-C1BF-99D5-B32C-AA3C49308F04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76E1D52-C4CF-35CC-AEC8-EB05943A3122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649FA94-DC67-734C-3319-EAAF8D42BD2A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2847229-9B27-3516-EC23-AF2B64996150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D83516-B06E-7F80-2165-C7940234FEC7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617A179-382C-1808-C430-57974C22B74A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39E7BF-BD82-7627-9B57-2082947982FF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36761F8C-BC56-6AEE-2A16-246E43D0D78E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6E4026-6A7F-C674-05D3-BD970880455E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2653D2C-ADA6-C709-F311-D0875F79665F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D7239DBB-5050-7F23-4900-1484C4E5D34F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A9A19802-9068-01B0-A654-A2F1A477AC76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0C5EBE-70AF-B152-AA74-5B9F1EC109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130CFF7-9CAD-5696-BC70-AD42CCCF2BE9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6E02821-8161-4E78-C4CB-978243055AD8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4DC022-F61F-C796-A50C-88B7727B2178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3853A3C-F691-A401-42B3-CD8D04238278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0462407-041D-4A0A-89AC-5E96BCA4C60E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C40751CB-2AC8-E9D8-33B9-7D19A48BC76D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8ED3F46-6846-B1EF-655C-1FB7866D6D6A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77570DF-8A3C-FD8E-A8E5-64F7F2A1CC09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240176-C8D8-BE75-6A9E-4CC1199299BE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116 L -0.07539 0.03958 C -0.09101 0.04884 -0.11458 0.05393 -0.13932 0.05393 C -0.16744 0.05393 -0.18997 0.04884 -0.2056 0.03958 L -0.28086 -0.0011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9" y="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6 L 0.07514 -0.07246 C 0.09076 -0.08866 0.11446 -0.09723 0.1392 -0.09723 C 0.16732 -0.09723 0.18998 -0.08866 0.2056 -0.07246 L 0.28112 -0.0011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5A71-C59D-AFD6-0F06-174CCEDA9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08E0D8-10B0-15A9-C648-03AE401A74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15B17831-509E-9C98-219E-ED3A0FEBF644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5FE6BAD-0620-3C89-1F40-4F3B156AE23E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9E238A1-2FA9-01CB-CE12-0459AB00242F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81CE0AB-DB5A-9C54-1C02-2AEE4B06E9B6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9653AFD3-6DAB-15FF-408E-A6091F42CAD9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E2CEEA14-DA0B-A004-947A-E1D9509CA84B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AD239C94-18AC-5D04-604A-D0EC02699904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31D2882-24F5-41E7-C6C5-32D8C81EEBF7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E7480B8-F6D5-3AF1-9BEA-7D08887B1D72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FBB59DC-A301-DF9B-652D-A9C549EC2F3A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5C14D3CA-F44A-7487-00F0-A1AC5510BC35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9DBD9984-0F8F-14B9-ACFB-0C50B97C8AFC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DA06F1BB-C975-3296-8B86-F8CE51E48EB3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1CAE7AE7-9AF5-03A7-2FBF-D1F1040E6D42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10BB5F-A277-4D65-526F-3CB49463D718}"/>
              </a:ext>
            </a:extLst>
          </p:cNvPr>
          <p:cNvSpPr txBox="1"/>
          <p:nvPr/>
        </p:nvSpPr>
        <p:spPr>
          <a:xfrm>
            <a:off x="798323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752E774-170D-60D6-D4B7-A0F5117FFA53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D5F6B32-4121-32BF-24CF-4883795C0523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9D7A8A-A0B5-1726-3F44-B04223281AF2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C3447D4-81CA-366B-A687-47AAC8E2262C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F84E4EB-60CB-A7F8-4759-A0DFF9CB10C5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758E8C-0FA2-00C3-DB33-2DAA6879A349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44A98A6-6F3B-EA1E-04E2-99CD55D2D597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9B50508-CD21-B70D-7D54-24E3C040B569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668E311-FAEB-AC77-9B95-B7298D12F39F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A188522-765B-9262-7334-72FF0E5A050C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F64F200-668E-5E83-6570-66550B6436F7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93BF97-B197-460B-51D6-CBC863FD39DA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45CC58B-B1D0-2F79-12A8-A8193586BECE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EC2C41-A8AE-B533-E556-4557337C3F4E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2941CA-8E9B-3F8B-0C1B-75D7FA809AE9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BD1988-EA90-97B7-7115-5BB507BAA2CB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4A5BBB4-2611-A5AB-872E-B402194A8D86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D8FC591-CB82-3E40-F083-747204F832EF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5B320FE-F05C-D1AB-C0DE-E1C4C5174EBB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918A2A2D-1A94-5FDC-C2AD-71A0159B6D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78B76B3-2CBD-CBBE-365C-7E0F0EE96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6532A2A-8656-E904-0C44-BA72F331B21D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7332045-1630-F0CB-DAE2-29AA86579724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496D6CC-63FB-4AFB-727B-5212C53289FD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D4DB34F-2774-EF78-BDF4-537A44A22A20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85CE4B-3322-7B3A-30CF-D4ABD5277D3B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2DEE4BA-EBC8-99E0-340F-059D1798FD5A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4831FE1-2D48-E164-586B-E02AAA5B63AD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70FFA6AE-CAF2-F5BF-B919-1ECE585CC4FA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561B7F-6C46-7F90-480C-233818EC3962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66DD94B-57E2-F534-66BF-6A3F68FC80EA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33B85ACE-BA50-1801-27A7-438385D2B786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ED2915D7-EC2E-31ED-5648-2A5611186AC7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4CAFC709-C0F6-3A51-3ED7-718430F8BD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FC105A1-4DC7-2F42-8DD1-CE53DD2AEEA5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AAD440E-612B-7EC0-4787-8E1FB2026BF9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31BF9F1-90A9-82EB-BE90-C2CAEFBA3A43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FFCED53-0A75-1F2B-C7DC-5DFECF111822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6D39E68-50AA-8E0B-1293-5751BE5CEAAC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529EEFB9-1434-6941-2305-D7CCB33EDFE0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17FCE76-0A00-895F-50A1-7C78E9392042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C5F1462-47F4-8CDE-3049-648CD8E899D1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8FBFD5-886A-F5AC-7EFE-4E3E9238FDCA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0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04B518E-6444-F4D8-BCB7-ADF308D3E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EE9D21-05A4-DC3A-0B99-8DE7B1E987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3378A02E-FD56-F33A-F793-1FA1B31E614F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6D509A2-49E5-6FCA-A467-54CE6F87FE92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F253CE0-97AA-7689-3390-03F07D0FD1C4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E24EF62-E8EF-366D-79CF-6F5CB44E1C00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DD63B37-9EC5-905F-5A61-34A5150A42F6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F0A7278-1EBD-75CF-8F50-F7A63AE560D6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0DB200AB-C29C-1DA0-BB53-D83A09B729CB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AA83675-11CA-92B5-BCF6-88450BF36F51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B381913-7C0A-6754-E210-65EF3DBE2A61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3CC3F4D-4450-5DD7-B4B4-60EB19D8F2C3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8E9888F-56BE-39D5-C5E9-6B3E8E0D48E5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8A7E23BE-C49D-228F-8D53-8A3F8C8ECEF0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AF285D7-26FD-DAD7-13CA-833F6312790D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4DBB41B5-5886-322D-B9C8-43049C14303C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395F88-CEA8-3125-D743-2D45381A34D6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F7F3138-A8D2-0889-4B55-BFDE1BDEFBA9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2F94F27-C4BF-686C-B0A5-BA678E14081D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0EC0BB-445B-0C17-1652-1037D1DD77E6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C12C9F4D-E4EA-3837-E938-B4301BC85220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4B775BF-5FCE-AA3B-7A00-A95CA0AB4175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6BD55A-A160-AF62-257A-1973B0A2FE0B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58738CD-A8E5-4465-8273-51B3341FF824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FC891CE-36A7-D496-45C2-69E6CC1D4F6E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F0DCAD9-C101-FBD4-0BFC-440EFEAC542D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F56BA1C-F71E-BADA-D9AB-44E67A2BAA3F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D97D9D31-D1B9-64EA-888C-45D2E736289F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1154CDB-E733-4A98-E35C-47526BA96A11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B12001-465D-30AF-0D48-2BB5815C2CCF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48BB04E-86BC-4D31-21D6-C4957805F1B3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A96E52C-A931-C33A-5E3F-080C92B7CF59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2384CE-29FA-4A58-F1B9-CB0E279AAA34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6E4659D-138F-0B56-4AD8-BC917F1F703F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F2BDD10-FAE4-C115-B021-DDA58BA93F09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A625956-6145-09F6-6E1C-F79353B875C7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F313C76C-FCB0-5637-11C1-C6FC52DBB9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70795A42-4638-7EEA-9D7C-4A20C09503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2BE1941-86FC-BEF6-2DA2-26D03E9CB5B5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50D59D-9206-2BC1-8D7F-5A4FC6DF3FB4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46EC630-1288-DC3A-8768-8C9D2B7C8B96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CCB8FA-CDDE-3F2A-8ADF-FA64089D0A93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10200BA-CC99-F73C-A316-170C1F53F2D4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035E0BC-5ED9-9806-91EC-B339F4303B39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7E02B84-4B76-637F-C66C-B4D12C1579DF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BDF3285A-8042-2CBC-086D-C44E2477D96C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F3D1F71-B94F-91FA-D517-C6C98925392E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9308F12D-743E-574E-AEB3-1D0FFA2CDBF2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09308A22-9045-7515-70B5-3487D96BDF64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21F79366-2BC0-C200-6221-CC4253607259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6C9FDECF-5BDF-F075-D543-37E44F0745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46E788-987C-6765-4A0A-D2612D7AFF9D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B00B204-95B6-A4B9-098A-93497BC21250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76E488-795B-97C2-67E5-71FDD58AFC86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906ED56-2F06-A4A7-C1CE-8E0CF14D6A14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9F1364E-B597-94C9-2BB5-ED45DBD513B1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3173E4CE-3B62-C206-0BAA-0E3E392886F1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54AB91-37DE-ED93-675D-4FDBEDAD70E7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DC159E9-8C2A-FAF2-8E5B-49286053954E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A89481-2FED-BD2F-CE91-1E2EA4AB6FE9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5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98 0.00139 L -4.79167E-6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7A907-6816-0804-5BDF-5EBC58EDD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72D3A6-8DC1-7564-A389-2EDEE0C2EB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77F68D21-300F-EDCD-2C07-277095F9802B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A402C2-7AD6-C5FD-D5CB-270926998DB3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B7BBF94-A04C-C426-DC18-65769418CD37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E9967A5D-230B-EC19-6E57-D3CE3B81CD1F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BA399AD7-FB8B-2186-6132-DEC8A2CF78CF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32051D9A-CA56-104A-05CC-8196AC0776C6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45B7E06-7160-37C6-A08E-87F167423532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9E5B9E9-73B1-F252-95F3-6F04E003B2C0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24CAA50-9166-6F95-8ADE-F09665A0EE40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A76AB9B-8130-023D-6BB0-D0A71B4B0EC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21737CF-062D-FB61-394E-2D87D444226A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C54AA0EE-0006-8D42-B0DA-BCD1297EA7AF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D357F2D0-5A79-32DA-04A7-D74F0F8DD1F3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A07096CC-D037-1954-B7C2-8F143C8A878E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47B3E0-F1D9-FF6C-4595-81CB677775E1}"/>
              </a:ext>
            </a:extLst>
          </p:cNvPr>
          <p:cNvSpPr txBox="1"/>
          <p:nvPr/>
        </p:nvSpPr>
        <p:spPr>
          <a:xfrm>
            <a:off x="6284317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AF257F6-20BE-244E-7EE4-7F33AAA2545F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326F03EB-3F76-CBA8-4CE5-42063EB4FF61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C89BDF-9EF2-84D2-465E-97C33F14E127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137234A8-5D13-50D5-7B80-D59DAE8F8C3E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EABDF6-5C79-9ABD-C5B1-74EBA3A508F2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C21A6B-89B2-A3B8-80EB-CF1ECF814541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496506D-7894-36F1-3AA5-3E1050AD27DC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FEB9B50-6F07-60A8-1B4C-F356BBC8C37B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256F645-526F-D064-1234-5565603684FA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8977B1F-9566-5175-44AF-B926A443DA6E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604E2F2B-73B9-A581-EE46-9445DC1D7E28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FAFDB99-E701-99D6-B9BD-03D6DF3C605C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6F0DFCF-1EEA-236F-E89D-25FBB3BBB0C7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1BC8D8-F762-32AA-90CE-83425EECF505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EFC3A2-D018-A266-CEF7-99C260ED7FA7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AD3B57C-5216-C656-9BE0-DD91A61EC5E7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8C43B71-BB3C-6E08-F74E-4096903F670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017CA4-1312-C3FF-EE38-2195DCA195D7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A87EDB0-D4DB-A894-B6F4-3FB6EFB6B553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C68BB1FD-C6B2-10EB-4B0E-D252FB2D95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0FF810-BEDB-E978-0859-4E1E4D6C7A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8CAA18E-4188-D84C-9BF1-7DAA31B5DE1E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8BCEF2E-8164-2A67-88C9-B2FE90D6A55D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2C19186-2FDB-F748-9DF8-DB86B6A93D9A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3332B4C-33B7-EC8A-F4DB-941FE0BE4888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016E549-1973-85D9-2964-50243069BB89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F091377-E885-3278-610E-A10F5A3DB551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00B8581-D357-CD6C-7A12-A4B2632AA737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A1C7CA9A-7F60-7006-55E0-872723160E86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F5F8A88-E7BA-6239-9ED9-C3CBB8ED0E27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C5063486-5856-991A-636F-F034BED0FFA2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A66DC24D-E9C3-8003-0F44-D0575ABCF0F1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5B914819-3986-2326-281F-8CD9F123F5C9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C76A0822-0FD8-F49E-18CD-3B1C163352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38143AB-01D8-5C67-E4FB-305E2488FEE9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2E1ACC-3BEF-6AE1-C511-C95866CB94F2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2CFC090-CE3B-FB93-E424-F8C3025C4EF9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6C51B3C-18A7-74D0-D763-D2A9C295EC7E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03A0E85-6985-243A-7210-4CC30070346A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DAA14C80-014A-81DC-0980-C1B68B2B040E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FDECFC5-0958-8F78-79FD-874997B56FED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2EBE489-9058-43FE-467E-1DC381972B72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3F8F11D-869D-F697-84A1-82E9099D2435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8 0.00047 L 5E-6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6DAE-08BA-5207-0729-B7B3C811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EFE35B-4A61-38A4-7678-90C847E1F8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AA68692-AB63-B5C7-255C-4A6D31AE441A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5F3AF95-6D7B-0B96-7AA6-20C1A5E0D70E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7FFFCDC-4EF0-B1B3-2B8B-244FF4481AFD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D4BACF4-FCC7-DA6C-6A84-18A0FB526064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BA767-9EB4-6B1D-81FA-DF9D8CDBDF33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AEF28D3-7142-9202-DDB5-48DBFA2B88B8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AA2918FE-C6F3-55A7-F864-EAE364B6D141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86941CB-6240-CD8F-B55B-0E44F515F2E5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FFA2FD-A2AC-32AB-77E3-BA8416F35CFD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8F347341-F3DB-EACC-F3CE-9D953C69B81A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CF4CB940-22EE-FD11-F1E4-DB6467F71780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8B161655-D306-7AF0-0B47-99F5D7828C8A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D2F98986-DDBA-8147-FF98-A06759B3FC3A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09DADE9A-8B0F-33E9-D246-7ADB96E6E06D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27C2C7-8ECE-6E08-979F-6858A527A16E}"/>
              </a:ext>
            </a:extLst>
          </p:cNvPr>
          <p:cNvSpPr txBox="1"/>
          <p:nvPr/>
        </p:nvSpPr>
        <p:spPr>
          <a:xfrm>
            <a:off x="6284317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2FA121F-5AEB-8447-48D4-1AEDBCE38ACD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03198B9-A3E8-B6AF-3C35-FEF7336732FF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C54453-DD30-728C-D42B-F184E1B06C8C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DB1BECAE-94E1-DA10-7396-F6BDBDDD1B9D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66D1F5A-2131-222B-298E-FA87EDFA50CA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3B83C9-83A7-7EF9-2478-77F61B2DCE03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0558273-ACDC-633B-1CC8-7E4DE2341D05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2E60FD1-473F-5576-DCDB-48533D0BD824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05DF2D3-49EB-F05D-2BEB-BBA7246564FF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69AE1BF-BCFE-3628-890E-515C014E91B7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469762D-9FE6-2598-148E-411E99900B75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3729D2-B84C-04A0-D570-360021DBC9B5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2F494B-3AF8-EC8E-DE67-E2B4DFEB6AD2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139335-E4B8-B570-039E-8FA97615CD37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B3DF27-B5E4-F6D5-8A75-6968C7587FFD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A513213-7734-37B7-691C-025DC1E3BA99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38DB551-906D-C1D8-1BA9-004005F8C29B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1907F06-594A-1D08-1C99-693E54D1AC8F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216839E-DAAB-AD05-5732-4C20AE3B5B94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91D6006A-77CB-3486-C495-348541D87E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4F3853F9-CC3D-D4EE-6BA6-271124A6D3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8AF2E93-B924-8913-8444-8FDB1BAB6D6E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1473387-31DF-1259-21E3-742F6D60ED91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94E5067-3CC0-CC13-9B13-1A832487FC11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9786B8C-BBEE-9023-63CF-CD773BDF603D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EFCCC0F-5F48-0402-1AFD-5676BE4B9788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6233E6F-8D8C-D110-E56F-758183A79925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8637E95-B070-4149-092C-4FF2D0EB97CA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AE5CF236-150C-37DA-113B-22828905620F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BBD0DC0-6C2D-8D1C-8D1C-FC18ACA2F07B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6A648B1-DFE7-CAD9-62A8-05B75B87E298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C14EEBD-191D-1E70-9B8D-28D2E17C4D9B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E667EB47-6B68-AD09-CEF5-833BA1638B82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C59A5E4A-5CAF-82A7-55B5-B07974FE63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C2020EB-A251-5FA0-7B3D-214E97AF89CF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665A8-8947-8AE8-EA18-6081758ECC92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08BBF50-72A6-1D4D-5C09-1FC5CD6788CB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1053841-D424-3F58-FC48-8BC35C207FA2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EC73DAE-5155-D544-0A72-DFA0663A8402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A357F16-9299-9A0A-3282-1D62A7F8851E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D8DB6FD-3564-69A4-E08C-8D1C0C691956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3F25028-7DF1-AE97-8DA7-C6F0A43F9CD1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7F1833F-206A-FCF7-4E47-4F7AF81789D4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4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EEB9BA-DC45-E5AC-16D1-1289E0BDD6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4BC11F-6147-7B52-079F-5141D714E06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417A643-9ADF-16F9-25B3-BA16922A8913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0A8D1B-3637-1C19-25E3-AA129B3F217E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7A3624-D09B-8774-EF92-B28A38D904A4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7EAAC2-7A46-DEBA-FD26-44EA374D1A2E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DD697A-A339-B744-F39E-1E088FBC24B5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DC99EA-26CD-BAFB-918D-C955F8FAC451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EC704A0-6AAF-5295-8CFD-AF5DFEC4DF48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6171012-20A5-4226-B04B-C5B0A53123A2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9A34492-9079-5BC0-B747-5A7428AA6766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5A09556-780A-90DF-0078-E2B077E0BC88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8A089338-D2DE-66B7-C6B2-6681A85AFC0D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7E69974-4C6E-56F1-0ABF-493A241BC77D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EE4A750-6BB3-184B-94D5-D2E3B69E8C2C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CE07AA5-BFC3-8AAD-CADE-AEB3F62D8B11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16C5288-53FD-4B54-6C90-4AD83EC9E2CB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4424326-985C-52A2-7B2B-54FB50A8D02C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B48432C-6E3B-8B37-89B9-B4AE15B9C873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54FF013-8073-6989-3B91-87E668B13613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69C8D4E-B918-AE50-EE78-96D17C9493E3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EE31FF1-2DFE-6349-F626-FD2D89714103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56F40B3D-9290-237E-2D0E-E609A36ADC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7FA72766-07E1-732C-2880-F5E3F0EB2706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FDB7F55-FFDC-DBCB-61BB-FE6678D0E83A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704CCC-7D6A-345B-3CDE-C3EC90F1EF6D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7E239E5-4009-304E-13F8-29E8A8FA2731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F70129C-B7AA-97B7-C795-85371EA86244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1F5A334-29AD-A079-C377-4B46DA550AB6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C2A4BF5-3FDC-1CDD-CE26-A74B76D8B4A7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821891C-F83B-3F59-63A1-BF755083656D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C0513A37-236C-19C2-7385-D834D78CD935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063D9F9-750E-15DC-2A57-F94D87F78BAB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AC15618-A385-54ED-7A52-35CC17E061D6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DDAAE805-1E03-C0A3-66B8-7D3D0974BA58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80B7A1FF-F0C2-CE62-BCA1-31BE4D1CC15F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11C82E7A-3F00-D56B-CA97-02DEF067A6F7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B7A3D426-5CBE-5B6C-EDD1-A7CA7C805E06}"/>
              </a:ext>
            </a:extLst>
          </p:cNvPr>
          <p:cNvCxnSpPr>
            <a:cxnSpLocks/>
          </p:cNvCxnSpPr>
          <p:nvPr/>
        </p:nvCxnSpPr>
        <p:spPr>
          <a:xfrm flipV="1">
            <a:off x="10942730" y="4553214"/>
            <a:ext cx="566246" cy="57618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05B44DE-34FB-9F1D-6691-0D117C0AD969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DA01DE5A-90CD-5A00-6676-36A56C35C659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94CACB4-F436-771D-491E-4A7AA0EAE15B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E013CBFC-7B62-1EF7-28BB-A8D5649C6DEE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101E62C-2130-8108-6FE4-D0566405D842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243C045-83CE-71A1-F7AC-96E197082376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E0DE017-0547-1F14-BD35-EE138C853D3C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D2ED081E-9EB7-FE83-69FB-8474973D067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48690CB-8EF2-A1EB-CF65-078C3FC76F05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CEFBC20-210C-27EA-0E15-4CF23AE2B99B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4A5DF01-3A22-C7E8-9F82-69E32276D131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CC2E7978-6236-63E0-90E5-48384F3B389F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45F5EBE-E5B8-35B5-0CAE-DA925041CC59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6057F58-3152-99B3-37B7-80EF926D6B0B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14D08F4C-D3CB-C2C2-11A9-FD6E94627367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8B655CDC-B029-D495-102E-171071775053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81DCDBE-C7E9-54AA-3553-576565DD2C18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BFA6086A-DB4D-92E9-C488-62BF68B39C7F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78740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11A64-66A9-DF55-9E4C-4A58B4E64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6E8D12-B362-25B8-4781-D3B432A2CF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DE7A2645-EEBD-0612-E4F3-C8683F26A891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73F540F-405F-BCF7-BEA3-6E7CF657F337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D53107E-30FE-05D7-0337-7C220D01E752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7E1A9AC1-970C-FEDD-D023-EC598C8104B9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174F7051-4386-CC79-CE16-0FDC1A780EC6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21385D0-8138-4D14-BAE1-803BAD004FEF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E671446-E8C9-3254-9E55-FF19825302AB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DD8CF8B-1306-1342-FDD8-92F1E5F8020C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89E29C7E-0030-DD01-DA64-1C1E6832440B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549A040-209F-0855-F888-C24ADCCF6F0E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17045B8-C5B6-8F6E-8574-8C020F4CBC9F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6387C92-A244-CF47-BBBA-4AEDED32BD34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60F0D5A-67E1-6F45-7900-460089D91220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0555E1A4-FB62-A2AB-730A-0C9A9DF147C0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0363EE-5653-0695-DC19-11AAC175D869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A195FD7-5DAD-54B6-5691-2C3289BA5BAB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9D28ED2-32DC-572C-9546-B0D8EAFDA322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961DE9-1EDB-8F56-C1C2-31FE9480437A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EDA1882C-973E-394A-4F9B-A5963D7C855F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E205BC-7596-B2ED-A232-547DC779171A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A5E2C0-39A5-6590-F507-2CF5E5DDF960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9098819-3087-96C6-C22C-F945F5518BC2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35A7CA7-4FA2-CE67-E99A-CB926944F5A2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DC577CC-4375-92E6-47EE-E4952868CEF8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1849EE27-3234-0F40-4D9D-A239174538E0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8833A8A-8A90-BB7F-A5EB-2C15DD24F4FA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68576C-41CD-EE1F-D48F-4B8F201B5EC0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0C1CCA-B8F4-1312-8BE4-0586874CBC56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2D4C801-678C-BBF4-6DDB-F4E17F430839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7BB0156-AF36-03CB-20E1-3DB67A0EAF9A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8AC5235-CA9E-0DC5-0F72-6ED60AD6D889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251ACB1-6D6B-BB4B-1DC6-F869549567BB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2E02647-CC18-2356-843C-23A4979E109F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F634E9B-7A62-38D2-C7D0-CA645968462F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8932319-154A-E865-059B-13DEBA5AF4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9FDA450-1F92-047D-BDDB-628363396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82F635-7B61-D1B8-59C1-16B231A14CE8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A3CB2D5-37D3-9F8D-EAC8-4E205D2DCB7D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24DF8DB-9845-C192-179B-B26D1CFFB75A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031E3C0-4CBC-76EE-9B0A-D021300153B2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683AB15-9FE1-4C37-5D21-432A692E9C71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3213BCE-2E7E-3BDA-D7FC-0AE28238B76A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7E013EB-D818-A8A3-AC99-D47155B3AF69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4A1CF500-2491-1E7B-0FA7-9E12A97EA5AC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E44D54D-1F58-52BD-E1CA-5CA867E802D5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A138D9D-54B1-3877-E2DC-5A94EAA44280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7300671-9511-30AE-B213-20EFD4079D52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120026E0-332A-1220-F461-0F625926EF19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C63FEFD9-E501-1034-33E6-1817276C04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9AAD9D2-9707-5404-2D43-3237490FD617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EC7A16A-D549-75BE-40A5-0ABAA23780DB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44E831B-8E73-ED2C-B0C0-4A22B25A4F51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938F903-3396-9136-ED15-A7958501E154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6A07C21-C4D9-E530-6DE1-AB568945153E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EDA0BEFC-465D-F535-7505-174B54E3EC42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1041BE-8156-8DD3-9D4E-518B881AC19B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5BDAC72-3FF4-0F4C-8A3B-C6E4BCDB8217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0698F7-FD89-0712-4619-8057D780A2D0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4 0.00278 L -3.54167E-6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EF42-7A07-2089-F163-7F84DD0A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6D7F46-4724-2214-6E04-06113334C9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6B055F0-0C73-BD8F-1209-254F73212EE3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AEFA69E-D916-E5FA-89FF-C01ED848338D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BABB36B-4F96-BCBF-67D5-3D96577B443B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F612939C-039C-DE2B-BBC5-D3C91E2AB2D8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6C7F75A-5EE8-67C8-EFC3-34B30A320E8D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CA1D895-BD45-577B-0B19-6BE2604A664C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2BB19558-5F64-240A-540A-C48BF25247A1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B527D6F-D09D-FEDE-5A45-2FC53BBEDBB8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28F5FC9-D68D-65DB-B167-9907A66A1AD6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256B9CD-44C1-2039-D6A9-86119171254D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7F464EE-1A4E-1DE3-EDCF-4A2FE72A32B2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AE87520-6B9B-3EBD-121C-2AC9703955F2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F25E404-6702-80C5-83F5-A7BCD28C3C12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0D0CCBD0-D34C-0F11-1CEF-D781FB4B0EA7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291B71-43B8-9CC8-1800-E41EBA506F15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18947E5-5B23-680C-BDBE-8A79DFA7AC2E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8F5B74C-5AAA-6A32-95D6-AE29683F9F29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87D3264-DE28-DE88-DD53-EAFCA00126EE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2A4FD74-3D34-C016-DDDF-A3A53F75729D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CD6258-12A0-7C57-C7C5-06A66D2A6A5A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FC6D81-FB45-B0BE-AF13-A5C459F03224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2E2B6D3-2CD1-B8FE-A108-46EE412DEA4E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01AE30-513C-560E-93B5-CF54FC15B303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753AEC3-61CC-487B-0CBF-3A1E0F6752DC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F373C20-21E2-5643-98E8-7F9EDE7E4A56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6FC7A3D4-6A96-82F0-5D2D-1D5060352BA1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BE29C96-018F-0584-AD8B-A91327AFECC7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8F20900-AD16-1E93-1925-19AC9D88C288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D07E43D-C04F-00B5-4270-41CBB5FE6924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C4B46D-B998-B013-6138-C900443B6FF7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B0A1ED-B0D9-07B8-4FFF-F9DF67A8454F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F146DA2-7D0B-3A8E-0CBA-F46975F01B49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896691A-4EFA-D3A2-9EC4-C53D99572236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95FF78-1C0A-6F3B-69F4-F998B8ABF32D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8C078B1D-70EB-CA51-4E88-D15C09E241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74FE88DC-F8EA-D557-F3C0-0684BC6DED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D4B3C7D-67D1-7CD8-8574-5121712ED4A5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9CC415C-2AE2-A4F2-676C-828AD29FCDDA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E7D96D-1D84-96C2-BCDF-92D59CF7F4C4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2985E5-0251-7A5F-8975-A7F031D18FBF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71EB660-669B-767D-2465-8B96AAC092AA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B930B17-AC40-23D9-30B2-558207A340E4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AE2B5A0-554E-0E9F-C9C8-3BC9BF3225B3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CA085440-3A24-F96A-56B3-E0EBE35A2825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2303B96-6A58-79E6-DEEC-86B4DCAB92CC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7107380-2399-9DC4-624D-312A0509E22C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CB4078C1-9706-089B-AF9A-7ED9C8BA4E4D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7B1BA42D-CCFB-4103-0615-C261BA377100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33C10CEE-2986-E5A2-6BFD-8C53FD8AC9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1D1CAEE-1A70-C3CB-9F3E-C68E7A819A64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672ABF3-1FC5-EC76-259A-D3AC186A6C9F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1502223-7F2B-E2B6-4301-5AEE3BAF5802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ACAC65B-6142-CB0D-6251-B8AAC9905546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D229B2A8-DEDD-20A9-4E65-C8EC6BE5A3FF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CB554B3D-6517-9384-C6B3-F93C29EAD1B9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8540CE-4E0F-4661-B0B6-2C227C021D7B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3DFD83-832F-6559-A35E-998B490CAB80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337FF6-6834-B9DF-A7AC-26DF2DB5D0BB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82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C7D77-5AF8-A9E5-7947-BD67DF3A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F9A4C9-6901-A5B7-D868-DC63C67FE0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F4D9BC7-7E20-2A98-4E07-B5462F508D09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8D30EFD-845B-8B06-0945-EED62FE8236B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6D526B9-F411-059A-39E5-2B0A7EE1BABB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8961A4D5-3899-597B-5B22-F0971F59C243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416A8551-3EA8-1272-3518-00D4B953601E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2454AEC-2904-375B-1D85-5FA8CDE1FE42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4A46950E-77DF-1C9E-5EDE-A82B6AEACD60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DB6D297-124D-5662-2D3D-5BF477BB4524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EB57A87-E10C-3740-01D0-47FDD473E8D1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DF3AE82-B227-40AC-4BD9-1EDAEE4F273D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7D081BF-AB4A-40F1-3C3A-F43079B90CAA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993F9E9-F814-23CE-91C6-C5BC106C287F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2931F9B-C8D9-8F16-060E-6DB933FA25FF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BCFFCBA4-2140-679E-2DD6-8D2AB326A493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231C98-14A1-4D86-5C70-547E9DDF4252}"/>
              </a:ext>
            </a:extLst>
          </p:cNvPr>
          <p:cNvSpPr txBox="1"/>
          <p:nvPr/>
        </p:nvSpPr>
        <p:spPr>
          <a:xfrm>
            <a:off x="7994612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58672E2-0E13-C3AD-E579-DBC90C49A204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8880AD3-A075-0F6B-C6D0-05210E9EB6AE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63482F-6921-3919-1A60-505D48C21B90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CCFA9F20-78B5-6EF8-AB69-CEFD2F66CF10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A416E0-328D-944B-8335-09142C3CAB87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2636FE-27AE-52ED-4F0D-76DBEB78A276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6F31530-981C-1503-2264-1CEADCCCD4A7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A2218D-A558-9AEF-5C29-B7222FA75C9D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DFA91CB-2D95-243D-7379-DAFB970A2FC9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971966D6-D995-DC40-35CB-9B62E7E62913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D3004A0-60FA-0613-4507-ABF2A0092E77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2B54BE-F4BE-20CD-E989-3F4D42BD5E0F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B852D4-19B5-9933-9395-83EDEA5A4C3C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D7CF633-80CE-0F21-88F7-CC36F37C2FF8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B0754-054D-1E2E-E487-C65A87DA2C36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F3B3541-754A-32C1-8024-A7668AAD8105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F29FF5F-4405-4E20-B135-16F5548689B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D6ABFD2-F96D-6152-492E-E419220746A8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9DBB15C-C064-58F6-EB28-7479BE678DBF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161F125-4D79-677E-DBDD-E98F839531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7F5F2E08-F1CF-5835-7264-A2CCE7F52A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94F9AB2-4DC0-742D-CCEF-0E9AD9B94EE8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7CC1FFA-68E8-FC72-1087-22D745B451B3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EC812CC-7A93-E1A2-9FB1-A9A9A1737308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C92DFBF-2660-7B59-3ECF-E6D2A9A356C3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B9A50F5-1DA3-C431-49F1-4CF9F13EE9E4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67697AA-7D64-51CA-4E69-281A22C64B37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4609BF8-C7F0-E91E-4CA4-19D3E363C447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F29BF4A9-8752-A3A1-8CB4-5900DE4B391E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CC516A1-BC7C-D24D-064D-236B7D9C1203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584EE1BA-A8D6-7D90-B1C3-907B5CB31C73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BA18E14B-F5CB-A9D0-03EF-EC9C32900B2D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F41B7916-3D78-8951-DED1-45124A1D1559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B1EFC3-FADC-0A36-F111-BCBB91D781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4DE24C9-D316-EEA0-666D-8C9CFF2CB4AE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CAB04E1-36AF-B218-4884-CC26926878FA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C676786-1396-F314-9C54-045968B96D82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9848E73-4A98-614D-3CC0-4C2DC6125CB4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16F0FAF-A316-F143-50F9-DC9AFD634565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9DA3BE7-5CE6-4E33-3408-0603B6165315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6DE77F5-35BE-524A-6233-662AB03A11F0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A1D0867-8641-26AB-E3D4-C540ACF398D9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06A568-D09A-9C96-40D9-CAEF8406787A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8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6 0.00023 L -4.375E-6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4AC4-FF22-BA11-17A3-EFF48203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754C2F-5767-4573-691D-26EC3B6FF1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C4E4790B-DCE3-75BD-5E81-269A5FDDD518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AEE131B-B341-45AE-ED86-F4C4FD6E952C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B1F8305-5DA7-0DB2-CA58-1523344A1598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2D7273A-9DE0-CBB9-8130-5FAD9ACB5679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A7DF8B-2DCC-B846-8DEE-E83667D70A4D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0ADD232A-CE23-3A3B-EE65-9965BA8B0892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8C491059-E575-F31D-2442-B46D5AAADF02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AE1C4AD-7DD7-1CC9-9D83-C130409883C1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3D169C3-C2E4-90F8-132D-5EF4D6EC5445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853CE02-DCF3-CAE7-6BB6-1EAC46AF8A3F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2108B1A-F14D-62FF-CEC8-8B8C7902D750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AB01E93-8CF5-59D2-6494-0F58FFD63E2C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DBDDD5C-B7A3-B492-B678-E0B72E5200C2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FE9BF398-8BB1-4577-4ED4-D4AF1C935546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7EE357-6BD6-4CDF-7DE7-2CACFB23EF09}"/>
              </a:ext>
            </a:extLst>
          </p:cNvPr>
          <p:cNvSpPr txBox="1"/>
          <p:nvPr/>
        </p:nvSpPr>
        <p:spPr>
          <a:xfrm>
            <a:off x="7994612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293C1BE-3376-B558-AF06-7A14F1773E51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A6B0FEB-193A-0342-A69E-ED2925FFD962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A85FC1-0611-0A92-8D81-D3DA4F9C27E0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E1B77ACA-76BB-EE43-514A-E8E120332C0F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5A281FC-A6E3-4FF2-204A-4790B9252923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26AF6E-4EC8-6F4E-C178-81C4F838672B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36EF70A-4895-D3DF-8944-26454F1F2C20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5DE0BF-570E-E695-ACE8-7419072FA594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6A78604-8183-953F-A714-102FA81BCE27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4E77616-846B-3B13-EC3A-20BF3FD00CFC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EC9B1DE8-380C-1AA8-C8A9-C5F75C04E064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45C346C-3517-343F-CABF-1DAE6EE183AD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4709EF-51F5-D596-EA12-7BD756865D98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ED0850-D18E-6BC3-496F-48087F223BD3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27F250-93D1-91F2-550F-698E26068D39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554C375-7204-40AD-84A9-D3FAB756D592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072EFEE-74D3-7692-54D7-DF21A25F6C68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DE60643-E85A-B5C7-780A-C83EE294C433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257DB79-EF70-93AA-36BB-AEA97B8E6111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63D2A83-EECD-BCA0-7397-CB93913EBF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625248F-120E-07B4-09BA-88BDAD86E4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9724D75-D20D-1B14-6692-C7A172BC3619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5AD48D-5344-F1BA-921E-63071A575812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195F370-1005-11C8-B558-3EBAB69FDB4F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CA58990-3B89-3248-B2BD-6BEBE0C30E79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4A7EC7A-93E8-48A7-E0CC-A19FB9D094B6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A3446E4-4A1C-3231-BBB8-04841CED9E3D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1CBFC3-1AFF-AE34-BFC7-6094CBA42A02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2835A037-C52A-B571-C723-EEBD95CD81C7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1A2D0F4-75F2-EB0B-2143-B8D563FD1146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3D6E1B6-A9F8-BBE3-6378-5EF88FD14E72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1FD16E54-2F4E-C393-C991-CAD88DA4CA56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653F4ED2-66C9-30F9-FDF5-8D28B8097229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C7B30456-F6A7-66AA-C1D9-A80443AA87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BC0558-604A-44B3-753C-6683BCC91119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7F64C70-73E2-B3C6-E37F-BC92BF34246E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DAD0D69-E75B-5622-D593-318422F8034A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04C1172-4BBA-282C-724C-5E5694A463F8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CC9CFB1-EA3C-487C-C74F-9DE896B3DFA4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7DD938C2-9503-978C-C5B4-80E295A29BDA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79EBCF-1854-0106-4877-E8A6A98F10AB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E33E8A6-39DE-D8AC-8FA6-C8F3C6CF30AF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9E1CC38-D359-B674-88F7-B40C50EED22B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7 0.00047 L 2.08333E-6 -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DF0CF-A788-DF66-D381-7C8C6CD2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ABACC67-0274-A14A-1AC4-BDEA86141E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3116B887-B90D-7F55-DA70-F843E88C1093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1BC9920-5532-599E-3065-917B54E42BD1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259B7CBB-B413-2DF2-F24B-6DE5F7B34A47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F6EE32E-D991-3E17-2ECA-950A1562E44F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9D28ACD5-0522-46CE-22BE-A61BFADC44C1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8EE5B77B-3FE4-1BE5-3929-90676D93C4B8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97C3986-34BF-0A1E-A9B0-9E74B3752F49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FFAD0A8-C984-7D18-66CE-DE52C7E26B70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552674E-BC38-AB32-589A-53D80725CCF0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0DF90E1-F657-AC57-A716-0D48EB5AA245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3EC60B2-5CE5-C718-2354-3F0CC6B4C4EF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4212EA9-A476-73ED-067F-F8C7F7799B3E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A77D52B-D0B6-F79F-C5D5-2A4F2AA801D8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81FEC03F-69CC-621D-50D6-05CB6F4321AF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A5BE22-B2C9-6502-C883-D2A7079221DF}"/>
              </a:ext>
            </a:extLst>
          </p:cNvPr>
          <p:cNvSpPr txBox="1"/>
          <p:nvPr/>
        </p:nvSpPr>
        <p:spPr>
          <a:xfrm>
            <a:off x="7994612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246305-8581-F151-6B09-DF8088FABDAE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01D410F-7027-F6CC-A0B6-32450302033D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DB3184-D59B-83E2-D066-536C57C8BEDE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EC12B215-7D06-F622-4E8F-A7DF7AB8D0A1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813CB7-18B5-377F-FBC7-BD041B07C6F8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58895D-66B9-B6A6-AE76-07DB2835C10C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5DDEF6E-D88D-DB4F-0A1B-116A42EB7179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9F25BA3-C484-C2F4-DFF9-23226F89981B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242937B-2BDB-A68E-0FA6-EDCE84AAC29E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C219FB8-6287-45F5-FA20-235EA2DA71F5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50F80FD-BC45-76B3-A0C6-84FC7DF0C46F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F9A5ED9-BE8E-5AA3-5752-97C6B6F803DD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4CE38F-9B7B-21E0-0ABE-D10A3F8CD81E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AD6F7AD-2851-48FD-8CF9-0090CF3C6967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F6FBA7-E425-0ADF-A1F5-2011D0340152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A40756F-FEB8-D174-DFED-F81451B88FE9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D57110F-EF53-B88D-E56B-F564158438B2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44D9333-522D-D72C-43FD-BCA261FC671A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DD1CA8D-1E7C-D1BB-6433-385420C0CA3C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A2A5A913-78CE-CE19-9E69-4AC78374A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146C76F-5494-0EA0-0FCD-F96799A95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D1E124D-858A-CFD4-A4B5-4B8DEFD0C915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1D31215-314A-5DA8-CD0B-17AEA016C175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4A63679-0604-E97A-1EC6-1F711DC74748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69BEADF-88F7-6B8A-44B7-36081F3BA300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05C3312-3693-82ED-AF6F-5C3E50753628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A1144D9-01FD-A611-C62F-642876C0352B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41CF0FD-4732-34CA-B3B5-8F06F068C79F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4B7F8406-94C8-1923-EE5A-18F2597B04DD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91F97A4-4196-1710-F124-300282E6761B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705FBEF-B6F5-C886-9385-D1A34366A20E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17BB9385-16F7-8CE9-3CD1-417824D47A22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7BAB8086-8498-3528-AE6D-F6E50B420368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86EA653C-3B62-ADF9-EFDB-AA4C43F172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02ED60F-3B5B-2684-814B-12B251FDD5A2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9718E41-97FD-4192-E5B5-A2BF5A0F2940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8A63E95-25DA-69D6-5030-CF0F750D4AF2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7EA39CD-32A4-1259-B037-E467A9EF5162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D25DFD7-6A05-0176-BB82-C4AF0B33ABD0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65FC7B3D-8531-88CD-501C-5068A0FB9395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119DFA5-217C-1DC3-898F-59ADFE3DE877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0462C30-A156-5A40-BFD5-86146F0D55CF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998EC69-F19E-8C9E-4BF1-A83E337A11AC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116 L -0.05677 0.03958 C -0.06849 0.04884 -0.08619 0.05393 -0.10481 0.05393 C -0.12604 0.05393 -0.14297 0.04884 -0.15468 0.03958 L -0.21133 -0.0011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6 L 0.05625 -0.06112 C 0.06783 -0.07454 0.08541 -0.08195 0.10403 -0.08195 C 0.12513 -0.08195 0.14192 -0.07454 0.15351 -0.06112 L 0.20989 -0.0011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160DD-B689-3B3A-8FAF-89DCAB4C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1E855D-0C8C-DA27-186D-50409EA721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5D51EF7-31D4-57B9-544E-C008A0492010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A76716A-D45B-B414-9C18-4A0E11F24CE9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C6FC25C5-3FD0-5EDB-92E7-9FD52A92AEFF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B56F27A-E2DF-F4F7-66BB-E0F34D910AD0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C59CB54-5944-B060-2CF4-1454BD4EE0C0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4BBF04-9BB1-9B7E-BA5A-385B593B1FE4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6056434E-6204-9543-371E-969EC60E60C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1FB2F15-81C7-780C-FE69-50FCE2ED1E57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AB19DF7-625B-DF1D-2995-0E4124A8D27B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BBEBCB-0C56-2D45-6F31-87810078783F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F0FC056-C602-6E47-E1D3-59162E20CFDF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54CD82B-3F75-BF36-6B34-5F10D2B6944D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63C8638-CCD0-8404-B145-3B34E1166471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5582A2F9-3E3C-0417-F6DE-6316B0D1CC42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733EAD-8FDA-0963-1581-B31560F253CB}"/>
              </a:ext>
            </a:extLst>
          </p:cNvPr>
          <p:cNvSpPr txBox="1"/>
          <p:nvPr/>
        </p:nvSpPr>
        <p:spPr>
          <a:xfrm>
            <a:off x="7994612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432E25B-C01F-94E9-AFE5-7851C2845DF6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D3B70C9-3F4E-3186-6E2A-93C0EB9EEFC3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504F0-1319-3C9C-CA51-2AC0AAF9A1C6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0C40E8FF-DDEF-8119-0697-8C0627BCA2A3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913204-F5BE-EFF5-5ED7-BAD30A2A2EAA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6AB28FF-1D9D-61A1-7A67-BF6FE45B23D3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71D0C7C-E0AD-8773-1D07-745103A9D553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009349A-22D2-515C-1B6A-80515882EC46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F1125A-C599-E8CD-53F1-1F0C21E76435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41E4A604-D19B-DAC7-AA9F-2A804DA3AC07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3B82668-0D85-5710-EA8D-5E27B5B54846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06D74A-5640-901C-7D58-D3CB61696449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546501A-D477-F5A3-E7BA-106673D9D3CB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2EAEAE-933D-365D-2A5A-4A75C6C102B6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00A42E-47B6-18E7-31BF-6E0E62E87EFD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1E9FE99-C97F-F4E4-8752-FB38FB9195B8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1B23217-0DDF-3B7D-8999-5ADAEAFB2D53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C2D0310-EEE7-9F6D-8814-B8FDA03C955D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95F7401-D399-1AB7-4D0D-9A0DD5EA2AA8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A9CE12DF-8AB6-F1A2-7403-FE6CF9DCAB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13B03B6-61CE-0CCA-B6AB-E65DFBD08C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EFF89FA-BFF3-E8E7-171B-BEFA027BA1B6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BE5AE5-9195-B3FA-6B5F-65C0223A6660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D35105A-00F5-BB5F-24AC-91A5338B89C3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AF0D753-4D55-81A9-506C-16F67080170E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9BFFFD2-729B-550B-A883-1A22217DD3AC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614B2C2-C07F-2C93-E10F-F5A9B53A7904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6B6896B-BA75-3E68-2F3F-E19C4F849227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53409048-BB8D-64CD-C9D5-CCDBE7F7EE1C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89FF9B3-1CF5-25F3-6E0E-B574F9B99183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A157A6A-3A39-CE62-7BCB-D129F777B0E2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9DF77BC7-EE9E-E745-0E7C-A026B17179D0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F48E8AE1-8BFF-7699-D260-3DE4A1EFC8A3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43627A24-6C99-828A-B0D9-FE69573DAC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9E97D2E-57BC-7A73-2FCA-A1AD957914A6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8145037-90D3-A3A6-9389-B706A7D1FFB6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9067940-7E30-F860-386D-FBF6EB0AFAD3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E97EFF8-1F56-BD92-0B8A-7057B23D882F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34BDBD0-9B10-6719-52C2-8E8F1B09832B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D9813E2D-A8BD-46CC-B5F4-29B8A097112B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CB0F90B-942A-894E-10F9-B5A1D2257174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7013209-A036-D965-A081-B140495B6BF9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9CB2F-4607-663E-481D-C4B3A04EFF70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3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105FF-25F9-C043-8824-0A24A79C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F890C6-8DA2-6873-7AB3-564672F7A8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8F61CF9-EF06-68D9-9380-F83ECCAC208C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E5AD365-7C0C-5501-43FB-8B61A6A1D758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0EB20B2-0F45-D21D-BC2E-5FA049C3072B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29E6697-C4B8-B81D-22E2-4120E128ED4D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A94FBFA-95F8-63CB-5BD4-C2CE83A1ED1F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9BE9106-32B9-AE21-0A51-4C63685FA9D6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950A870D-3084-0C7C-933E-971B4BD3296E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DFEA268-2608-82BD-5D20-7C729E7679A2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6D1E418-73AB-DC91-FC41-B2EE1B83FA9A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8E10715-C174-28BF-28FD-3FE8DDB99AFA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5208EF1-41F1-BF98-4066-B93FBF7562F6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ABA0231-1DDD-F24C-D5A3-35CB76789C4E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280EB22-185F-DE75-AD10-7CCA834ADA5D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B642CDE0-3AC0-D093-9566-B84C6703F952}"/>
              </a:ext>
            </a:extLst>
          </p:cNvPr>
          <p:cNvSpPr/>
          <p:nvPr/>
        </p:nvSpPr>
        <p:spPr>
          <a:xfrm rot="5400000">
            <a:off x="6838241" y="1362198"/>
            <a:ext cx="223062" cy="33978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6C65BC-4EE9-0964-2DDA-37E255F8B4E6}"/>
              </a:ext>
            </a:extLst>
          </p:cNvPr>
          <p:cNvSpPr txBox="1"/>
          <p:nvPr/>
        </p:nvSpPr>
        <p:spPr>
          <a:xfrm>
            <a:off x="7994612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ED308A-0A57-A1DE-0BC8-D57C4C209511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EF123C2-A71D-60D5-851D-5DB9D546A10A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A47B7B-A1AA-5BA5-4571-036D1564681D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8AD71215-AE6F-159C-89E7-04899DCB3C78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7EB96D-0B36-7A68-06F1-80608FD37E26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8940AE-2CB7-210F-5C42-2A7E5B760D33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AF2DF4C-7B98-15B2-AD19-2826CC5081B6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3CD1764-13E8-8BB8-2952-B83E4C85F892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ED20D-6D20-4E1C-AA76-9D37C7DDF312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06BB8A7-9CA6-389B-0CBF-4F6105DA563D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A583576-C815-E2B4-634C-B5E7EEC6E5B0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770B29C-8D36-6B93-6529-3FCC4E0FD62F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1D5855-2D90-7358-5001-D208A7D0A622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5103CF-5DE7-3E45-3777-268DE0EEDB75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53E7FD7-7C17-E46B-3B73-2F38C72F9ED1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07B7202-C029-7646-E6A2-F9D5FC1BF497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E958920-965C-84E7-F271-B170DABF70B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94A4489-2CC5-E0F2-D37B-887AC921EFE6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3C7A2CD-9DF7-5B4C-729C-BA72BF86DE5C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C53A134-3281-7EA7-D891-BD261106E6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6FF1161-F09F-3C2B-EACA-D2288E668E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82353A3-2EE5-5258-5500-4623E8DBE100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C258078-AEA2-144D-504E-381EB7B2F980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C0202D9-E29A-4E99-8B90-2E30BB550939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4F3D20F-6406-F00A-45A2-9376590BD902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7046909-DE29-9A12-D495-DABC0CC00F8B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67D11BE-5401-90DB-0885-62DA843E6417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42BB5A5-E7E0-7775-554A-F4472AB6738F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A328E6C8-A90C-B56D-3289-DD92D2BF57D5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4ADE268-BF71-06FD-555D-C71A232FF5D1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50D9F87-9DA3-0662-2421-A8F25FDC6519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7382F8F9-B5C9-AB80-6DF6-00669B509785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6C974545-827F-FA6D-7B8A-E193C5D02047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3F36E8B-23E0-134E-FEE8-E29954A1A8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B0EC884-8B2B-7EF1-CB32-10E1DC9D0A7F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9582CE9-3E15-65FF-A910-BBFA81374870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581076A-9CAF-938D-70C4-CFF1D3D5FC8A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DF7D0AB-F937-5977-1F78-DC6EB389E1E3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1531061-66A4-E434-30EA-B8EDFD6502A3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394F5CD0-56C0-B0BC-990D-4CB189543A4B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115D5C-E4EF-A834-3591-41CBA2B54486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1C3DE97-5BB2-7DF1-CC21-B844B5516DB8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D26DB1-A73E-C734-2DE9-264FE888C1C7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79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8162-56CC-37DA-0B36-A5C633DA7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F24FC4-5363-753A-2738-2954299282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C90A613F-519E-2C89-C062-161BE131E4D5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0D44043-53F1-72E8-F75A-EAAD9CFA74CA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761C2C3E-5245-930D-731A-1FCCE151ABCB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84C0B973-F01F-986E-EF65-2F0889D2838E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0063C51-14BB-102D-5DAB-16EC7C5470EC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02B01AB-2C25-62B9-54D5-284B1B136FB7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632543D-324A-CBDD-F8B7-34CC75D8CDC3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29527E0-0B50-2AF3-63B8-98A8BE1AFB2D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9829A4B-AEB8-C701-F6D9-44E9549A220F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2AB428F0-E8EA-2C66-9D22-D556B1C22FC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C6702510-8880-1A5A-2C5E-EE3A240FFCC8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B0EEF4B-290B-F718-0DD1-771EA81C6955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3074A6E-0162-2A17-3E6C-5B393ED0BEB8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387324A7-8103-1FA6-D065-304E090CE69E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101BC5-F923-624D-3752-BBDC7632C895}"/>
              </a:ext>
            </a:extLst>
          </p:cNvPr>
          <p:cNvSpPr txBox="1"/>
          <p:nvPr/>
        </p:nvSpPr>
        <p:spPr>
          <a:xfrm>
            <a:off x="6262541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84E9DE2-6D45-F0B8-ABFB-FBDD5266FD63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CE18322-570A-0D89-39FE-A5EBCCB33276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10FACA-8C86-2B3F-05B7-A70200DE8D03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EF09C086-4674-E06C-87C8-E3DACD807050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76FC37-EBB3-2252-E40E-A73E429BC08A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2BCF2E5-E62F-C0F3-677F-B538922B922F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09BDF0A-B9EE-7509-9055-560F55900288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BE14CFE-D0CB-EBE8-2BEC-E632F26CB297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3C35D1-6F42-C821-886E-9EA2FAABE634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126C53B6-B219-D30C-C432-847BECC926F1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ABC5BE6-24AE-B651-EA3C-D1878F41C664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AAA726A-8C6E-AB75-80B8-94EDBBE409B0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9A7418C-6CC3-1C23-AC06-A63389115672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D820820-0B1E-8389-7D8A-B8BE2AAD0B93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4AA139-9075-08C7-25A3-48BD7BB0400C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3F01AC4-19C3-F9EB-1332-6EAFDBB63997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477A732-7061-16F7-0746-71D09A1DF160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FD033CC-3D5D-5219-277B-FB5AD38F90A3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CDE742D-18EA-BAC9-D4AE-2B49E9D665B4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29CD969-BFBA-F495-C8F8-F96C65BAAB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788AA104-36C7-4A8B-7DAD-C3298EAB22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0B1C9AF-D10C-7C11-27E8-75EC7A11C583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7C4D91-FFC0-D6B2-E62E-BFE43179B6D7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E67E4BB-5365-51D3-270F-2B8CEADE023F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1807447-FC38-69FC-7AD9-8BEA7218BFB4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0EA3F27-EA46-ECC9-9E3F-171D51238318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CA40585-7199-7A3A-FFAC-04B00CFE4878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83D9345-4882-DBFC-E6A3-2C1588BAD75D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1392AA8B-A652-1BE9-297B-75C9CF2DE8BF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FDF85B5-B961-A157-9935-38C7B09FA98E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C8893176-A6A7-D2DE-D4B5-F090C48F83FC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315D9E26-A8BB-C3D6-0221-A1A3651C253C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DA0BD0F-4C11-B8C5-2E76-5F1253BB18AE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5992C925-917B-0BE5-FDE2-3F96B5E831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B8BB585-B3D9-845C-A09B-BD4BBA606ED6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21CCEB9-ECDF-41D5-251B-E08E7A2C4459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DD8AC0F-DB47-526E-7D82-04E5AEDE19A3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E844000-5412-336F-18C6-188786A5C2C0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08DE14-8642-8F8F-D8D1-CDDF99EA605C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7CE5F9FB-B100-EA64-BDD7-E2BA3B108E69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5CC1D4-C1FD-5818-0CDD-8A41E3755A78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4CE6294-054C-269E-C794-13CD0AD236E2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6B8ACA-ADDA-987A-7831-1DB96DFBA9D9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2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0.00116 L 3.125E-6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7997D-FEAE-7299-0A03-C8D8939E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238CEE-4AFF-B003-A0D6-949EA59EDC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C4228B23-C856-20C2-C9DD-E95399D89A96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A2001EB-EA50-6077-26EF-EA383272AB81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087FBFF4-F477-52AD-A22F-EB50A0A5718A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73123AEA-AD33-30AC-CD30-1C046DC186E3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90C2A18-898C-2860-0C81-4CB5EC6B5E57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9BEAD504-2460-BF13-B157-CF4117531EBD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A732D616-8306-45D2-013B-8850CBE2F26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E5F4A5C-5860-2CA1-A943-180058100102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B5E7C0B-E0A5-5D26-EA1F-09A78DA69002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2ED7E84D-8DD3-EB6A-C394-79730C900598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7E0531A-7511-0A92-0320-7DB0E98F4055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E55A973-8058-0644-E2B5-2DD98170674C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6A61D1B-3CAB-3792-3AA3-99C78E060DBD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B74BEF2D-1787-2F55-4AD6-B460417531DE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9B73D7-967F-9B18-AC30-EAD1DD9F4383}"/>
              </a:ext>
            </a:extLst>
          </p:cNvPr>
          <p:cNvSpPr txBox="1"/>
          <p:nvPr/>
        </p:nvSpPr>
        <p:spPr>
          <a:xfrm>
            <a:off x="714817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E2353B3-5155-21EE-6D0C-C8725DA2A34F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8AC1636-BB2B-3823-F9ED-D7FAECE61D87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CA0DD09-3B4C-A0D0-9E2E-EFBBF3DB03D2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0D257620-0453-0A6E-9EE9-CF24E8205358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4844F2-0B2C-85EA-7536-1DA11ADF9A7B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7EA71F-5860-851C-C26D-4A945A88C53D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D4FC527-9347-C1F1-D628-4040E2DB39C5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9E64C0-10A7-3BEC-0194-5CFFF78D27C8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6C15207-EED4-088B-B7C9-F2F00A9A7DF3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4014B605-0148-2A99-A3D7-C8BD96ECEA67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EC878E9-08E6-FE11-598E-6361DE1880BD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350D77-2BF8-7EB0-9E5D-ABFF43BDB35B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F8E16C8-5088-884F-F9C1-EC15C82A533A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6ED9E9-34E4-A0BD-9AAB-1B44555E8FEC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7F08BA-16CA-E749-8791-A1AE0FAFD827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7AB956-2458-5725-0668-569966C5F12C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ABC2AB7-C3E1-B0AB-F2D6-04DE6D883B4F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4732580-23CA-7694-07F7-ABBD478B058E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93B09F4-2609-41DD-1C35-2D39A9CCB571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AF4CF34A-140F-5155-FB28-0F83407315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C0FE1BA-C048-DB07-43F9-6101289C69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7D926B-1A2F-BD15-64A3-3327AE5C3B60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BBE045C-20F9-241A-7FF8-9AA921072662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BEDFAD7-8167-68D8-863F-C8F945C935E6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30A1B94-D6B1-3E6F-F361-6F1390FB7C3D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0A7800C-405D-2776-70DC-7C2F36A93197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DE99357-941D-9CF9-DD91-6D55FF411986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7A9759-37CB-0FAC-5FA4-B83A50D8E41D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DFD7E036-F0CC-81EA-F821-9A34DC708D25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8322B57-7535-31C3-EE78-5AE4BAE62E6F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CF1AAF7-A1BE-CF3C-004B-5AF996CC547E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4E31A41-8D53-01AF-34A8-962CA95E5B2D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BF9932D-55A7-EEBA-DD05-C25E827775BE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9115D92-B0A5-4BE8-22C0-972529610A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C89FA19-056D-C421-1246-3AEE094A69DB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B1814F-F42E-ED15-E016-203F24C2217F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1467080-BD39-0154-6272-78499C872D05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B77C7C2-275D-5DC0-B86B-A08DF40652FF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2514F74-C998-FC30-3FB5-24B6EFE1426F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975F31C-6804-8721-209E-7FA6100A08F4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BF8E70-FAFC-A611-BE6F-FD1C113AB285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46A8E5-36D1-3B27-0259-F569640583C3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7B6C024-A974-711A-30BF-69DC32950DE7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7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4 0.00509 L -3.54167E-6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CBDE-B3B1-CEB6-5BAB-D15EE1A64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B893C8E-9A14-0864-FCC9-654768575E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899389B-6E69-2BC6-AE88-191F242F0B83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0042EF9-A18F-4523-F0F9-F264B2DE3618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0B9071F6-4F3A-BDDA-621F-77FDF49FE285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F70079E7-7732-FC54-5080-51AF360576D5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3D156FF-D7B2-F93C-3DC1-99B29D1D73B5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2E8C3FBD-0F7F-6914-6302-5F326CD5C7AE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55F57C-587B-12B9-9114-367A9513350D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C0694CE-FBB3-C265-5EC8-B53F72D4B917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B5FE934-98CD-021F-62F9-29FAA5D01AB7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AAA2A88-37AC-366C-49EE-17992AE34541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D434E57-B96D-297A-CBE4-E697B4672765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C0A44CF-6062-FD26-BE7F-C376D9365EC8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8C69DC4-0AE4-DB9D-8EBD-07087DF7D93A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005DA7CE-C5AF-1D7D-1B03-7DAAB367509A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53F8A0-A31D-A33D-7C88-8003240C8121}"/>
              </a:ext>
            </a:extLst>
          </p:cNvPr>
          <p:cNvSpPr txBox="1"/>
          <p:nvPr/>
        </p:nvSpPr>
        <p:spPr>
          <a:xfrm>
            <a:off x="714817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A7F6E45-0C06-38B3-D871-150987699A1D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275D75E-E98E-659A-AD39-9664D8FF26C0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61A084-8D32-F4FE-9C98-784BCD75E789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B0AA81A2-4166-6FAC-0E6E-B961A74EC3AC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AE217D-BC04-49E5-3850-FFB86274A954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0278C0A-AAD9-4E79-EB4B-CAE0C15101F5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E55407C-FABC-2BDA-093C-49509D268CAC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366165-1205-D08D-1B2C-4E7972101F5F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D463F2B-B6DA-E9E7-12DF-F295E1C3549E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1AB65C0-FAC8-FC90-E6A8-7A654873C245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FFD92129-4E12-104F-1BAE-D0C46A791594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B5DC127-FFA0-1BBA-C6E2-6B896D341CDD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1766E23-B62B-08C8-EF08-B6AC6BC85FBF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3647DE1-ED0B-1F93-6CB8-D53283BE7D34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0EA52D-2732-9005-CC8B-D29FED75429B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FF3B533-A11D-5823-EF83-FD60EB4D36F1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6C5FB8B-952E-BDFE-D07C-202A2D04ABF9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5417291-036D-8D13-EEFC-5F349EF1AA76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5B39092-8186-FF99-0D32-C62ED3472241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563717A-61B1-EA6C-3A52-7149F6E99F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76EF9FAD-B453-0C82-1488-E895FA3995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ACE7FDD-D44A-3881-1FB9-FE1FC1B54082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815D89D-4BD2-D391-410A-995FE8772BF2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5D82DF1-4D56-29E4-2788-3409B3776C66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FCB7CC4-FA83-7C37-CEB7-AD5F000E1A67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B5B1FBB-1483-071D-6A28-69AC9F7B4ED1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3D57469-F65C-4012-1EA3-B57DDD8F19CA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8C1E59-885D-6A18-80EB-64F5B69DA660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F8D123CF-E171-992F-9425-5085F9F9957A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055ABB3-D7D3-104F-D235-84C7AD1F0EC0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3B18F40-9B5C-B34E-B3B0-DBC0F83084BE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4C19769F-BB1D-E2DA-36EE-E632293BB4D3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AC379A25-5868-5D0E-2053-D4B7D5BD7CA1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CB4AD7C3-067C-9A7A-7460-531B0B1ADF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0DE6CB2-A9AB-35C9-E4BB-DF9FCC54F1E1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CDDC928-99B5-D96D-16AB-8C7AD1ABDB1C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D57C772-7EFB-D2D8-0FAD-432B81E5E91C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D461D4C-D9CB-BD7E-A0DB-C3135307FD1A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DFC28BA-914F-261B-51E4-E29062FDD9D6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24DF5F2E-A8E5-91AA-2ABC-FC1E1FF306FA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564E8D5-7B23-8B66-EEF9-36B0E0302DDF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31785C5-C330-608F-BDD4-28C2826EE52F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543956-8AA9-9675-1DD0-1F01A03451E2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AED-1430-139C-D2BA-D3E6324AF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2A49CD-4124-4CE6-92F0-DBC31E8F7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B8EF8E8-1173-A741-AC3A-450A11872A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A92039-1610-8105-85EC-6EAC8F86F13D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E654E3-B80F-52D1-EC5A-AFEB8CA18C10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A236543-DADB-AD57-848A-9B269E7D8B70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52F4822C-D449-BEBB-67AA-C09367F7CB36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E77E121-1898-08D7-560E-9D1C0FC017E5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9BECBE-C76A-B914-8167-130CB8C60D6B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9FFA732-9C51-5B8E-573D-96CB828ADDAD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F72EF8A-1D68-C85D-941C-8E1F63C45131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9E9B329-D460-6954-509F-DFFE3CA4EABC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7A07DC1-632A-3560-F044-17AA64F80F7E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3B3EEEA-FAA7-FC1E-2058-4C939C4A9162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FA5C11F-DE76-77D5-3751-4BB96FF43523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2D469E-9369-F07E-4E6D-1EE8A8B7C4F6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26D2AE8-8592-8A68-6028-8FC227B51075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349E72E-D6D8-9636-2C25-44CF914EC0E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7D0917-2B7E-BD56-2669-5ACEC8FC3CCE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2C75DC4-51C5-A901-E7F4-A4117297F599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D8D92BA-B804-212F-E763-ED1E5DF396DE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E78F737-DB5F-8DD4-2A23-0D82388595C7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8B35563-AF17-5516-FF27-6B1EDE18B9D1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CC449673-404C-AF3A-713C-EE3EC32EE4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F3425BCC-473D-91F9-503E-D986CFB3A297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BABB561-3BE1-BB94-C003-4E28F0F6DB99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B4CA476-6542-8E6D-417A-0EA71CDF43AC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6833A5E-7CF2-7B3D-81B1-C90552ED511B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168A7C1-BBD8-8400-39E2-D26F3062EB8D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53EEB3E-08B8-175B-B779-01831BB0E502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53FCFD5-3490-589A-FA82-041BC4A8A372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7825DCD-4FF2-9DEF-0465-C2B9D33138DF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7B5D051F-173D-B4E7-3043-75533231BC2C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F0DC157-70B6-0535-1893-EE03CFA9F2C6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29286A-FC66-B20D-0495-FA41776C378A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CEC3E6F1-9E20-93D1-D50F-1807B296AF7D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A953490-03F2-8A72-E7A5-ACB139AA3996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0606E133-BC76-530C-E7A0-8C47540C625D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2BE2DDA5-45A6-ACFB-ED42-433A32589569}"/>
              </a:ext>
            </a:extLst>
          </p:cNvPr>
          <p:cNvCxnSpPr>
            <a:cxnSpLocks/>
          </p:cNvCxnSpPr>
          <p:nvPr/>
        </p:nvCxnSpPr>
        <p:spPr>
          <a:xfrm flipV="1">
            <a:off x="10942730" y="4553214"/>
            <a:ext cx="566246" cy="57618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45DEE75-8F31-F422-B9AF-3694B001B00E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4545DE63-A697-3DBA-9F97-CF8A7A206C6E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5B18CEC-F22A-E35B-E853-234734896CF3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3C7535C-DA3D-BA99-8EC2-6F8ABEEC3CA0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DDCAECD-2308-EF34-DEBA-BC3ECA811FFB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936D065-E589-8003-995A-C0B9CC1A40B6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8FBAB3A9-E2EF-31C4-FCAF-405CC2142B40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A194F7F-6A73-7843-20C3-81D7050CC5DD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C47934EF-C76F-1F8C-BBA6-C43A858A0389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77221E5C-0CF1-C96A-4ECF-73187E4E44C3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AEB54B0F-0908-6E61-1E08-FBFF9706F4A3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341C1F5-585D-03F8-56C6-A2A3FDB63086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D4D204F-C191-E896-5D36-14ABFD10842D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08EFC50-316E-13B2-7A86-2376266BFCF4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6DBE5A-594D-9644-2320-353D956BF7B5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C43ADC-9612-7510-06EA-A7066B2E0E43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FAB028-0E50-FBBE-7D09-C7A4A113A372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A2DA21-8919-EB5E-561A-99CFDD98CC40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38106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84B18-8416-A8C9-0FBB-35A7D3CEF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4979992-4C25-860F-458F-4332E9905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EDE7BCF8-AB9D-76B8-A4DA-63893A454019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DF1CAB6-FC58-3E29-D79F-725E96E0686A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C91DC16D-078F-F80C-CD97-69462EB5AE0B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7B69987B-D97B-83DB-16AB-5506A191C256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030CCF0-9BD9-4B63-A35F-ED6A56207B9F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686E2CE-FF09-8181-6B1C-03961D3088A4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B6499145-6D19-4A29-AD30-80D78650EEF8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EB25F18-4305-C365-5DC5-8856F26D9AA9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597C30F-E058-75E0-31CA-197D1C462D3A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D48847C-784C-FAC1-A7E2-3F97A88530D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7D0261F-400B-5920-1E24-07C194C6E0EB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8CB2D4B-1812-4C77-E561-B1E74CE420EE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8BCBBC9-0490-3A90-17DA-DD1FE1724649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4538DDDB-DF1A-CD9A-D0F2-75D6B3C5F732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35878-1BE7-CCF1-8206-44CBBD90C30F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5184F70-4521-83F2-0DE5-D632E903F13B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605808B-3970-0117-1087-517662C1447C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91365A-D57D-2C4B-366C-1246F8C72662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9E6AF6A-9035-D65C-8DAE-0678C70EC6C1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7C386F2-70D7-5FD9-9A5E-B532C4DCAB78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A678713-4B8C-AEB9-B60A-F2129C3B62C2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80163B6-C872-EB21-D7B7-BC182A820105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67D7A2B-EF26-E892-B2AD-0F859C8279C2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399F8E0-AD44-FF4F-2909-8AFB39A69CAF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C9A76EE-3DBF-C5A0-8A87-CCFD6F12F157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763448A-01FC-09EA-510D-E7EA7C83C773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7808E1-69D1-8AF3-CDA2-77302584435A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C6FD1D-9FD5-E63F-FA31-58403CF9CCEB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669810-A084-AF58-F277-C6D6207A6AF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F83BCB3-C3BE-A8FF-0314-ECAF4C5A5747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EBC397-FC7A-4EDC-B60B-03E8B3C63E13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E9F6257-C0ED-5FD9-31C9-6A2AD13F39FE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900FCAB-E4EB-80FE-0ED9-44203BD4A354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4061B98-3211-E824-36A3-FF6E5691D7F1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AB920AE-83F5-0ED8-2F00-9362387986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E305BC9-0085-139B-367C-5388B36274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BD81825-0B1F-0F0F-41A5-7F3373C4A043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7885621-A3EC-DD63-2E73-DC6986193683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FE25D7F-DBD5-8D48-A3A1-4C0330F05D22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F40078-96E6-4FB9-658B-4B87BC6416B3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82DDDCF-6B38-2233-99B3-E611634756FE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95213EA-19D1-924D-992F-D0AC1C0B9211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CDC4D9-739C-8D92-054F-F64D2DD06B33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E32D9187-FFFF-4E38-FB0B-8CB706B69268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5E56231-051C-5033-8DEC-500035AB60EF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F6730445-9FC0-76F8-FCCE-5E4E9FFD1C30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2CC16DA8-919A-53EB-1528-1467A1B78776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630CC4E-2021-FBA5-A748-F6B0855C9084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24660D0-7136-1D19-7939-DADD1D6D8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25B41B2-278B-9C45-CC1D-935817D53178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A7DAC4F-3E57-71A9-BDF0-93296FC42F42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16EB9F2-66EB-2260-5760-CD940A53C8B6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41BFD02-BB5D-624D-9745-D962B654E339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D6C2AA4-25FD-5B19-B218-05985B890E39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DD134F91-1CD2-E8AA-21EC-46FA9DA23129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1698442-F4DB-A69D-71E8-20162F8432CF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6DB5BE5-9D1F-058F-9EC6-265EC98EC962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09C13A-8B31-6BC6-9456-1627526AE105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6 0.00116 L -2.91667E-6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00AF-0BC7-34E1-F3E2-0800E129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BEDA8-BBB0-8D86-192C-18997FD619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31D4C147-359E-0573-9EC7-F04123211F28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475E20D-A47D-9BE2-1EC3-A7BD7B07F405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0FDBEAEA-22DE-A9DA-DA38-FED42994F51C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7745C99-C7BF-5714-43E0-99E466FED58E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9ACB61C3-6AF6-AE4E-E530-EB594435FC40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D601F41-4E40-7EB2-5C2A-B380989249BE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142E4B7-CDBA-A5E3-7DD6-C1F96B8920FA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E416D58-B454-A0E5-2722-993819B61DB5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12208CF-98CD-471A-36EF-F93150456344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7E22584-2BEC-83FF-B24B-3E2ADC594066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492A02E-556A-9B2F-9D14-013B473602C4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3AC01A3-2057-D1FE-C285-34ED7948F608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2968A1B-1DAE-DF55-B90C-4B8202D651AE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C7AE7DE3-2AB5-D863-DCC7-AB3EF08E4691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C13370-DA16-061B-1A17-FC5CDC5887FE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138BABC-FF79-E782-7215-325647BF1DD3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58ED218-6C90-7C58-E894-ED8E341F0849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4C80EF-2D8E-74B4-9FF0-CE1B11FB77AD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38571E48-DC6D-B722-3102-55A0C07797E2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D24771D-A146-1729-B13C-5F31E63DE838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685886-4B47-0FEC-A1EE-7735D5D5BCA8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25D0B2A-57D9-AAC3-DFAE-80749205289F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3770E41-1D55-DF50-037D-F04569E81669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219A3CB-1592-D2E3-3E66-8CA2C4FA8312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3E6F69C-6350-0521-0A97-0863A3A6DCD5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A7ED4B3-D0E4-7EB8-B95A-6ACF65E10D53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5A4A5EE-D8E4-A4F8-0C9F-D97C7BBA9A27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3F770B-D17F-25EE-14A1-7F508DB3FF63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06B072-3F74-ED50-975F-7D53DC3E6E4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168EEE-8D90-C80B-595A-95FBAD387749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E159D0D-A79A-878B-8C39-9AFB72B97E08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3BAD6E8-D64A-0881-57E0-FCB34511C32B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A07855F-2B09-9066-1682-71FD8D69B152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082BC4E-B444-CC6A-E3F3-56BD2F83D504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996CFC28-9CD2-9046-7737-BC6449D430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72AF4040-2ECF-9E2B-91ED-9FD3CB8863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A5B1B11-A424-FCFB-7945-89F24B13B140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7CFE692-92DC-FB48-630D-E7CA070CF982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56EB4F7-D601-3942-EB7E-0306D8DD300F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BCE1FBE-CAB3-65D7-3451-360D132E6646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5631CA6-399B-7B74-A0BC-2BD1A1C9656F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2320FA6-A306-1560-F218-0E9F9FB9931A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ABA798A-1827-B527-AE11-90FD7C64146C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A8FE5CDF-B8A3-7121-6CC5-2E9E47D3F7F2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4E2701F-0455-DA1C-F540-70F9C4DF4409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C81BA18F-80A1-E7B3-01C0-AAED520AABBF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A6AAE03B-A417-9BAC-0610-0049E60E8251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AEB9CF9F-0E03-96AC-522B-D2EDE7DC8184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D4D0356-F932-7FBD-ADDB-EC1771243E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69B903F-F1BF-7DEA-7AAC-BF9827FF76A8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DD02BD2-03D6-ED1B-4F42-E0912BA63E03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FD5AF78-F7CC-DE3C-DF09-4DBFAABC5ADF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1298262-34D0-3EFC-70AD-06EEA1F5D183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26569A-E323-9929-721B-E9993BA5A796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AB0D5FB-064E-BE68-DF7C-4FC31E4F99E4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45750A-CDBA-BC58-A2F0-C5BD5CFF5066}"/>
              </a:ext>
            </a:extLst>
          </p:cNvPr>
          <p:cNvSpPr txBox="1"/>
          <p:nvPr/>
        </p:nvSpPr>
        <p:spPr>
          <a:xfrm>
            <a:off x="543052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F175BC3-DEDE-89C2-17A2-114D11185E68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58C030-668D-6A10-E7B1-4937D71B2B2C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10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34-28C0-7F3D-C2D9-DCFC96BE0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ACBDDF-9447-202A-C549-EF9C503619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D468273-3623-D78C-D534-480CDBD5915F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E9FA0A7-BE5C-40A2-9E21-C0BEB7AC6E09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F4B2D0F-93BD-3388-4E7F-390AF8C097BD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2448F40-D349-CB9F-B85F-AED9278B0411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1245BAF-D800-2DDE-81FB-DF4A80763ED1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8AC1935F-649F-0511-C320-4FAC3A4C46E7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B15F1297-8409-1060-1399-9FB4DB96FA1F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F6ACADF-5639-ECDA-29CF-8DDE19FC5A9A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1EEEC8D0-65B9-40B4-D166-2AEF02561013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B1D0F03-1B29-C584-C472-9530E174E3D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BE3EB0F4-D41F-8B18-CB52-FA3DB03984F6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C4597A05-8536-1BF7-FBDE-B9B067482CEC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727BBD5-0A44-B7FE-2F4D-A8388BB4C085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702E8BF0-3BA3-6CAE-A85B-21ED0E372865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AA83FA-5777-7B06-ECCE-B7372382FCD7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1AC4CAB-7F51-54A8-2C72-31E10E282F87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AD502CA-0CF3-39F7-A406-521FA1CE4C49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9641FB-FAB6-D235-9869-FFFF985A87D5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5D4906E8-4C3E-2ED3-F1C0-6FFD4BEB53CF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582BE0-43E0-0296-A450-6F704EF94652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1501770-54E6-1E0C-99E5-9FC0B5C28829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AAE03E5-8651-D0EC-87B9-DF058E63D722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1134B10-677A-8C74-A9BD-FA5E05E6DA0A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9FFD6B7-02DB-1A56-A082-F14332DB1E02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11C226B9-724E-AF0B-C698-87B68356C19D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0DB8604D-F553-3935-E477-DB8EB299E3F9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D298706-8DAE-12C9-16AE-26A87D20BE95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028163-BA8A-6CC9-DA8B-DA94E7B513D2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920C65B-DC7F-E27C-161C-EBE4BBC3F7CD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D3854D-516C-8048-12CB-5435399DB4DB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4DCDB32-F1CF-8DF3-3611-403164948E7B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45E439B-7E6F-BD82-1936-B6EF9834BC3B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CDAE8F6-E3A6-7490-761A-1CC32BAA8567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6852015-3185-80DE-72A0-1DF09B9B1DF9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C09D581-2D9C-2524-2FF7-719ED140C7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9FE63922-38F1-55C6-0A2A-EC99C09F92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6B7C186-94FD-8E6C-25D6-F9DBFB9FCAA0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B559C-1084-13C8-6022-8942219A980B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CCDC1AA-ACA9-F651-6CC1-190235BC6C58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98058F2-B74C-4A83-EB88-E3067B1603E7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4FF7470-F77E-5914-E3D7-F8026F3E8E1A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105073-9156-110F-7A5E-7F9C201A7651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8D44DE2-F4DE-767C-6152-738C961DC87F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A1DABA76-3008-2C7B-1329-5339139C629D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CF2B693-4286-4769-5C4F-8C26DAA7C722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5AB8BF3-9233-1356-54F9-8AFF0A8C36A4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5C2F8B3D-CF14-B89C-EA5E-C6700BF014EA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8846931-E843-80E7-EB9A-F25E0D1D7600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72B5AF2-4D81-D2AC-8AFB-43BFFC475D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ED979A-44C8-EA38-68CE-6F4A2167FA79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0C13AF8-6F66-0C05-878E-244FCA8BA792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FD60CDF-C847-EB71-F1BF-158869AE7741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63F635D-52AD-A72D-ADD5-74D4E7E0B328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43A7EA1-E65F-5B8E-4268-06D257DBB8CA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C79D7B3A-0007-124B-6944-193CC6E3B92E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29CB64-EF5F-6C85-728A-6FD0FB32F387}"/>
              </a:ext>
            </a:extLst>
          </p:cNvPr>
          <p:cNvSpPr txBox="1"/>
          <p:nvPr/>
        </p:nvSpPr>
        <p:spPr>
          <a:xfrm>
            <a:off x="6284317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90C93F2-D3E8-6BCE-8220-E9C45BD580F2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A45360-4F08-A030-DDB5-1A79F75F0BA6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1 -0.00162 L 5E-6 -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D80CD-0DAD-6763-E701-845C52BD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82CD52-F38A-A6FA-0925-4CA3E0814E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FCE627F5-7EA1-B6A2-0AFC-15E039A79D8F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F818F4D-12F6-44B7-12FC-EACC52E52244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AF8E49C-3061-9C7E-68D8-AD8B35F6BC90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28304A28-5F27-DF96-1C49-BA6A318EDB2F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43E1EE08-85F6-2008-BB5A-44B3AB68D62C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71FFFA8-883F-9E8C-8A10-F3126300BE35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2B3B361B-72B5-7FFC-96D4-F4D071D4225E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A6000CF-80C1-CB68-1B58-C1E6296F234A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0568295-68EF-05FE-C285-1E048271FABF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4A2B37E-F3EA-227D-F8B4-3A412848566F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FBA2F56-FA27-FE74-B483-45FEBE430C17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D56B2A8-8588-D537-D5B9-B694C3577B2C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6A8536B-0ED2-86D4-8515-57041D9C004E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3892292B-5AA7-6749-02EA-EC60430F02C9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0A7A7E-D792-D7E6-CCC6-823B94AB30E4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9D33C3F-1CDC-995F-66AE-2C45B3AC495E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D69BF00-0E0C-24C1-BB1F-CF6275F4553C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45D3D2-9104-7DF9-D310-D28CDF67E454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575C8F9F-452A-5B37-F831-FBDB282CB5AB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9AA500-EEBD-41F6-0DA0-EB4A3E4EDD22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0E5DF83-CAF5-FDDC-64C5-AC8779E71906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EB4E713-507E-5EF2-05C7-5DE760DBBA22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EDF75AB-8AB3-DA52-2888-6B8926DD8637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45DFBF-0F7E-DF3A-37D9-384BB8D2B2FF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D70EA23-BCE7-B00D-2C1C-875F37883808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6062CC21-68A9-B8F8-22C0-20809D343E47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9C586B-6686-5459-EA44-625460D1610B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23832C-945D-E68B-CCD8-30C6F3DE0B4C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7930FA-CABB-086A-AB07-7A1E48540149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8E1F934-A9B2-07E2-FE8A-A36B60F98B71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63D4BC7-690A-E1D9-1A23-E2545897E473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5CB6FA5-08D0-C2B9-BF24-88EC2E3435F2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AA6C813-45C0-AF32-0787-3856181790EB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735F9F8-4D2D-D310-3966-C6FFCE4DEAA4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92C65A0-1386-5E4B-613D-9AD74CD8D6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B94E6D5-03CF-B0F3-3A12-ADC58AD0EC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D94301C-4F18-D661-D982-4780DBF7F5BB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7619C03-58E7-C557-2A32-6BD0859485C0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2DA9606-EFAB-0D82-A194-1FB2EA13C0E3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8EB927C-E4FD-9FC8-0597-F3200FE84C18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37C0CBC-E4CB-CFBE-7E13-6CAB43382486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03AB528-5625-378D-D7B3-D65CEA29E786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BD462EE-B96E-923F-0CCE-26132DFB1EC6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77A8833E-CED2-591E-3D4F-DEF01FE38ECD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60B559-4F79-B57A-8208-4B0F36243B5F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CECD0DD-6ADB-3B0B-97A0-2E6FA5870A3E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740B8E01-E254-696F-00A8-E4F93F50D270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7CE8F20B-827D-98C3-644B-DFCA6BEC65DB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2837D26A-5DBB-89AA-BDB8-22389CF45E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AE4787E-8AC3-C4FF-E51B-28BB34DB1E4A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68BE33D-D80E-DD48-09BD-D8FCB1C550E9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1270E45-69B1-B764-7135-E4ACB32E7753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ABB8DB6-BFF6-7CF6-6883-765C26C1C155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A6C47A7-3594-DF45-4D50-4B7F091CE33F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ACF625D9-96A9-6A26-4766-9D8A8E7045C3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9EF2BF-B0BF-2585-2CB3-6B871C301418}"/>
              </a:ext>
            </a:extLst>
          </p:cNvPr>
          <p:cNvSpPr txBox="1"/>
          <p:nvPr/>
        </p:nvSpPr>
        <p:spPr>
          <a:xfrm>
            <a:off x="6284317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55A76E0-AD3B-BB3D-016D-555BB4CF381B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CBC8F9-87A1-533D-2200-70F49D5259C4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046 L -0.03802 0.04004 C -0.04583 0.04907 -0.05768 0.05393 -0.07005 0.05393 C -0.08424 0.05393 -0.09557 0.04907 -0.10338 0.04004 L -0.14127 0.0004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2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0.0375 -0.05903 C 0.04531 -0.07269 0.05703 -0.07987 0.06927 -0.07987 C 0.08333 -0.07987 0.09453 -0.07269 0.10234 -0.05903 L 0.13997 0.0004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C8D69-D8FA-0429-20BA-09F6812D6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8B57F9-2518-FAD7-DC21-AAC00827DE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FBF17E1-A880-3053-A135-16D397C9ED4E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D137EB8-3E4C-3ED7-1F83-80B1C3CB1446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2F5B7C46-7199-78A0-5362-F96DB11D2612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2D55E2A3-371C-9206-3C4B-1D738AD36B2F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A247B433-6F88-32A6-8276-B7A1B87D7018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BF2964C-4962-FA32-1A71-1CF06AE95A63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4157D2C-E283-204D-AE91-58F98DC4ED89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089FE4B-7935-7E9C-1822-AE84ADBB73C2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20F9A6C-5667-6DE1-9FC0-73D6E8CE9781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5DFD574-1B96-2B9B-09C6-49B6888FF24D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9E531F8-9684-F590-C723-23D0BAC7FB63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9CCABB3-4662-D590-8CF2-7E7AAC16243F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4BEFEF9-C284-0E56-F11B-25818CFBEB33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2DA5B288-B106-BDB0-CA71-0A8F642EE7E3}"/>
              </a:ext>
            </a:extLst>
          </p:cNvPr>
          <p:cNvSpPr/>
          <p:nvPr/>
        </p:nvSpPr>
        <p:spPr>
          <a:xfrm rot="5400000">
            <a:off x="7268321" y="1792278"/>
            <a:ext cx="223062" cy="253764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E34E34-3FC9-FD35-CA67-5BFD2E14DC53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DF83BF-CE38-CD70-0BAC-C3C927F30B95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60B0A3F-61D1-6A33-35CF-F7A387D36442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A5C381-35C3-1929-2F4E-F359848A65D1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39496BF3-D33A-7A83-7BB9-55D40BD93B06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2F3474-BD98-1D4D-11FE-FE9B5B2FA825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85FD9F-989B-195F-A679-2BE2D38CBE2B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BE6DA26-E851-7952-2B43-53D909A391F0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5B239CB-EA29-15F9-3906-DE1BB649039F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430BAF8-548F-12F4-BD57-50A3742224A4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413600B-037E-4884-BCCD-311F33ADE66F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765AEB4-CA68-64BB-D63A-29AD82EFAF1D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F83B276-258C-3A01-A1F3-12855D8ADF75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1CB6EF-0519-46D2-C337-505633FD3A28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AC90257-EB82-6A27-5419-FFC093DE41C6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A08D8D-8E30-C4BD-52DD-73F744D379D6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8195F51-1A3F-CB96-F7CE-B819135DF0D6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30ACE8F-AF23-1020-D915-3573A00EBF4C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BA789B0-21E0-4D78-1A82-5794AAC0531E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3A96D05-AA5D-294D-1DFC-771D2D63DE26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FC9622E-4736-4CED-8731-1983B1EA46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8C06A3B6-77B6-9363-518F-8DE5A703AE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7AA230A-2E47-6E02-DDD3-6E7A192D81D5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8FEB4AA-CA55-8CF8-E6AC-8B290CEB514F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732ABFE-164E-394F-D755-3039B4094FB7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5171DFB-4E55-6EDD-6959-639DE1B4C6C6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92E07A5-B1F9-D715-D29C-E027E96CBFD3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16863A2-D2E3-1696-83FF-A00EB85C6392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CF5A8DC-90DE-7F1D-FAC3-8306FBDEDA55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AC58DBD6-3DC4-BB4E-705D-83F0A81CB6FC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61F3F59-D9CA-DCAE-AF7D-3873726C6B8D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94B12AE-9D8B-D6CA-0123-FD5AB5642B5C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01E23243-DD58-395D-E382-E752E79CC355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206F35D2-1956-C1E3-A6AD-030C5A7CBDD9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A5A703A-E3F2-791F-ED61-A79D3303BC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8D09997-ABCD-2CA5-734C-91B6B31150F8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6D48B59-8206-A47C-6BC9-395E5DD62F60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CFBFC6C-7A6C-6B30-AD29-BC870560B4DC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8857441F-2FC0-FE7F-911B-987A5EF9B017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3CFFB20-F75C-0E68-EF84-11BE87CA59AC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2EF9067F-7E6F-5D4C-EFB1-DE5DA1D4F5B3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B813A7F-9B49-74BD-8ABC-705ED17A7931}"/>
              </a:ext>
            </a:extLst>
          </p:cNvPr>
          <p:cNvSpPr txBox="1"/>
          <p:nvPr/>
        </p:nvSpPr>
        <p:spPr>
          <a:xfrm>
            <a:off x="6284317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6E2C3AA-EBDE-6A94-C121-66809B5686CC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7AB40F4-ABC3-74BB-8D7F-89A1A9A08E9E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29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37FC3-F93C-31E3-54F4-2B9597BD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D91E17-1027-8019-D1BF-D3BEE8DECE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710857F5-F899-146D-EAF3-4A56EA19F937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2805E02-E894-05CA-8E59-0A8ABCCECABC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26718A8-C774-BC11-C4F4-789517288EA9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4ED2FDE-F283-1D86-68F9-DA8A3A3B2BC1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FFC3B60C-D1CA-2808-0778-549282B1B9D9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4666D9FF-E99D-4439-8576-904C118B693C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C3EF82B-54AC-EC82-65BC-368BD562BBF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42014AE-80C3-B49D-E816-18BBA1431BF6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A56B7E-D682-2988-9FA7-F682C698E099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15C010B-1CE9-172F-95F7-FFBCDF00BBB7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52F75ECA-8FC6-7358-7071-359F3191663D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E942C6F-5541-3654-6423-E15AF8656D71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26912A6C-72EF-2801-0770-1E7438E56655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595A2E2A-DF01-6403-330D-BE6A33DE5CF8}"/>
              </a:ext>
            </a:extLst>
          </p:cNvPr>
          <p:cNvSpPr/>
          <p:nvPr/>
        </p:nvSpPr>
        <p:spPr>
          <a:xfrm rot="5400000">
            <a:off x="7705074" y="2229031"/>
            <a:ext cx="223062" cy="166413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F94D8D-5418-9685-D29D-FE642422EFD0}"/>
              </a:ext>
            </a:extLst>
          </p:cNvPr>
          <p:cNvSpPr txBox="1"/>
          <p:nvPr/>
        </p:nvSpPr>
        <p:spPr>
          <a:xfrm>
            <a:off x="7204994" y="2537454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2FAD57B-98B8-7F78-166E-506077A4158B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5334BE6-D6D4-272B-E105-0A8B095B0731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20632F-5C49-A554-397B-06CE5F8CF18B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6834FDE-3A72-DB14-80B8-55E32E1977A9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80A954-8E80-89DB-F104-7C2E51ACF0D1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966377-22E2-7CFA-0278-B48F346C93AE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057EBF0-1C26-FE94-1EDD-717B62B35337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0DE13BC-2771-F3F9-EB3A-AB4C64432516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7161E3D-3A88-BDB8-C31B-18C825B647F8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CBA210C-2033-80A5-7008-7D64BE884441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538069A-ED9F-8AE5-F2BD-3CE5BA0D3202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38E9E0-1789-D6F7-DC9F-3EB035C6C1EB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5E8EF8-BE25-C9E4-CA4F-5BDCE997FDCF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15AABCD-2350-C07D-E50F-91A8BEC2DF36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3B48D2-E464-613A-D72C-240FAE75A131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56975E3-C2DF-3719-74EF-8F2E3195300F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BAEBBB5-0B1A-CEEC-6FCA-DF086CC4A060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81B5D61-05BF-267B-C571-60D7946432A8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92661D0-450B-9757-5A8F-DFB0164224B6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184E557-BA0D-FF2B-DF4C-D3BB86967C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83537AF-AADB-9957-9141-A17B5F1871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321B45A5-979E-41DF-D815-8CBEE93AAE41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9054787-A567-546B-2497-8B8E9E96E4D6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934CF69-6CE7-CBFE-2623-24E760D6C5CF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327E129-3A07-38B6-98FA-18E8BD79B3F7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872D7BC-33CF-7B30-A002-063660480F7B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22ED0C2-B0E0-B2F6-3B25-98E2708C8B82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86E6F27-EF9E-BA47-82C9-F30ACF3611CB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C8785C1D-8139-4733-8CA3-46FF430DB8B6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B8C8663-B48E-8051-133B-BCCE1B3B0186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1ED62A35-32DA-02E8-E0CD-C224344C579A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57ED48E6-4BB0-0426-B788-8A0EA4B6D86B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7D237138-0A1B-0A2B-9E6E-30A5E8A1EBBD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3ED12273-9916-F5AD-0319-DFE095BB9D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B2A373A-865A-091A-8828-310375B73FEA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3FA46A9-4EAF-F6F9-5D27-5BFDC6E8C81E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A1FABDB-CAC2-466D-22AC-1019B646B5D5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493EC3A-2D97-3AEC-1815-B4723ED78F06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264D03A-82F6-21F3-6CB9-5232A0F8F8B3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9D3F53F4-9E5D-45E5-F6A8-97CDF3EF0A9D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65E0E7-2374-3A5B-118D-535E70399865}"/>
              </a:ext>
            </a:extLst>
          </p:cNvPr>
          <p:cNvSpPr txBox="1"/>
          <p:nvPr/>
        </p:nvSpPr>
        <p:spPr>
          <a:xfrm>
            <a:off x="6284317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961010E-1379-5138-5C61-28C7F2DF6EC6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A55BFB-BF38-924D-02B3-8A6B59210ECE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7 0.00347 L -8.33333E-7 0.003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5BC13-ACB2-5A1E-291A-28227F098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506E6E-990F-702E-FCF2-5B8169EF32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CD7BB8D-BE90-3354-661A-894495005E1C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937951C-89F5-894A-F089-9C16FACEADA1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042CBEBC-4F4B-1F45-D89C-E529CF4477AE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C8132FF-7099-C47A-2118-9FD859474AC0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426BB860-2E52-5E18-4BF4-3F0F9A19866C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9E9DC60-09E1-737E-57AF-B414FF9ED032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996D78C8-2836-41F7-3752-55735F97A397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54A6868-93E9-FE6A-614F-D310DB9290C8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7B32BFB0-FA94-484D-9C60-38913E52B7CF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C731A65-77F6-A5B6-6F35-E2716733155A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CAE4160-64BC-BD71-7686-6AE70142FB82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89C77B8-B704-B625-07C3-8B33B0BCC36B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2162B19-99B3-713A-E5F6-03CFCBD716E9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6D1C0FAC-FC0A-4CC4-B5DA-77049FB6BA19}"/>
              </a:ext>
            </a:extLst>
          </p:cNvPr>
          <p:cNvSpPr/>
          <p:nvPr/>
        </p:nvSpPr>
        <p:spPr>
          <a:xfrm rot="5400000">
            <a:off x="7705074" y="2229031"/>
            <a:ext cx="223062" cy="166413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7A65A2F-1F0E-3FA7-7125-63205E6298CB}"/>
              </a:ext>
            </a:extLst>
          </p:cNvPr>
          <p:cNvSpPr txBox="1"/>
          <p:nvPr/>
        </p:nvSpPr>
        <p:spPr>
          <a:xfrm>
            <a:off x="7977778" y="25032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0D4BE6A-EBA0-4861-2814-FCB3A7D04F0C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E006B2E-BD2A-7DE8-D71C-FF1BD7532F75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10F033-6023-917D-6E6E-66E42FD4E322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E9601D5-605B-60B5-712C-D7DDE9D4828B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83531F6-BFB6-F35C-0EA7-E7EA977CB80D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37CCD99-2963-1320-69B3-D64596595241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BCCA0EF-9A44-9CB8-9882-3096E902ED1D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C632D0-38F0-1F4B-EB49-649B661D4EC3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1619DBA-420B-6AF7-D0AC-11F53AB1AFF2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96DFA4D-CB31-B3F9-2153-9F9B18A3F538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C09AE50-0C1D-74E1-6519-38E6828EE779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D06BA0-7C94-D35D-7FE8-DD2F92E7AB67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5281E6-5067-9856-E2E5-50E03969A638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A35CB5-B791-7D16-6253-37559368FE87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4E65F8F-8F9A-F493-209E-3F12D394ADD9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8DF469-E49B-AD17-A748-32F3F1E820B2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0B92CC9-0095-A1FA-A638-048F4579ADBC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7BC3320-81A0-4890-BB5E-1E96349E281A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C01606-4924-900B-3B0B-9978B3BA3051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922DCA64-3F96-6F2D-05F7-6B5D5AC783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AFA626D-6443-C693-8353-0A728D4C42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78C02DB-987B-1D36-E6AE-B87F5C13BE2F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8B5CC82-9204-2F93-3306-7ADDEBFB2331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DF29691-C228-2B0B-C71C-AEBC8575AE70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228D673-9767-7657-61A0-A04FFCE58A9C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B4952CB-6D54-F8F0-1B98-6DA9CD33A9A2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DEEEFC7-8A38-D275-041A-7931F5507A3A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A7F4C7B-2312-679F-A761-F324DE788CCE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40A3C074-2E4C-0A3C-CD90-36C57F833512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EC21E87-B44A-6F0E-44C1-541A5A641FAA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370E169-1266-C785-463E-B61575F2403E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A43E46DA-439E-FB89-4799-E5E5516446FB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6B26BD8C-C4ED-7275-ECA4-136AABAF6512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D812D0F-8E16-59AA-2D24-547FB55E87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CC53FA-4363-FE88-5344-2DB516F048DA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646A667-3E44-DC51-2ECA-793894E700E8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61E7ABB-BB8A-37D1-912B-7F8A7A8EB764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54C4E2D-5AD3-E522-ED33-C050ED2E8AE1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A391672-F817-FB37-36B7-9AD11D1200B0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4F9F4EB2-7A93-7EED-046B-53F03B6D132B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27D257-EA32-D6FD-242C-4598BEB52F92}"/>
              </a:ext>
            </a:extLst>
          </p:cNvPr>
          <p:cNvSpPr txBox="1"/>
          <p:nvPr/>
        </p:nvSpPr>
        <p:spPr>
          <a:xfrm>
            <a:off x="6284317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4E822F5-3F45-C08B-6C25-8E254F200B5B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5367C8-BF20-4202-644F-7E0AD4874AE3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6 0.00509 L -2.08333E-6 0.004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E655C-3BAC-7078-7F07-0D3FE986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24BD64-1BA4-B035-E98A-F381F607F2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DFBACA0-63D6-5C5B-1480-0BC6EC8956DF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63E1B29-F26D-55CF-ADB4-6C43E1038350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2165C3D-3FE7-BD0E-85C8-28DEB95D893E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94D2C77-3175-6C94-881C-BAC13DFB89FC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F43B279-B59C-2F34-D028-4C234D188A8C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062FECE1-08E8-8031-1286-59C1934F2425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2868718E-87F4-8222-BA44-DEE6E092AA32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CABF09DD-3393-70E4-0F80-9A9444D50E1D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CA2AC36-9406-01F8-4331-F68D2208CF76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967E37B-808E-2DF1-79C4-2239CBA0EBE2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7C55466-BF45-F869-3E17-5D8F4A017D21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BA2158B-7D8B-0735-2F72-B23AD1AABC10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DF75CD5-0B2F-22B8-37CE-3D7DD43F5793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74CB6204-4A68-FCAE-2029-9072C5689665}"/>
              </a:ext>
            </a:extLst>
          </p:cNvPr>
          <p:cNvSpPr/>
          <p:nvPr/>
        </p:nvSpPr>
        <p:spPr>
          <a:xfrm rot="5400000">
            <a:off x="7705074" y="2229031"/>
            <a:ext cx="223062" cy="166413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935BF0-8C12-0300-5272-2376DA14EC12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3AF0773-0874-4BCC-C419-504CE19E3F47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2B099BD-DFC0-02AE-7BFA-3B99F801C12D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016B0D-EBF5-13D9-393F-0009A0FC0936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F3B1AD04-1491-7BBC-2940-A328DF1D5C0C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046502-4E9C-BD74-3246-7E773C79953F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42B4D02-443F-4507-A4A2-A630221BCA8F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DDFD816-A8E7-2A8F-4F47-2442A7F3B22A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7A2805E-6E13-AEB7-D8D8-1FB0AB8B8B03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2EDD895-C798-AE0E-6A65-EEA1EA3EABD0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CF637D7-D3CB-E748-DB13-472CF4B1B093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95F4B45-F43E-125F-186D-C182DA211B5A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EBC020-2712-39ED-FCC9-EE4CFEA7A1FD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0D4BC60-7136-5692-4A9A-9A3ED795D12E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03DBA1D-F19A-7273-0E1B-DE2D588D3A3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C7B957D-1963-B27F-B582-C3379B47399E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496B472-0978-CEE9-BB16-7F1066AECBE4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6EC6A3A-ABF0-CCD0-8BF5-D8857429356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C05C0EB-B59E-3B7B-27A2-94A1AB93374E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631E1B5-2FFA-5F64-7019-746C3E486550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F0B506D-F00D-46A2-D503-4336DCF71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4C8E10A-9F57-1447-68D5-C5D78D42E6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563F55C-CB23-6DAA-0D29-8C5EF66B23A5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10DB619-6859-AFA1-8D81-184E8CA73669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636873-547E-2C50-CE0C-71A0320E30CE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8030DE4-E669-51F8-4C43-9C6DD9A5817A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15A46F3-63AD-0011-A702-67C6B01916A9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1B0BB68-159E-145B-E129-CE9DEF40DE3C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AC814BD-7133-8EF0-B52D-926C699DEB50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22740A00-20BB-EB73-FD61-7B0A3E91F250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7303CFF-ADBF-62D8-65A2-779BAFDF94F5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1D87D30-70E2-E9B4-8244-F6C59E026A8E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679EAB23-7E91-E814-78E6-4E9E8F0614B1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40425952-6343-FCA7-6CB7-2C4E9D554186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C3FF3FF8-E799-76E0-02B5-752D178B14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E248636-D391-5C90-0185-D7D6603DDF93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2B14812-2A01-C79B-E4DD-EB1C00CABF31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9A2E252-7742-AB93-1BC8-5D68C874B933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62D9A03-67D5-0773-1D4B-1632F28D3B28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C524A0D-93C0-5743-962F-E5F5D8C41029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43D4B9EF-D177-481C-9331-841B5CB812E8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3A2141-3483-0991-3373-E93C4A7C30E5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53941E4-5983-B3A2-EF93-A2B6F57FA423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85700B9-7F6A-0123-E20A-06AD89F7D72B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4 0.00047 L -3.33333E-6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9059C-A60C-CD95-8C46-7696D9CD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D46764-8A35-A7DD-2AE9-794C7F0641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F732C98-48EA-B015-703E-6E973CBB3327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5F0ABD6-1B6F-9878-D039-08EB78FA9947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3810BB0-12DB-A32D-C323-CE01404E2AE8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13F40C9-B6CA-81E6-EDB9-48D0D2E2E1F9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FABDBE27-DA26-04A8-B885-3BF78436EF22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23049CB-AE69-0AEF-3070-D18F8F22DCC4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4E33FF3A-6596-DD53-3CF0-B15D436EA845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2B511DC-28D5-3BFC-5B00-EDF231AB5F24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826AD8B-70C0-CE8E-A4B9-BACA282B554B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3774D84-EA2A-3F3C-17E0-4E28B8C7F365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DB5A041-CDDF-5A59-FC16-E1DB9C22BA5F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3D4E0C4-A396-14C6-350A-599EA1D2216C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3678EDE-94D5-3895-B17E-2936BB8371DB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80F31B92-80E0-E763-3E6A-878DB712305F}"/>
              </a:ext>
            </a:extLst>
          </p:cNvPr>
          <p:cNvSpPr/>
          <p:nvPr/>
        </p:nvSpPr>
        <p:spPr>
          <a:xfrm rot="5400000">
            <a:off x="7705074" y="2229031"/>
            <a:ext cx="223062" cy="166413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79B495-FCF9-4559-8770-CC7E304B6BB3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98A7239-980E-9166-5D98-E21BFA2D4754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B34D516-4936-D51C-166E-461AB73C259D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C3E410-77C0-16E1-E311-395215A0D35F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F21C44C8-B74F-3757-349F-EA215781A4A0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BAC4AFA-C01F-454C-7310-1EEA2D4F2630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F9E925-FB2F-7576-7D8E-5D16E4B072E9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61A384F-D6B1-4844-504F-51FF75DC7DB1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04B1300-5871-8829-50F6-566521685376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167F7DC-C5FE-A67E-8B84-2E566F64BA2D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BC1A6397-AF98-0D32-262A-069A391198F9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B54F70E-75D6-4A7C-B763-844F185F63CD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A46F12-3891-A2A3-A02A-F866122F0B9B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4E27DF-950C-2969-CC35-3868C828B532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28A555-6FE9-3768-3636-62E774CCD2B2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B662AC7-9C02-648C-A749-A9FDD21F6BE5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6759719-4BA3-97F3-7CAB-CDA875EB2D86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E603B0A-DD58-2F9C-8FE3-2B865A8CBB59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F1A89EB-FEFC-0C65-1B87-B2718F5D8353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2D75F2E-5E35-52AE-9147-472B356FC0CA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708BE9-EFD0-D0B6-565E-3134E3A2EB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8F50EE19-DD94-8023-5FC6-DC521D77FC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E7D0416-85DD-CB5F-2885-310DA4F222C7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5B3BA44-FD76-6631-CAC7-073F5D25D890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F2735C5-1A47-FE1C-8974-F6C731E56FCB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1965DF-0441-832E-A641-5A858EA939DA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799367F-F37E-71D4-761D-DC31168754D2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278B6FE-2B11-F1F3-1796-2854339A4CA9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8639AD0-23FD-AB0C-55C3-0C872F3BFD9D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920C326E-BA1A-6DB9-260C-EFC6ECFB2C1F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B025884-3E13-5A41-D701-1F0B5E7A5556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E5944D6-ECBE-9B35-519F-75ECF98C9A49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18C162A7-4A68-4CF3-6E4A-BA525B4B291E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E27AC784-80C2-9D93-6405-C33356B12A88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D2AF546D-8036-7F6B-92CD-723B90B442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21489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E90FF89-127C-7FFF-E9A4-CCCC156DE392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9A6727F-5785-2E8C-F949-92D4323F6A8E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1AA63ED-050F-AC15-0E13-1D73ADE52A8C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88E24F2-8ED5-C4A3-0F11-FAC337EC81E4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F44F390-D998-EAC6-6A65-64451C3665EE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0AFE6EB-EEB8-D1C0-C0CC-E256DE05E5E8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A4006D1-8DA7-CF7A-D6FD-635B222186DC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D3113D9-B6DB-B5F7-E470-FEEF7CBBC3B2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6DA6EF-8FE5-8810-29E6-EFEB65D26697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51 L -0.01914 0.03865 C -0.02317 0.04861 -0.02916 0.05393 -0.03541 0.05393 C -0.04244 0.05393 -0.04817 0.04861 -0.05221 0.03865 L -0.07122 -0.0051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51 L 0.01901 -0.05996 C 0.02305 -0.07246 0.02891 -0.07894 0.03516 -0.07894 C 0.04219 -0.07894 0.04779 -0.07246 0.05182 -0.05996 L 0.07083 -0.0051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943D-7141-B09F-FD23-9DB6C84C7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06D60FF-72DA-A6CF-318E-149A030059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711D60B-367A-7274-8FDE-C586222F6AFD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D8A9D80-67DE-C22D-24DA-DA764E1DF9AB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C69640E-2A20-23F6-88A1-CD9FD8401735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7664D491-4922-1362-9392-EAF6BEE33ADD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907AEB4-1217-E883-31DF-8C7C3613BFAE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30B270A6-159D-BDC0-E575-A8857A254438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794921A-0F79-5F44-8C24-267F7BC0384A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7BADD2F6-5D5B-BB30-F168-22442007D881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81F9205D-B2D6-B89C-71CC-DFAF411EF052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89BE75CB-F1C1-98D2-ECE4-313CB64D7366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BC3D14A-8098-BA64-2AC1-DE524E537EE4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2743F856-0607-1D3B-D315-B6A61456E7E7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54A20963-82F7-ACCA-0447-182F24C22E88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F3752E5B-2BD2-7B19-C83A-70F68D3AABF2}"/>
              </a:ext>
            </a:extLst>
          </p:cNvPr>
          <p:cNvSpPr/>
          <p:nvPr/>
        </p:nvSpPr>
        <p:spPr>
          <a:xfrm rot="5400000">
            <a:off x="7705074" y="2229031"/>
            <a:ext cx="223062" cy="166413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CE0403-CA48-1179-CC8F-0949F6A7660C}"/>
              </a:ext>
            </a:extLst>
          </p:cNvPr>
          <p:cNvSpPr txBox="1"/>
          <p:nvPr/>
        </p:nvSpPr>
        <p:spPr>
          <a:xfrm>
            <a:off x="7983239" y="2516856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C13FDD1-0FFB-5DEF-04FB-E9050D28BAB8}"/>
              </a:ext>
            </a:extLst>
          </p:cNvPr>
          <p:cNvCxnSpPr>
            <a:cxnSpLocks/>
          </p:cNvCxnSpPr>
          <p:nvPr/>
        </p:nvCxnSpPr>
        <p:spPr>
          <a:xfrm>
            <a:off x="4328562" y="5071333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BE7A3C9-472E-AAE5-0DA9-D1D53B482C44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A8CFDB2-DDDB-E0A7-A320-1A438649D63E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05DA3172-C1F2-4D0F-F9AB-F0BE478DE0A1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2741F9D-D6C5-5AF8-F4CB-955103A4E294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88962D-67E2-2621-E8EB-2B5D80EF8276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77DFBDA-E06E-4AA6-686F-AAFAD51CC527}"/>
              </a:ext>
            </a:extLst>
          </p:cNvPr>
          <p:cNvSpPr/>
          <p:nvPr/>
        </p:nvSpPr>
        <p:spPr>
          <a:xfrm>
            <a:off x="10973029" y="420300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3D82AD7-E844-4840-21BC-3E9DF508D76A}"/>
              </a:ext>
            </a:extLst>
          </p:cNvPr>
          <p:cNvCxnSpPr/>
          <p:nvPr/>
        </p:nvCxnSpPr>
        <p:spPr>
          <a:xfrm>
            <a:off x="1858828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8FC258-22BD-7BFE-3FBA-5D5269F50609}"/>
              </a:ext>
            </a:extLst>
          </p:cNvPr>
          <p:cNvCxnSpPr/>
          <p:nvPr/>
        </p:nvCxnSpPr>
        <p:spPr>
          <a:xfrm>
            <a:off x="3093696" y="5071333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D6896A4-B890-63F2-03E7-041D0A336B82}"/>
              </a:ext>
            </a:extLst>
          </p:cNvPr>
          <p:cNvCxnSpPr/>
          <p:nvPr/>
        </p:nvCxnSpPr>
        <p:spPr>
          <a:xfrm flipV="1">
            <a:off x="5569699" y="4535990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4095289-5C5F-3297-A911-AF8B28A0D78C}"/>
              </a:ext>
            </a:extLst>
          </p:cNvPr>
          <p:cNvCxnSpPr/>
          <p:nvPr/>
        </p:nvCxnSpPr>
        <p:spPr>
          <a:xfrm>
            <a:off x="5569699" y="5343200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71A2C1-A977-1883-05E3-9B033D36442D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BAF07B-C77D-3755-8B34-15CF375BC84C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639B91-4579-05D2-EE56-33EEE6C140D7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6C5F94-9458-58CB-F238-291BFEA2CA31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74E363D-57C3-3235-C7CE-B32B4061A35F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5074863-5BD8-1A20-4813-32BF3E66E918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98B8B07-6513-CD06-D6A8-ED8989C1EE5D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F32443D-13E0-7071-8419-CA0AF4EBF62E}"/>
              </a:ext>
            </a:extLst>
          </p:cNvPr>
          <p:cNvSpPr/>
          <p:nvPr/>
        </p:nvSpPr>
        <p:spPr>
          <a:xfrm>
            <a:off x="8359119" y="587011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D5A906B-520F-0109-905E-E34D7596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5005075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D2FA1D9-FE68-10E5-6562-171AEC9A1B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9048" y="5653673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3F8B417-7022-4233-0BFC-6FB857CDCB1B}"/>
              </a:ext>
            </a:extLst>
          </p:cNvPr>
          <p:cNvCxnSpPr/>
          <p:nvPr/>
        </p:nvCxnSpPr>
        <p:spPr>
          <a:xfrm>
            <a:off x="8016450" y="6053057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14DFCA6-85F4-388D-82E2-F3B43BFFF024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C97FA4A-DF54-CD55-7B5C-BDF1160D4CE5}"/>
              </a:ext>
            </a:extLst>
          </p:cNvPr>
          <p:cNvSpPr txBox="1"/>
          <p:nvPr/>
        </p:nvSpPr>
        <p:spPr>
          <a:xfrm>
            <a:off x="8485531" y="5934630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FE3F5C6-4AB8-8F61-51DE-3EDB4B0E080B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D4532F1-1E0F-5EF5-5CC3-B02B6E0B8A71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253AF8-A0A0-5703-4EF2-129856B5471F}"/>
              </a:ext>
            </a:extLst>
          </p:cNvPr>
          <p:cNvCxnSpPr/>
          <p:nvPr/>
        </p:nvCxnSpPr>
        <p:spPr>
          <a:xfrm>
            <a:off x="9249226" y="5141832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C27ABA5-87F1-A279-CDE5-1E7F718D54FF}"/>
              </a:ext>
            </a:extLst>
          </p:cNvPr>
          <p:cNvSpPr txBox="1"/>
          <p:nvPr/>
        </p:nvSpPr>
        <p:spPr>
          <a:xfrm>
            <a:off x="8485531" y="502287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D53D7160-58EC-5A12-8E10-A3617C5216A6}"/>
              </a:ext>
            </a:extLst>
          </p:cNvPr>
          <p:cNvSpPr/>
          <p:nvPr/>
        </p:nvSpPr>
        <p:spPr>
          <a:xfrm>
            <a:off x="9591896" y="4574449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5F169E-7628-1215-6F2C-E6038DA6EC5A}"/>
              </a:ext>
            </a:extLst>
          </p:cNvPr>
          <p:cNvSpPr txBox="1"/>
          <p:nvPr/>
        </p:nvSpPr>
        <p:spPr>
          <a:xfrm>
            <a:off x="9860390" y="4856577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F55D5018-6053-82BE-8507-36928372B5C9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8295124" y="2647707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D7DE6890-859A-459A-F36B-4837C11131CF}"/>
              </a:ext>
            </a:extLst>
          </p:cNvPr>
          <p:cNvCxnSpPr>
            <a:stCxn id="39" idx="2"/>
            <a:endCxn id="53" idx="2"/>
          </p:cNvCxnSpPr>
          <p:nvPr/>
        </p:nvCxnSpPr>
        <p:spPr>
          <a:xfrm rot="5400000" flipH="1" flipV="1">
            <a:off x="9254527" y="5271978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F7676D09-3D35-64F3-11C9-29A61F69EE2B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1413775" y="5148391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3D4C1B81-A8E8-9B82-49C9-966DF99BCCB8}"/>
              </a:ext>
            </a:extLst>
          </p:cNvPr>
          <p:cNvCxnSpPr>
            <a:cxnSpLocks/>
          </p:cNvCxnSpPr>
          <p:nvPr/>
        </p:nvCxnSpPr>
        <p:spPr>
          <a:xfrm flipV="1">
            <a:off x="10851837" y="4572205"/>
            <a:ext cx="653695" cy="569626"/>
          </a:xfrm>
          <a:prstGeom prst="bentConnector3">
            <a:avLst>
              <a:gd name="adj1" fmla="val 10062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53F352E-C9CF-FAF2-5D76-36B98654A508}"/>
              </a:ext>
            </a:extLst>
          </p:cNvPr>
          <p:cNvSpPr txBox="1"/>
          <p:nvPr/>
        </p:nvSpPr>
        <p:spPr>
          <a:xfrm>
            <a:off x="11099440" y="4261398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7080E9D-A6F7-A2C6-A7A2-84A4C882DAEC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AA6F158-8361-C5A7-1ECE-352B21E60904}"/>
              </a:ext>
            </a:extLst>
          </p:cNvPr>
          <p:cNvSpPr txBox="1"/>
          <p:nvPr/>
        </p:nvSpPr>
        <p:spPr>
          <a:xfrm>
            <a:off x="11079888" y="495476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85CAB513-C483-AB47-35B5-D00B721FA67A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FFABE84-AC83-EFD1-A8A3-B5E8E95A9EF9}"/>
              </a:ext>
            </a:extLst>
          </p:cNvPr>
          <p:cNvSpPr txBox="1"/>
          <p:nvPr/>
        </p:nvSpPr>
        <p:spPr>
          <a:xfrm>
            <a:off x="10679125" y="5532439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0333A34-5281-FFAA-8FD2-5CFA65D51DE0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5641EA2-58AE-D10C-CE7C-FC6BE6D7FF7B}"/>
              </a:ext>
            </a:extLst>
          </p:cNvPr>
          <p:cNvSpPr txBox="1"/>
          <p:nvPr/>
        </p:nvSpPr>
        <p:spPr>
          <a:xfrm>
            <a:off x="7148179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88809C-3E46-817A-9AEA-CC830C0BE583}"/>
              </a:ext>
            </a:extLst>
          </p:cNvPr>
          <p:cNvCxnSpPr/>
          <p:nvPr/>
        </p:nvCxnSpPr>
        <p:spPr>
          <a:xfrm>
            <a:off x="8016449" y="514183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D90282-9727-0D9F-5873-94E5D06B6131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2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7E998A9-20DE-391C-E35E-7D20414D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FFA259-7255-29F9-3986-AA270A6C00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0183D5B-EBF8-281C-63DD-DFCF010811E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A0E0F0D-FF0B-CAE4-B979-7D288420636C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2497A0-7A02-8441-AD09-CBB9631F0CA0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E72D36-8A78-9521-4CBF-81930520094E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3586AED3-A1C8-C4B0-A6AF-E99136FB2322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98F617-28A2-7F00-1157-F813710243E1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CA66CF0-D54B-DF2F-DC93-17C716BA0087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F4A3D32-011D-6002-08D9-1FA681C44B84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62FA633-3FB0-1869-2C29-0E63EAEF0DA9}"/>
              </a:ext>
            </a:extLst>
          </p:cNvPr>
          <p:cNvCxnSpPr/>
          <p:nvPr/>
        </p:nvCxnSpPr>
        <p:spPr>
          <a:xfrm>
            <a:off x="1858828" y="5060888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83E3B4E-7CDA-3BED-89B2-99D6C5DA133B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A43854B-C84C-7AB4-CBD2-B6C4ACC35CA6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D248E48B-67E4-FBA5-4044-929A1896D4E8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894C5E9-F4C5-5182-3B2A-BC17B075FFC9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3DB3EA9-2BD0-6876-0C15-A983439D0463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F77EAD4-90B0-7BB7-B2F6-B637408C44CC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0559F40-CBF8-8183-43F2-CFE28CFBA701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93D2D0-A05B-8AF6-473A-56EB6DC081A6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574DAC-4556-484C-95A7-4D80920AA7C6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49094DD-A69D-AA0E-4F64-665021DFCA7F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803E06D-7FF8-180A-C242-8215AC152D48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56F4C6-58E4-5E99-23C4-1FA705A76B86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AB996F39-9F39-ED0E-90E0-BFA02F26D1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3A7BCEE-5DB8-8C59-D50A-7A9B2A2DA1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04D2203-EC00-C1D9-103B-2F5AA423AEF1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2A7DEC7-6A4A-FE0C-998F-E989F5B3F851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4310DA3-7CDD-0F90-402B-B3CECC3062D2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F1FA114-C845-0300-2227-C8EC0F3E9BE5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81C1C2B-EEC5-CE66-1851-8651D06040D2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42FFAAC-E113-10CB-B424-FF8C4E6C9ECF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16CDFA3-B802-B1BC-086C-FA1DAE075BC8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46CD318E-326B-DF79-A386-D27E8BD1724E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6F4ECE8-7D56-BA59-9B21-AAB833288814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70B73C4-C966-43A7-3A7C-79FA014C04AF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71E30719-5429-D064-9A84-DC9F5DCF0204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864E3AC4-025C-6980-BD33-4EDBC72F9075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CA962A94-2F6F-45F6-1334-02F8DE8F8404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CCB12B7F-130C-D75A-78B4-3240E611863C}"/>
              </a:ext>
            </a:extLst>
          </p:cNvPr>
          <p:cNvCxnSpPr>
            <a:cxnSpLocks/>
          </p:cNvCxnSpPr>
          <p:nvPr/>
        </p:nvCxnSpPr>
        <p:spPr>
          <a:xfrm flipV="1">
            <a:off x="10942730" y="4553214"/>
            <a:ext cx="566246" cy="57618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B5BABB6-4663-F052-4193-5C6384BBB87F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0F07F013-4C09-2B35-435D-B46444B77895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5BFA3CA-DD31-A39F-0328-CC86EE26E27A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D1225A7-4820-47C9-6F4C-0E0987004DBA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381A8BE-DB7E-B524-12B9-08611566BFAA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494CC5B-F06F-83A3-C3F8-F939544D73D2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9ABB431-C27C-763E-7790-2F3CEC9489F2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E8E67E6-B0C5-CEF9-CD05-B9BB1185CF8F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6163506-6066-7E94-40A9-BED4C12EF457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E37481-0D50-603D-1349-0A61E706D717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755B497-45D9-7445-57DD-3B9AA85ACE39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71E6F82-12C2-1D2B-B509-80758D4EAD64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B7792A6-1573-838C-6A5C-F90AD352D3A6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FF37877-7E81-D723-27F0-7C86801AECB5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FA5312-F547-25AA-201B-A34A96B54671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E0CAAD-9708-C16B-5EF2-9890D59D3DF5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07886C-E434-1E60-F011-57EAD9EE4BE5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530534-1426-7BE1-2F68-4584D6D9F756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FAFCB9-A33B-5B3A-6796-F3299955F11E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42784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64F43-92FD-EAF6-285C-D36FE0E0A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7F7A85-05B7-A0AA-8385-71526875C9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19664A3-7D3A-235F-4953-80CA59440E0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1021DDA-57BB-831F-FACE-06CF963CA293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A77153-7997-ABBB-B081-3C93F4E7F8B8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ADD47B-2F22-75CD-A64F-91ABFD03FFAE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2297169-700F-D46C-62CF-11110BCF2690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9052BD-4F18-D64B-816C-DF43244B3876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284447-F362-EF4F-8217-5D415B981244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2BB5C64-A1D2-DDE6-AAE2-45CA571C545C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BCE2ADC-B4AB-EA2E-D55A-1111AFD0A8CE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FE01613-4420-CAD6-6DF1-C2A9EB2CB7B8}"/>
              </a:ext>
            </a:extLst>
          </p:cNvPr>
          <p:cNvCxnSpPr/>
          <p:nvPr/>
        </p:nvCxnSpPr>
        <p:spPr>
          <a:xfrm>
            <a:off x="3093696" y="5043796"/>
            <a:ext cx="34476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A12427D-3A8D-907C-AFB6-1AB73B0B9A4F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F5F768A4-0BF2-ECB7-251B-8F3BBB69DDCB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0F3CC20-3E94-2A6E-260E-B7AC803BD468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F20F01-B175-18D8-E0F9-C876F36BC5E0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2CF24BD-138C-2ED1-052F-4E27417404D7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A841524-8DCF-9BC8-7745-E3AC61E332FD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3DDF4E-5843-71B1-9341-B631EF366CE9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4D309BF-8254-4CCB-41EA-D77E4DCB15DF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E87F5B0-F610-431C-2257-8B6F0D282147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59001BA-4E1E-3DAB-E5F4-49F6798339E0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DA3BF12-6517-A6CF-5622-43BE9046106C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A242E89-B3B2-8064-3D40-25B1392F43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25036956-62EA-2FAC-0C28-CB10F7B7FA79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65BD6786-3D7B-74B7-B21D-DDB2F265604C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D3C93B2-CE54-DDB7-6E60-DEE8A0CF0211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8EA9C1-5FFF-A8B6-B313-35DC1BAEDAE4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A8FCA29-ADBA-1458-E36B-BBDAF590D18B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FE87EBF-2021-1001-2CCD-C358BE236B4D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11485FB-E514-5462-5422-535A2C399D65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40CA72D-BFD6-A8BC-9DA5-3B9A64AB51D0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33FCA1E1-73D6-9D31-7398-2D420180B7E2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4BF979D-6459-9AEE-0D49-20F640CB82AE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9A8DF94-E849-9EC2-4AC3-653AE9111770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5174BA9B-75F5-C8D9-645F-CF4CFEF5D4A1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38DFEE8B-F37B-2974-7E9D-685326101D15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3B550954-AD7A-407F-3CB1-84CA450AF646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7F36BE00-17E2-34F8-6996-84B92FA40021}"/>
              </a:ext>
            </a:extLst>
          </p:cNvPr>
          <p:cNvCxnSpPr>
            <a:cxnSpLocks/>
          </p:cNvCxnSpPr>
          <p:nvPr/>
        </p:nvCxnSpPr>
        <p:spPr>
          <a:xfrm flipV="1">
            <a:off x="10942730" y="4553214"/>
            <a:ext cx="566246" cy="57618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3D1E845-7DB3-2C8D-FC27-20A54CF2F901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DFBEA251-A4AB-F3B6-37B7-FDF632E745D0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1917D20-C401-80C6-EF87-5035C846D745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DDB1F02-3F5E-29A9-6071-9F3EFDC3E6CE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EE8B1F70-8321-2379-0450-B312E2CA3027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190D0BE8-67A9-C020-8488-D0D6B35ADAF4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D24217F-CE72-C264-C726-87542FF6D19B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B9B9A805-42F7-BEF8-3F1C-1D1075279EEF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3C898C1-9684-6458-FCB1-58142E1F823C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25F7154-3A2A-F934-3DF1-686CD8C51080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4C3591F-7F4D-93FE-E1D9-4FD84A414D49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DD00012-5E72-914C-1346-62B7DC9D7AD1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E6326A5-FCA4-4616-8046-BC1FEAF1E580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7BF6F57-D574-ADE7-EAAE-52B8678993A4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D1D230-A894-0E13-106C-F820D45B7C85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7B24C132-C556-CA96-FA71-C5AB675A6CFC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19EE76-C614-9CB9-5032-F72CBCDB374B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803B2A-586A-ACD8-3168-E1F953FAF6BE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7F1E637-0D82-EB6F-4BA0-D70BCCBDB36F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D78F6C-272E-F7AB-13A3-7D1CB4B42593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77434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4236E-DC81-89BB-B0A2-AB3A5BC65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F99ABC-4952-CFF6-6650-909728E2E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42C040C-F5F4-7470-3E6C-A96C08739D3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446EF9-78B2-2696-491C-418E564E5329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560740-0F15-BD24-931D-0FEA41130BC4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2EBD61-918E-5A24-7009-3C93343D998A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DFAFF94-3A66-FA77-91D4-74AA1CC1743B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36664E-2183-145D-362E-90D20A711E0A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854BCD-AF11-4290-C92C-8F57075CB5B2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B9653C5-8924-FB49-C607-352374BADCC7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EFBB515-E42F-FA86-B1DE-40E3CF1ED550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4CDCC28-3193-6605-846F-F0614D6A9A6F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EC5B5F1-A94A-E6DB-9D89-CAE4FF5B690C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8D6BC0E0-EF52-BB1A-96CB-5844F8450A53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ADB05ED-BAF4-86AA-5B9E-C59B11E0B491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0D93D75-6BB0-FD37-260A-5D58B8E3B87C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0B153F0-6A0B-9D7E-6EC1-F6653568E46D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FF1EAC2-74CA-C553-3FAA-F83B8BD53CBA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07A8D53-CD01-B9CA-3D71-968D2FE53A24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71E4BE-EBB8-ABA4-7254-BA61FCF37A27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5ED0F09-225E-1B95-6598-141755B14363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FD7598B-BF9C-968D-06C7-5022203F8EAD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1E012B2-2061-9936-82FC-9D6B0D2B77AC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CF4B8540-B363-6DBD-C52B-1A1557456C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6917BF9A-8DC6-B3AA-4C8C-BF2851210694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3A68240-B768-7875-ED26-A8318D01BA5A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263E705-4034-C284-DA42-F4381CCA73C4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CAAC7C9-8632-90B1-334C-07C5EF611F29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68BD028-0B2C-B3B3-FEA3-60A2E9A8CAFE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61E727D-DBBD-271F-251F-D11F8F4685A7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DEE4DE3-7340-B3E3-2EC2-C4E93A76C3BD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E0AAF0-CB61-F394-EF27-B8DB208EDC61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22170EC2-2164-EDDB-A2AE-0C08FB0123F4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A237224-FFDD-DC1C-9CDB-64CEE4B0B08E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3C3AD6E4-546A-633D-D00F-AEDAD4CBCC1A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C39D6E92-DEB9-95E5-6522-2211CFD39D33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22D9EC8D-8F4F-C84E-AEC6-718DAA4ADB4A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FBF1994E-48D8-8F64-DB65-5291A34D15BA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BA2AFF59-DB1B-4D58-B761-AD81631B65A5}"/>
              </a:ext>
            </a:extLst>
          </p:cNvPr>
          <p:cNvCxnSpPr>
            <a:cxnSpLocks/>
          </p:cNvCxnSpPr>
          <p:nvPr/>
        </p:nvCxnSpPr>
        <p:spPr>
          <a:xfrm flipV="1">
            <a:off x="10942730" y="4553214"/>
            <a:ext cx="566246" cy="57618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6CA4656-B103-3FED-7753-6D08BB0FE6E2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38C33F8C-818B-6F63-1ADC-58493A0EB138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6D10D29-64A4-AC5E-0FBA-098334F53BFC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EA763C6A-88B4-22D6-39D2-0657BFB5A285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C749EE1-D260-825D-9B0F-30126964E81C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EE072E2-D68E-E78D-C784-608E42426E11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F65DBD2-2A28-0CF6-A006-5A06EBE9634E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39817D6-F85B-803D-330F-4D725FAB9D6D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B0C0A4E-3161-0258-E939-C536C44F2E04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244A707-60A7-CEA0-E0AD-2065960E6811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EF51EDA-37D1-3D3C-C124-522CA2BB3B2B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C82026F-6875-8802-4055-25CE3D90151C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571C17A-FB77-2CA4-AB60-51813AC3FDBD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6C194B1-F3ED-BB60-3991-435626FE8A76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B0174A-B87F-F93C-F054-8C7321F70DF3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FEDA2DF2-D2B2-5078-6180-D0E4342BEDC4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237E539-D50C-CB8A-7FF4-5B3F3E3F6CF9}"/>
              </a:ext>
            </a:extLst>
          </p:cNvPr>
          <p:cNvSpPr txBox="1"/>
          <p:nvPr/>
        </p:nvSpPr>
        <p:spPr>
          <a:xfrm>
            <a:off x="3743390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21397B4-D32A-3465-460E-1294E0CC5BB2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D7E61E-3C84-F683-8851-A97A9336053C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1404020-CAF0-68FC-C3DD-A39FEED4A17A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8EB0BE-366A-EEF7-8319-36549109C7BD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9540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71CC-5440-94A4-703D-1B39A3DF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C9DF8D4-9B83-757A-73DF-C627395393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E24FF10-EFB3-32A9-8619-0D3AA6C54CB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9FF1673-9CF9-C2B2-EB7D-4BB88C86B556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6F522E-C281-A074-C90E-7847DB2A6650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6676CD-A8BB-C424-86A1-992750FF5F46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5276E615-99B2-A07D-84B2-748AA23866D8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DC3078-34A0-67D3-F73E-0ECDC0B9292D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31A376-C543-FAC8-A91C-FACB0A904D25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CE7AB5A-44E2-2826-C550-8FC80D428166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DBA036-4D40-413D-41FF-05837E7F1333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D89A08-05C4-F42D-CDBA-2AECB9FE1F11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CF9A3FF-288C-0AEB-EED5-A3723DE4ACA1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5D21114-B34E-A7A9-2A79-DCFABB278053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CB2B2A7-715A-98C7-4841-69C458501CC0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ADE40E-9B06-0A2B-05F3-80BE0908629B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00540EA-D9A2-E011-D484-DC7E383FB762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27B471F-A3BA-F29E-FF21-9870B08FDD37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C998DFD-2A47-28D4-52B7-DB7D2F9B8B82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99BE0A3-E7EA-25FF-4C0B-8724A47D7473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75646A5-5510-95AF-C266-962CA2F2EB2A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EB3D98-4DA2-3CEC-0293-055ADFD9CA0E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C5199DF-FF43-2FF3-4FC8-01BE59DF1373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4ADB19F4-A140-0FFB-2C09-EEC168262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E464C49-DD27-CFA8-9465-CB22D398CE1E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6CB9150C-593E-85CB-7576-0C480427E781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C4A90C0-72C9-CD68-3821-AFDB9A3B3CF7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B8E42CB-282B-3947-BC27-321B381AF857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E81B3E3-CE05-D9CB-4880-2F68256E2E44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EE4FBF9-3669-0606-F9BA-507B659AC6A4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5C90E13-6C6B-8AA9-9776-200A6C56EFDA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873F753-A58A-2A47-556F-D4A4D4416422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C34C4800-96E2-FD37-D999-CAED223A1D44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5DA6D74-A38C-7463-CF50-546E5C0ED53B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103E31E-4002-6C83-832A-E165297B6516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E89FD462-6AB2-25AB-4F20-9D6A792DBFDE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EBBD3DB7-0F68-241A-D00C-266E022AB280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664A397C-7F6A-571E-79E9-C59F9B68DC05}"/>
              </a:ext>
            </a:extLst>
          </p:cNvPr>
          <p:cNvCxnSpPr>
            <a:cxnSpLocks/>
          </p:cNvCxnSpPr>
          <p:nvPr/>
        </p:nvCxnSpPr>
        <p:spPr>
          <a:xfrm flipH="1">
            <a:off x="1413775" y="5137946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9A940092-8876-A6E0-DBDB-5A34F1475E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02498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4D98D76-4BBF-050F-2154-8DDBD9F0B66A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097DD017-13CC-BB52-09E7-A20EB944F4CC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07E9118-08C5-6E27-6E2C-5DC394D9EAEF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7E41BB61-A5AD-F443-266D-EA0448E3DA80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33D967F-7ECB-DDB2-166E-15921F5DFD69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F74EBD56-ECC5-0387-3C0A-7382913C5963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25B7DC39-F35C-86BB-9EEA-65E10D67C26E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E1873E4-CA33-3454-087A-8918ED640458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CE282D59-C8A1-9797-5DF6-31540A5B8F2C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EFB4006-66B9-AAC7-CDB7-DE5861798A75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A54FE22F-BB2B-A307-A732-29F68122F717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51283BBC-1546-597D-C525-98A3167D7667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6357AA3-EE53-46FC-EE43-B4BFAD293FF4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BB21C1F-2D52-17B3-3C4F-93BCF30F8E57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F25D10-9542-A9EC-01FD-ED334EAD0FE0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13A874F8-EAA1-510F-3BBB-56EB8D8966B9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1639D9-FC70-53BF-B73C-E5FACD73F7F1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22C6F2-37C2-03C7-56F1-39A9A34AF2B1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809B7C-3EBF-5441-C494-C7A850C5BE14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378A2C-F387-2544-D7C3-101721C19E8E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0FFF2-F518-6FF0-DF5B-C2202E2D0DBF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41513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5 -0.00139 L 3.33333E-6 -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62C3-252A-123C-9F47-8D09381A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5865E71-B9DE-C545-AA1E-A699B94DB5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2F4C080-0541-FED9-6141-057C8966B83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8562" y="5052342"/>
            <a:ext cx="35520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B260F3-2D4B-6EEB-909D-97BB71E1D98D}"/>
              </a:ext>
            </a:extLst>
          </p:cNvPr>
          <p:cNvSpPr/>
          <p:nvPr/>
        </p:nvSpPr>
        <p:spPr>
          <a:xfrm>
            <a:off x="968721" y="4867742"/>
            <a:ext cx="890107" cy="36920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CCDBBD-5078-BBBD-CAB8-B835587216E5}"/>
              </a:ext>
            </a:extLst>
          </p:cNvPr>
          <p:cNvSpPr/>
          <p:nvPr/>
        </p:nvSpPr>
        <p:spPr>
          <a:xfrm>
            <a:off x="2203588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41B5CA-3C85-E7F8-69CB-397D118B51F5}"/>
              </a:ext>
            </a:extLst>
          </p:cNvPr>
          <p:cNvSpPr/>
          <p:nvPr/>
        </p:nvSpPr>
        <p:spPr>
          <a:xfrm>
            <a:off x="3438455" y="4867742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117B74E5-814D-4B7E-BAB1-415E38C26D5E}"/>
              </a:ext>
            </a:extLst>
          </p:cNvPr>
          <p:cNvSpPr/>
          <p:nvPr/>
        </p:nvSpPr>
        <p:spPr>
          <a:xfrm>
            <a:off x="4683771" y="4701600"/>
            <a:ext cx="1259941" cy="701484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52B0DD-2892-74C8-F858-C3F25668522D}"/>
              </a:ext>
            </a:extLst>
          </p:cNvPr>
          <p:cNvSpPr/>
          <p:nvPr/>
        </p:nvSpPr>
        <p:spPr>
          <a:xfrm>
            <a:off x="6146389" y="4332398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F4B2C90-9606-56E8-F070-44701FF7FEB2}"/>
              </a:ext>
            </a:extLst>
          </p:cNvPr>
          <p:cNvSpPr/>
          <p:nvPr/>
        </p:nvSpPr>
        <p:spPr>
          <a:xfrm>
            <a:off x="6146389" y="5403084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89F88C-5E04-11F4-110D-BA2925E8D15E}"/>
              </a:ext>
            </a:extLst>
          </p:cNvPr>
          <p:cNvSpPr/>
          <p:nvPr/>
        </p:nvSpPr>
        <p:spPr>
          <a:xfrm>
            <a:off x="10973029" y="4184011"/>
            <a:ext cx="890107" cy="3692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9FCBC3D-3BBB-89D1-1FB3-DC8F79B06B4B}"/>
              </a:ext>
            </a:extLst>
          </p:cNvPr>
          <p:cNvCxnSpPr/>
          <p:nvPr/>
        </p:nvCxnSpPr>
        <p:spPr>
          <a:xfrm>
            <a:off x="1858828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F088A33-9024-892F-D0F4-8693720B6668}"/>
              </a:ext>
            </a:extLst>
          </p:cNvPr>
          <p:cNvCxnSpPr/>
          <p:nvPr/>
        </p:nvCxnSpPr>
        <p:spPr>
          <a:xfrm>
            <a:off x="3093696" y="5052342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3FE57B8-802C-8E72-8140-DA2EE9A44ACC}"/>
              </a:ext>
            </a:extLst>
          </p:cNvPr>
          <p:cNvCxnSpPr/>
          <p:nvPr/>
        </p:nvCxnSpPr>
        <p:spPr>
          <a:xfrm flipV="1">
            <a:off x="5569699" y="4516999"/>
            <a:ext cx="576690" cy="2634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DB3B32AB-0819-E10A-AADA-B18213B15394}"/>
              </a:ext>
            </a:extLst>
          </p:cNvPr>
          <p:cNvCxnSpPr/>
          <p:nvPr/>
        </p:nvCxnSpPr>
        <p:spPr>
          <a:xfrm>
            <a:off x="5569699" y="5324209"/>
            <a:ext cx="576690" cy="30207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89803C4-F54F-69B8-403B-EB18B80EC616}"/>
              </a:ext>
            </a:extLst>
          </p:cNvPr>
          <p:cNvSpPr txBox="1"/>
          <p:nvPr/>
        </p:nvSpPr>
        <p:spPr>
          <a:xfrm>
            <a:off x="1164086" y="4915420"/>
            <a:ext cx="530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85000"/>
                  </a:schemeClr>
                </a:solidFill>
              </a:rPr>
              <a:t>inicio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D1E888F-CB29-9B31-FAE1-048D7270ACDB}"/>
              </a:ext>
            </a:extLst>
          </p:cNvPr>
          <p:cNvSpPr txBox="1"/>
          <p:nvPr/>
        </p:nvSpPr>
        <p:spPr>
          <a:xfrm>
            <a:off x="2243288" y="4938240"/>
            <a:ext cx="80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Escolhe pivô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9553695-6497-4663-ADF2-0364ACC5E46E}"/>
              </a:ext>
            </a:extLst>
          </p:cNvPr>
          <p:cNvSpPr txBox="1"/>
          <p:nvPr/>
        </p:nvSpPr>
        <p:spPr>
          <a:xfrm>
            <a:off x="3488604" y="4972471"/>
            <a:ext cx="8002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Particiona vetor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5C144DC-4A84-C2CF-38D6-06C49D4C3E32}"/>
              </a:ext>
            </a:extLst>
          </p:cNvPr>
          <p:cNvSpPr txBox="1"/>
          <p:nvPr/>
        </p:nvSpPr>
        <p:spPr>
          <a:xfrm>
            <a:off x="4952266" y="4890923"/>
            <a:ext cx="7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</a:rPr>
              <a:t>J &gt; que o pivô?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650568F-8097-3539-ED82-FB62A1FA6390}"/>
              </a:ext>
            </a:extLst>
          </p:cNvPr>
          <p:cNvSpPr txBox="1"/>
          <p:nvPr/>
        </p:nvSpPr>
        <p:spPr>
          <a:xfrm>
            <a:off x="6272801" y="4391363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4B4CB58-92E8-C9CD-E38B-663B8B17A9ED}"/>
              </a:ext>
            </a:extLst>
          </p:cNvPr>
          <p:cNvSpPr txBox="1"/>
          <p:nvPr/>
        </p:nvSpPr>
        <p:spPr>
          <a:xfrm>
            <a:off x="6236235" y="5481001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+1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10D4219-63C1-2AFC-F674-626C9C4C7BBF}"/>
              </a:ext>
            </a:extLst>
          </p:cNvPr>
          <p:cNvSpPr/>
          <p:nvPr/>
        </p:nvSpPr>
        <p:spPr>
          <a:xfrm>
            <a:off x="7126342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A8BB427-110B-C4CF-B3FC-7E642BB09EB7}"/>
              </a:ext>
            </a:extLst>
          </p:cNvPr>
          <p:cNvSpPr/>
          <p:nvPr/>
        </p:nvSpPr>
        <p:spPr>
          <a:xfrm>
            <a:off x="7126342" y="5849465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BCC7C9-1EA3-94EE-7F1C-2AA62C7FB7B2}"/>
              </a:ext>
            </a:extLst>
          </p:cNvPr>
          <p:cNvSpPr/>
          <p:nvPr/>
        </p:nvSpPr>
        <p:spPr>
          <a:xfrm>
            <a:off x="8359119" y="5851123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0A46A112-BBC4-FD14-93E0-A59D7A4E53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4467" y="4986084"/>
            <a:ext cx="263477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3D202361-F28A-DD8B-FC39-F7855B28C9A4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729048" y="5634682"/>
            <a:ext cx="261779" cy="53699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EA3085A-FF2A-EDDC-7506-7B92946AA267}"/>
              </a:ext>
            </a:extLst>
          </p:cNvPr>
          <p:cNvCxnSpPr/>
          <p:nvPr/>
        </p:nvCxnSpPr>
        <p:spPr>
          <a:xfrm>
            <a:off x="8016450" y="6034066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AD2DC3E-C6C9-0FB9-003D-82A13D516E96}"/>
              </a:ext>
            </a:extLst>
          </p:cNvPr>
          <p:cNvSpPr txBox="1"/>
          <p:nvPr/>
        </p:nvSpPr>
        <p:spPr>
          <a:xfrm>
            <a:off x="7224546" y="5908554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== j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4AA3E4D-3647-C61E-CA70-45AA2946DB05}"/>
              </a:ext>
            </a:extLst>
          </p:cNvPr>
          <p:cNvSpPr txBox="1"/>
          <p:nvPr/>
        </p:nvSpPr>
        <p:spPr>
          <a:xfrm>
            <a:off x="8485531" y="5915639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Passa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98CBF25-2F06-F283-C62B-2997D3007D90}"/>
              </a:ext>
            </a:extLst>
          </p:cNvPr>
          <p:cNvSpPr txBox="1"/>
          <p:nvPr/>
        </p:nvSpPr>
        <p:spPr>
          <a:xfrm>
            <a:off x="7224546" y="4997329"/>
            <a:ext cx="72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 &gt; j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60CBF9C-5F71-2339-3639-FFA6BB8EDBA1}"/>
              </a:ext>
            </a:extLst>
          </p:cNvPr>
          <p:cNvSpPr/>
          <p:nvPr/>
        </p:nvSpPr>
        <p:spPr>
          <a:xfrm>
            <a:off x="8359119" y="4938240"/>
            <a:ext cx="890107" cy="3692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C0F4110-EBF1-AF26-B41F-5902CECA6D5A}"/>
              </a:ext>
            </a:extLst>
          </p:cNvPr>
          <p:cNvCxnSpPr/>
          <p:nvPr/>
        </p:nvCxnSpPr>
        <p:spPr>
          <a:xfrm>
            <a:off x="8016450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7EDDC6D-F8A6-1BBD-A615-5E979F9DE9BC}"/>
              </a:ext>
            </a:extLst>
          </p:cNvPr>
          <p:cNvSpPr txBox="1"/>
          <p:nvPr/>
        </p:nvSpPr>
        <p:spPr>
          <a:xfrm>
            <a:off x="8485531" y="5003888"/>
            <a:ext cx="63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Troca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Losango 57">
            <a:extLst>
              <a:ext uri="{FF2B5EF4-FFF2-40B4-BE49-F238E27FC236}">
                <a16:creationId xmlns:a16="http://schemas.microsoft.com/office/drawing/2014/main" id="{AF9956D8-7BE5-1BA5-22A6-D5CAF0628C2D}"/>
              </a:ext>
            </a:extLst>
          </p:cNvPr>
          <p:cNvSpPr/>
          <p:nvPr/>
        </p:nvSpPr>
        <p:spPr>
          <a:xfrm>
            <a:off x="9591896" y="4555458"/>
            <a:ext cx="1259941" cy="1147883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734B04F-DB6A-5754-D56B-69EDA530CADD}"/>
              </a:ext>
            </a:extLst>
          </p:cNvPr>
          <p:cNvSpPr txBox="1"/>
          <p:nvPr/>
        </p:nvSpPr>
        <p:spPr>
          <a:xfrm>
            <a:off x="9860390" y="4837586"/>
            <a:ext cx="72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Todos os números estão ordenados?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9577EE7-EB8B-64EE-699E-6214276DB2D3}"/>
              </a:ext>
            </a:extLst>
          </p:cNvPr>
          <p:cNvCxnSpPr/>
          <p:nvPr/>
        </p:nvCxnSpPr>
        <p:spPr>
          <a:xfrm>
            <a:off x="9249227" y="5122841"/>
            <a:ext cx="3447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08066159-612C-3F57-F296-9B9ADEAB7612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 rot="16200000" flipH="1">
            <a:off x="8295124" y="2628716"/>
            <a:ext cx="223060" cy="3630423"/>
          </a:xfrm>
          <a:prstGeom prst="bentConnector3">
            <a:avLst>
              <a:gd name="adj1" fmla="val -7598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C6639DD4-719E-7885-6C35-1B26BF34E230}"/>
              </a:ext>
            </a:extLst>
          </p:cNvPr>
          <p:cNvCxnSpPr>
            <a:stCxn id="44" idx="2"/>
            <a:endCxn id="58" idx="2"/>
          </p:cNvCxnSpPr>
          <p:nvPr/>
        </p:nvCxnSpPr>
        <p:spPr>
          <a:xfrm rot="5400000" flipH="1" flipV="1">
            <a:off x="9254527" y="5252987"/>
            <a:ext cx="516985" cy="1417693"/>
          </a:xfrm>
          <a:prstGeom prst="bentConnector3">
            <a:avLst>
              <a:gd name="adj1" fmla="val -32786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7773C03B-D929-E906-814A-E3AF2F606A99}"/>
              </a:ext>
            </a:extLst>
          </p:cNvPr>
          <p:cNvCxnSpPr>
            <a:cxnSpLocks/>
            <a:stCxn id="58" idx="3"/>
            <a:endCxn id="6" idx="2"/>
          </p:cNvCxnSpPr>
          <p:nvPr/>
        </p:nvCxnSpPr>
        <p:spPr>
          <a:xfrm flipH="1">
            <a:off x="1413775" y="5129400"/>
            <a:ext cx="9438062" cy="107545"/>
          </a:xfrm>
          <a:prstGeom prst="bentConnector4">
            <a:avLst>
              <a:gd name="adj1" fmla="val -2118"/>
              <a:gd name="adj2" fmla="val 1454429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22D6DEF8-5650-FB86-EBBF-6C9E09A856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78630" y="4602498"/>
            <a:ext cx="576186" cy="477619"/>
          </a:xfrm>
          <a:prstGeom prst="bentConnector3">
            <a:avLst>
              <a:gd name="adj1" fmla="val 123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9359A6-4967-EC60-71AC-66845DC36775}"/>
              </a:ext>
            </a:extLst>
          </p:cNvPr>
          <p:cNvSpPr txBox="1"/>
          <p:nvPr/>
        </p:nvSpPr>
        <p:spPr>
          <a:xfrm>
            <a:off x="11099440" y="4242407"/>
            <a:ext cx="63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Fim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CA11283D-D452-14A7-DEAA-B0AC74EBB352}"/>
              </a:ext>
            </a:extLst>
          </p:cNvPr>
          <p:cNvGrpSpPr/>
          <p:nvPr/>
        </p:nvGrpSpPr>
        <p:grpSpPr>
          <a:xfrm>
            <a:off x="3614055" y="1728897"/>
            <a:ext cx="5037501" cy="796705"/>
            <a:chOff x="2598344" y="1294645"/>
            <a:chExt cx="5037501" cy="79670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33B6DBD-11F9-6FBA-A676-78BDF159AA3D}"/>
                </a:ext>
              </a:extLst>
            </p:cNvPr>
            <p:cNvSpPr/>
            <p:nvPr/>
          </p:nvSpPr>
          <p:spPr>
            <a:xfrm>
              <a:off x="2598344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6D0B8E4-1FCC-1EDB-8738-1203968199D1}"/>
                </a:ext>
              </a:extLst>
            </p:cNvPr>
            <p:cNvSpPr/>
            <p:nvPr/>
          </p:nvSpPr>
          <p:spPr>
            <a:xfrm>
              <a:off x="3438455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5A2792C3-28B5-4D99-C885-583E6E62F19E}"/>
                </a:ext>
              </a:extLst>
            </p:cNvPr>
            <p:cNvSpPr/>
            <p:nvPr/>
          </p:nvSpPr>
          <p:spPr>
            <a:xfrm>
              <a:off x="4288863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62AEDF4-12EE-5304-C9BD-117DA7402AE0}"/>
                </a:ext>
              </a:extLst>
            </p:cNvPr>
            <p:cNvSpPr/>
            <p:nvPr/>
          </p:nvSpPr>
          <p:spPr>
            <a:xfrm>
              <a:off x="5139271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8C4233F8-E544-3123-99DF-281B3785B10D}"/>
                </a:ext>
              </a:extLst>
            </p:cNvPr>
            <p:cNvSpPr/>
            <p:nvPr/>
          </p:nvSpPr>
          <p:spPr>
            <a:xfrm>
              <a:off x="5989679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0AF64794-23D3-BF33-779B-F5B73D6639CC}"/>
                </a:ext>
              </a:extLst>
            </p:cNvPr>
            <p:cNvSpPr/>
            <p:nvPr/>
          </p:nvSpPr>
          <p:spPr>
            <a:xfrm>
              <a:off x="6839140" y="1294645"/>
              <a:ext cx="796705" cy="7967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ADE3148E-4A2E-492E-B372-DBF582554CBB}"/>
              </a:ext>
            </a:extLst>
          </p:cNvPr>
          <p:cNvSpPr txBox="1"/>
          <p:nvPr/>
        </p:nvSpPr>
        <p:spPr>
          <a:xfrm>
            <a:off x="3583852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268B08D-71BC-130A-0256-6B9DFD1B1AA6}"/>
              </a:ext>
            </a:extLst>
          </p:cNvPr>
          <p:cNvSpPr txBox="1"/>
          <p:nvPr/>
        </p:nvSpPr>
        <p:spPr>
          <a:xfrm>
            <a:off x="4434260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25BE047-75E9-B618-CCE3-179FB6228FF0}"/>
              </a:ext>
            </a:extLst>
          </p:cNvPr>
          <p:cNvSpPr txBox="1"/>
          <p:nvPr/>
        </p:nvSpPr>
        <p:spPr>
          <a:xfrm>
            <a:off x="5279389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FD9AE0D-D022-51A2-7831-3FDABCA75FB1}"/>
              </a:ext>
            </a:extLst>
          </p:cNvPr>
          <p:cNvSpPr txBox="1"/>
          <p:nvPr/>
        </p:nvSpPr>
        <p:spPr>
          <a:xfrm>
            <a:off x="6133206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8DC4BD1-2981-CA38-E695-2D54C4B6878C}"/>
              </a:ext>
            </a:extLst>
          </p:cNvPr>
          <p:cNvSpPr txBox="1"/>
          <p:nvPr/>
        </p:nvSpPr>
        <p:spPr>
          <a:xfrm>
            <a:off x="6984537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E35D4E3-2C7D-8CE0-365D-E7CF2FEB0723}"/>
              </a:ext>
            </a:extLst>
          </p:cNvPr>
          <p:cNvSpPr txBox="1"/>
          <p:nvPr/>
        </p:nvSpPr>
        <p:spPr>
          <a:xfrm>
            <a:off x="7853904" y="1742528"/>
            <a:ext cx="79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077284-2407-7C21-264A-9E73A2AA58B2}"/>
              </a:ext>
            </a:extLst>
          </p:cNvPr>
          <p:cNvSpPr txBox="1"/>
          <p:nvPr/>
        </p:nvSpPr>
        <p:spPr>
          <a:xfrm>
            <a:off x="7947497" y="2532823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pv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BF6D2656-45B9-EDB2-08FC-9CDB7101C366}"/>
              </a:ext>
            </a:extLst>
          </p:cNvPr>
          <p:cNvSpPr/>
          <p:nvPr/>
        </p:nvSpPr>
        <p:spPr>
          <a:xfrm rot="5400000">
            <a:off x="5580725" y="952696"/>
            <a:ext cx="223062" cy="421680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C0850D-6A0F-967F-A126-D5E549E8FBFB}"/>
              </a:ext>
            </a:extLst>
          </p:cNvPr>
          <p:cNvSpPr txBox="1"/>
          <p:nvPr/>
        </p:nvSpPr>
        <p:spPr>
          <a:xfrm>
            <a:off x="4583501" y="2541197"/>
            <a:ext cx="5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B0CA3B3-3FF6-2BAD-96D5-43FA1E6B7454}"/>
              </a:ext>
            </a:extLst>
          </p:cNvPr>
          <p:cNvSpPr txBox="1"/>
          <p:nvPr/>
        </p:nvSpPr>
        <p:spPr>
          <a:xfrm>
            <a:off x="5486724" y="455321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sim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3B8AAB3-A2FE-CFF4-CF96-DFBD30386435}"/>
              </a:ext>
            </a:extLst>
          </p:cNvPr>
          <p:cNvSpPr txBox="1"/>
          <p:nvPr/>
        </p:nvSpPr>
        <p:spPr>
          <a:xfrm>
            <a:off x="11079888" y="4935773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sim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D4BD512-2E97-AB54-638F-97092B111E2C}"/>
              </a:ext>
            </a:extLst>
          </p:cNvPr>
          <p:cNvSpPr txBox="1"/>
          <p:nvPr/>
        </p:nvSpPr>
        <p:spPr>
          <a:xfrm>
            <a:off x="5486724" y="5408374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ED6B34-B8B4-67E4-C268-F9A92069C4B3}"/>
              </a:ext>
            </a:extLst>
          </p:cNvPr>
          <p:cNvSpPr txBox="1"/>
          <p:nvPr/>
        </p:nvSpPr>
        <p:spPr>
          <a:xfrm>
            <a:off x="10679125" y="5513448"/>
            <a:ext cx="425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639439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1994</Words>
  <Application>Microsoft Office PowerPoint</Application>
  <PresentationFormat>Widescreen</PresentationFormat>
  <Paragraphs>1136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Jotta Oliver</dc:creator>
  <cp:lastModifiedBy>Jotta Oliver</cp:lastModifiedBy>
  <cp:revision>3</cp:revision>
  <dcterms:created xsi:type="dcterms:W3CDTF">2025-05-30T10:31:09Z</dcterms:created>
  <dcterms:modified xsi:type="dcterms:W3CDTF">2025-05-30T14:35:05Z</dcterms:modified>
</cp:coreProperties>
</file>