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me\Downloads\Q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349057972655499E-2"/>
          <c:y val="2.5805379045367224E-2"/>
          <c:w val="0.78313501399432528"/>
          <c:h val="0.856256095758829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'Q2'!$C$1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'Q2'!$B$2:$B$362</c:f>
              <c:strCache>
                <c:ptCount val="361"/>
                <c:pt idx="0">
                  <c:v>Children</c:v>
                </c:pt>
                <c:pt idx="1">
                  <c:v>Music</c:v>
                </c:pt>
                <c:pt idx="2">
                  <c:v>Family</c:v>
                </c:pt>
                <c:pt idx="3">
                  <c:v>Animation</c:v>
                </c:pt>
                <c:pt idx="4">
                  <c:v>Children</c:v>
                </c:pt>
                <c:pt idx="5">
                  <c:v>Animation</c:v>
                </c:pt>
                <c:pt idx="6">
                  <c:v>Family</c:v>
                </c:pt>
                <c:pt idx="7">
                  <c:v>Family</c:v>
                </c:pt>
                <c:pt idx="8">
                  <c:v>Animation</c:v>
                </c:pt>
                <c:pt idx="9">
                  <c:v>Comedy</c:v>
                </c:pt>
                <c:pt idx="10">
                  <c:v>Music</c:v>
                </c:pt>
                <c:pt idx="11">
                  <c:v>Animation</c:v>
                </c:pt>
                <c:pt idx="12">
                  <c:v>Classics</c:v>
                </c:pt>
                <c:pt idx="13">
                  <c:v>Animation</c:v>
                </c:pt>
                <c:pt idx="14">
                  <c:v>Family</c:v>
                </c:pt>
                <c:pt idx="15">
                  <c:v>Classics</c:v>
                </c:pt>
                <c:pt idx="16">
                  <c:v>Comedy</c:v>
                </c:pt>
                <c:pt idx="17">
                  <c:v>Children</c:v>
                </c:pt>
                <c:pt idx="18">
                  <c:v>Family</c:v>
                </c:pt>
                <c:pt idx="19">
                  <c:v>Animation</c:v>
                </c:pt>
                <c:pt idx="20">
                  <c:v>Children</c:v>
                </c:pt>
                <c:pt idx="21">
                  <c:v>Animation</c:v>
                </c:pt>
                <c:pt idx="22">
                  <c:v>Children</c:v>
                </c:pt>
                <c:pt idx="23">
                  <c:v>Family</c:v>
                </c:pt>
                <c:pt idx="24">
                  <c:v>Animation</c:v>
                </c:pt>
                <c:pt idx="25">
                  <c:v>Music</c:v>
                </c:pt>
                <c:pt idx="26">
                  <c:v>Animation</c:v>
                </c:pt>
                <c:pt idx="27">
                  <c:v>Classics</c:v>
                </c:pt>
                <c:pt idx="28">
                  <c:v>Comedy</c:v>
                </c:pt>
                <c:pt idx="29">
                  <c:v>Classics</c:v>
                </c:pt>
                <c:pt idx="30">
                  <c:v>Animation</c:v>
                </c:pt>
                <c:pt idx="31">
                  <c:v>Children</c:v>
                </c:pt>
                <c:pt idx="32">
                  <c:v>Comedy</c:v>
                </c:pt>
                <c:pt idx="33">
                  <c:v>Classics</c:v>
                </c:pt>
                <c:pt idx="34">
                  <c:v>Classics</c:v>
                </c:pt>
                <c:pt idx="35">
                  <c:v>Children</c:v>
                </c:pt>
                <c:pt idx="36">
                  <c:v>Comedy</c:v>
                </c:pt>
                <c:pt idx="37">
                  <c:v>Family</c:v>
                </c:pt>
                <c:pt idx="38">
                  <c:v>Music</c:v>
                </c:pt>
                <c:pt idx="39">
                  <c:v>Children</c:v>
                </c:pt>
                <c:pt idx="40">
                  <c:v>Classics</c:v>
                </c:pt>
                <c:pt idx="41">
                  <c:v>Animation</c:v>
                </c:pt>
                <c:pt idx="42">
                  <c:v>Animation</c:v>
                </c:pt>
                <c:pt idx="43">
                  <c:v>Comedy</c:v>
                </c:pt>
                <c:pt idx="44">
                  <c:v>Animation</c:v>
                </c:pt>
                <c:pt idx="45">
                  <c:v>Animation</c:v>
                </c:pt>
                <c:pt idx="46">
                  <c:v>Comedy</c:v>
                </c:pt>
                <c:pt idx="47">
                  <c:v>Comedy</c:v>
                </c:pt>
                <c:pt idx="48">
                  <c:v>Animation</c:v>
                </c:pt>
                <c:pt idx="49">
                  <c:v>Classics</c:v>
                </c:pt>
                <c:pt idx="50">
                  <c:v>Music</c:v>
                </c:pt>
                <c:pt idx="51">
                  <c:v>Comedy</c:v>
                </c:pt>
                <c:pt idx="52">
                  <c:v>Animation</c:v>
                </c:pt>
                <c:pt idx="53">
                  <c:v>Family</c:v>
                </c:pt>
                <c:pt idx="54">
                  <c:v>Children</c:v>
                </c:pt>
                <c:pt idx="55">
                  <c:v>Family</c:v>
                </c:pt>
                <c:pt idx="56">
                  <c:v>Music</c:v>
                </c:pt>
                <c:pt idx="57">
                  <c:v>Comedy</c:v>
                </c:pt>
                <c:pt idx="58">
                  <c:v>Classics</c:v>
                </c:pt>
                <c:pt idx="59">
                  <c:v>Classics</c:v>
                </c:pt>
                <c:pt idx="60">
                  <c:v>Family</c:v>
                </c:pt>
                <c:pt idx="61">
                  <c:v>Classics</c:v>
                </c:pt>
                <c:pt idx="62">
                  <c:v>Animation</c:v>
                </c:pt>
                <c:pt idx="63">
                  <c:v>Children</c:v>
                </c:pt>
                <c:pt idx="64">
                  <c:v>Family</c:v>
                </c:pt>
                <c:pt idx="65">
                  <c:v>Animation</c:v>
                </c:pt>
                <c:pt idx="66">
                  <c:v>Children</c:v>
                </c:pt>
                <c:pt idx="67">
                  <c:v>Music</c:v>
                </c:pt>
                <c:pt idx="68">
                  <c:v>Comedy</c:v>
                </c:pt>
                <c:pt idx="69">
                  <c:v>Comedy</c:v>
                </c:pt>
                <c:pt idx="70">
                  <c:v>Classics</c:v>
                </c:pt>
                <c:pt idx="71">
                  <c:v>Children</c:v>
                </c:pt>
                <c:pt idx="72">
                  <c:v>Children</c:v>
                </c:pt>
                <c:pt idx="73">
                  <c:v>Comedy</c:v>
                </c:pt>
                <c:pt idx="74">
                  <c:v>Animation</c:v>
                </c:pt>
                <c:pt idx="75">
                  <c:v>Comedy</c:v>
                </c:pt>
                <c:pt idx="76">
                  <c:v>Classics</c:v>
                </c:pt>
                <c:pt idx="77">
                  <c:v>Music</c:v>
                </c:pt>
                <c:pt idx="78">
                  <c:v>Children</c:v>
                </c:pt>
                <c:pt idx="79">
                  <c:v>Animation</c:v>
                </c:pt>
                <c:pt idx="80">
                  <c:v>Comedy</c:v>
                </c:pt>
                <c:pt idx="81">
                  <c:v>Family</c:v>
                </c:pt>
                <c:pt idx="82">
                  <c:v>Classics</c:v>
                </c:pt>
                <c:pt idx="83">
                  <c:v>Music</c:v>
                </c:pt>
                <c:pt idx="84">
                  <c:v>Animation</c:v>
                </c:pt>
                <c:pt idx="85">
                  <c:v>Comedy</c:v>
                </c:pt>
                <c:pt idx="86">
                  <c:v>Comedy</c:v>
                </c:pt>
                <c:pt idx="87">
                  <c:v>Family</c:v>
                </c:pt>
                <c:pt idx="88">
                  <c:v>Family</c:v>
                </c:pt>
                <c:pt idx="89">
                  <c:v>Animation</c:v>
                </c:pt>
                <c:pt idx="90">
                  <c:v>Family</c:v>
                </c:pt>
                <c:pt idx="91">
                  <c:v>Classics</c:v>
                </c:pt>
                <c:pt idx="92">
                  <c:v>Family</c:v>
                </c:pt>
                <c:pt idx="93">
                  <c:v>Classics</c:v>
                </c:pt>
                <c:pt idx="94">
                  <c:v>Family</c:v>
                </c:pt>
                <c:pt idx="95">
                  <c:v>Children</c:v>
                </c:pt>
                <c:pt idx="96">
                  <c:v>Comedy</c:v>
                </c:pt>
                <c:pt idx="97">
                  <c:v>Classics</c:v>
                </c:pt>
                <c:pt idx="98">
                  <c:v>Children</c:v>
                </c:pt>
                <c:pt idx="99">
                  <c:v>Animation</c:v>
                </c:pt>
                <c:pt idx="100">
                  <c:v>Comedy</c:v>
                </c:pt>
                <c:pt idx="101">
                  <c:v>Animation</c:v>
                </c:pt>
                <c:pt idx="102">
                  <c:v>Animation</c:v>
                </c:pt>
                <c:pt idx="103">
                  <c:v>Classics</c:v>
                </c:pt>
                <c:pt idx="104">
                  <c:v>Music</c:v>
                </c:pt>
                <c:pt idx="105">
                  <c:v>Children</c:v>
                </c:pt>
                <c:pt idx="106">
                  <c:v>Family</c:v>
                </c:pt>
                <c:pt idx="107">
                  <c:v>Comedy</c:v>
                </c:pt>
                <c:pt idx="108">
                  <c:v>Family</c:v>
                </c:pt>
                <c:pt idx="109">
                  <c:v>Classics</c:v>
                </c:pt>
                <c:pt idx="110">
                  <c:v>Animation</c:v>
                </c:pt>
                <c:pt idx="111">
                  <c:v>Music</c:v>
                </c:pt>
                <c:pt idx="112">
                  <c:v>Comedy</c:v>
                </c:pt>
                <c:pt idx="113">
                  <c:v>Children</c:v>
                </c:pt>
                <c:pt idx="114">
                  <c:v>Music</c:v>
                </c:pt>
                <c:pt idx="115">
                  <c:v>Music</c:v>
                </c:pt>
                <c:pt idx="116">
                  <c:v>Comedy</c:v>
                </c:pt>
                <c:pt idx="117">
                  <c:v>Family</c:v>
                </c:pt>
                <c:pt idx="118">
                  <c:v>Music</c:v>
                </c:pt>
                <c:pt idx="119">
                  <c:v>Classics</c:v>
                </c:pt>
                <c:pt idx="120">
                  <c:v>Animation</c:v>
                </c:pt>
                <c:pt idx="121">
                  <c:v>Music</c:v>
                </c:pt>
                <c:pt idx="122">
                  <c:v>Music</c:v>
                </c:pt>
                <c:pt idx="123">
                  <c:v>Family</c:v>
                </c:pt>
                <c:pt idx="124">
                  <c:v>Animation</c:v>
                </c:pt>
                <c:pt idx="125">
                  <c:v>Comedy</c:v>
                </c:pt>
                <c:pt idx="126">
                  <c:v>Children</c:v>
                </c:pt>
                <c:pt idx="127">
                  <c:v>Animation</c:v>
                </c:pt>
                <c:pt idx="128">
                  <c:v>Children</c:v>
                </c:pt>
                <c:pt idx="129">
                  <c:v>Classics</c:v>
                </c:pt>
                <c:pt idx="130">
                  <c:v>Comedy</c:v>
                </c:pt>
                <c:pt idx="131">
                  <c:v>Children</c:v>
                </c:pt>
                <c:pt idx="132">
                  <c:v>Classics</c:v>
                </c:pt>
                <c:pt idx="133">
                  <c:v>Comedy</c:v>
                </c:pt>
                <c:pt idx="134">
                  <c:v>Comedy</c:v>
                </c:pt>
                <c:pt idx="135">
                  <c:v>Classics</c:v>
                </c:pt>
                <c:pt idx="136">
                  <c:v>Family</c:v>
                </c:pt>
                <c:pt idx="137">
                  <c:v>Family</c:v>
                </c:pt>
                <c:pt idx="138">
                  <c:v>Animation</c:v>
                </c:pt>
                <c:pt idx="139">
                  <c:v>Children</c:v>
                </c:pt>
                <c:pt idx="140">
                  <c:v>Music</c:v>
                </c:pt>
                <c:pt idx="141">
                  <c:v>Music</c:v>
                </c:pt>
                <c:pt idx="142">
                  <c:v>Family</c:v>
                </c:pt>
                <c:pt idx="143">
                  <c:v>Comedy</c:v>
                </c:pt>
                <c:pt idx="144">
                  <c:v>Family</c:v>
                </c:pt>
                <c:pt idx="145">
                  <c:v>Music</c:v>
                </c:pt>
                <c:pt idx="146">
                  <c:v>Children</c:v>
                </c:pt>
                <c:pt idx="147">
                  <c:v>Comedy</c:v>
                </c:pt>
                <c:pt idx="148">
                  <c:v>Children</c:v>
                </c:pt>
                <c:pt idx="149">
                  <c:v>Family</c:v>
                </c:pt>
                <c:pt idx="150">
                  <c:v>Family</c:v>
                </c:pt>
                <c:pt idx="151">
                  <c:v>Classics</c:v>
                </c:pt>
                <c:pt idx="152">
                  <c:v>Children</c:v>
                </c:pt>
                <c:pt idx="153">
                  <c:v>Comedy</c:v>
                </c:pt>
                <c:pt idx="154">
                  <c:v>Children</c:v>
                </c:pt>
                <c:pt idx="155">
                  <c:v>Children</c:v>
                </c:pt>
                <c:pt idx="156">
                  <c:v>Comedy</c:v>
                </c:pt>
                <c:pt idx="157">
                  <c:v>Comedy</c:v>
                </c:pt>
                <c:pt idx="158">
                  <c:v>Family</c:v>
                </c:pt>
                <c:pt idx="159">
                  <c:v>Classics</c:v>
                </c:pt>
                <c:pt idx="160">
                  <c:v>Family</c:v>
                </c:pt>
                <c:pt idx="161">
                  <c:v>Classics</c:v>
                </c:pt>
                <c:pt idx="162">
                  <c:v>Family</c:v>
                </c:pt>
                <c:pt idx="163">
                  <c:v>Classics</c:v>
                </c:pt>
                <c:pt idx="164">
                  <c:v>Children</c:v>
                </c:pt>
                <c:pt idx="165">
                  <c:v>Animation</c:v>
                </c:pt>
                <c:pt idx="166">
                  <c:v>Music</c:v>
                </c:pt>
                <c:pt idx="167">
                  <c:v>Children</c:v>
                </c:pt>
                <c:pt idx="168">
                  <c:v>Children</c:v>
                </c:pt>
                <c:pt idx="169">
                  <c:v>Children</c:v>
                </c:pt>
                <c:pt idx="170">
                  <c:v>Animation</c:v>
                </c:pt>
                <c:pt idx="171">
                  <c:v>Animation</c:v>
                </c:pt>
                <c:pt idx="172">
                  <c:v>Family</c:v>
                </c:pt>
                <c:pt idx="173">
                  <c:v>Music</c:v>
                </c:pt>
                <c:pt idx="174">
                  <c:v>Family</c:v>
                </c:pt>
                <c:pt idx="175">
                  <c:v>Animation</c:v>
                </c:pt>
                <c:pt idx="176">
                  <c:v>Children</c:v>
                </c:pt>
                <c:pt idx="177">
                  <c:v>Comedy</c:v>
                </c:pt>
                <c:pt idx="178">
                  <c:v>Music</c:v>
                </c:pt>
                <c:pt idx="179">
                  <c:v>Music</c:v>
                </c:pt>
                <c:pt idx="180">
                  <c:v>Classics</c:v>
                </c:pt>
                <c:pt idx="181">
                  <c:v>Family</c:v>
                </c:pt>
                <c:pt idx="182">
                  <c:v>Music</c:v>
                </c:pt>
                <c:pt idx="183">
                  <c:v>Animation</c:v>
                </c:pt>
                <c:pt idx="184">
                  <c:v>Animation</c:v>
                </c:pt>
                <c:pt idx="185">
                  <c:v>Comedy</c:v>
                </c:pt>
                <c:pt idx="186">
                  <c:v>Classics</c:v>
                </c:pt>
                <c:pt idx="187">
                  <c:v>Children</c:v>
                </c:pt>
                <c:pt idx="188">
                  <c:v>Family</c:v>
                </c:pt>
                <c:pt idx="189">
                  <c:v>Music</c:v>
                </c:pt>
                <c:pt idx="190">
                  <c:v>Family</c:v>
                </c:pt>
                <c:pt idx="191">
                  <c:v>Music</c:v>
                </c:pt>
                <c:pt idx="192">
                  <c:v>Music</c:v>
                </c:pt>
                <c:pt idx="193">
                  <c:v>Children</c:v>
                </c:pt>
                <c:pt idx="194">
                  <c:v>Animation</c:v>
                </c:pt>
                <c:pt idx="195">
                  <c:v>Children</c:v>
                </c:pt>
                <c:pt idx="196">
                  <c:v>Animation</c:v>
                </c:pt>
                <c:pt idx="197">
                  <c:v>Classics</c:v>
                </c:pt>
                <c:pt idx="198">
                  <c:v>Comedy</c:v>
                </c:pt>
                <c:pt idx="199">
                  <c:v>Children</c:v>
                </c:pt>
                <c:pt idx="200">
                  <c:v>Classics</c:v>
                </c:pt>
                <c:pt idx="201">
                  <c:v>Comedy</c:v>
                </c:pt>
                <c:pt idx="202">
                  <c:v>Animation</c:v>
                </c:pt>
                <c:pt idx="203">
                  <c:v>Classics</c:v>
                </c:pt>
                <c:pt idx="204">
                  <c:v>Music</c:v>
                </c:pt>
                <c:pt idx="205">
                  <c:v>Family</c:v>
                </c:pt>
                <c:pt idx="206">
                  <c:v>Comedy</c:v>
                </c:pt>
                <c:pt idx="207">
                  <c:v>Family</c:v>
                </c:pt>
                <c:pt idx="208">
                  <c:v>Comedy</c:v>
                </c:pt>
                <c:pt idx="209">
                  <c:v>Family</c:v>
                </c:pt>
                <c:pt idx="210">
                  <c:v>Comedy</c:v>
                </c:pt>
                <c:pt idx="211">
                  <c:v>Music</c:v>
                </c:pt>
                <c:pt idx="212">
                  <c:v>Classics</c:v>
                </c:pt>
                <c:pt idx="213">
                  <c:v>Animation</c:v>
                </c:pt>
                <c:pt idx="214">
                  <c:v>Family</c:v>
                </c:pt>
                <c:pt idx="215">
                  <c:v>Family</c:v>
                </c:pt>
                <c:pt idx="216">
                  <c:v>Children</c:v>
                </c:pt>
                <c:pt idx="217">
                  <c:v>Music</c:v>
                </c:pt>
                <c:pt idx="218">
                  <c:v>Comedy</c:v>
                </c:pt>
                <c:pt idx="219">
                  <c:v>Animation</c:v>
                </c:pt>
                <c:pt idx="220">
                  <c:v>Music</c:v>
                </c:pt>
                <c:pt idx="221">
                  <c:v>Music</c:v>
                </c:pt>
                <c:pt idx="222">
                  <c:v>Classics</c:v>
                </c:pt>
                <c:pt idx="223">
                  <c:v>Music</c:v>
                </c:pt>
                <c:pt idx="224">
                  <c:v>Comedy</c:v>
                </c:pt>
                <c:pt idx="225">
                  <c:v>Children</c:v>
                </c:pt>
                <c:pt idx="226">
                  <c:v>Music</c:v>
                </c:pt>
                <c:pt idx="227">
                  <c:v>Animation</c:v>
                </c:pt>
                <c:pt idx="228">
                  <c:v>Family</c:v>
                </c:pt>
                <c:pt idx="229">
                  <c:v>Comedy</c:v>
                </c:pt>
                <c:pt idx="230">
                  <c:v>Classics</c:v>
                </c:pt>
                <c:pt idx="231">
                  <c:v>Family</c:v>
                </c:pt>
                <c:pt idx="232">
                  <c:v>Animation</c:v>
                </c:pt>
                <c:pt idx="233">
                  <c:v>Animation</c:v>
                </c:pt>
                <c:pt idx="234">
                  <c:v>Children</c:v>
                </c:pt>
                <c:pt idx="235">
                  <c:v>Children</c:v>
                </c:pt>
                <c:pt idx="236">
                  <c:v>Family</c:v>
                </c:pt>
                <c:pt idx="237">
                  <c:v>Comedy</c:v>
                </c:pt>
                <c:pt idx="238">
                  <c:v>Family</c:v>
                </c:pt>
                <c:pt idx="239">
                  <c:v>Children</c:v>
                </c:pt>
                <c:pt idx="240">
                  <c:v>Classics</c:v>
                </c:pt>
                <c:pt idx="241">
                  <c:v>Family</c:v>
                </c:pt>
                <c:pt idx="242">
                  <c:v>Family</c:v>
                </c:pt>
                <c:pt idx="243">
                  <c:v>Comedy</c:v>
                </c:pt>
                <c:pt idx="244">
                  <c:v>Music</c:v>
                </c:pt>
                <c:pt idx="245">
                  <c:v>Animation</c:v>
                </c:pt>
                <c:pt idx="246">
                  <c:v>Children</c:v>
                </c:pt>
                <c:pt idx="247">
                  <c:v>Classics</c:v>
                </c:pt>
                <c:pt idx="248">
                  <c:v>Children</c:v>
                </c:pt>
                <c:pt idx="249">
                  <c:v>Animation</c:v>
                </c:pt>
                <c:pt idx="250">
                  <c:v>Comedy</c:v>
                </c:pt>
                <c:pt idx="251">
                  <c:v>Family</c:v>
                </c:pt>
                <c:pt idx="252">
                  <c:v>Classics</c:v>
                </c:pt>
                <c:pt idx="253">
                  <c:v>Music</c:v>
                </c:pt>
                <c:pt idx="254">
                  <c:v>Children</c:v>
                </c:pt>
                <c:pt idx="255">
                  <c:v>Music</c:v>
                </c:pt>
                <c:pt idx="256">
                  <c:v>Family</c:v>
                </c:pt>
                <c:pt idx="257">
                  <c:v>Children</c:v>
                </c:pt>
                <c:pt idx="258">
                  <c:v>Animation</c:v>
                </c:pt>
                <c:pt idx="259">
                  <c:v>Classics</c:v>
                </c:pt>
                <c:pt idx="260">
                  <c:v>Family</c:v>
                </c:pt>
                <c:pt idx="261">
                  <c:v>Family</c:v>
                </c:pt>
                <c:pt idx="262">
                  <c:v>Children</c:v>
                </c:pt>
                <c:pt idx="263">
                  <c:v>Classics</c:v>
                </c:pt>
                <c:pt idx="264">
                  <c:v>Family</c:v>
                </c:pt>
                <c:pt idx="265">
                  <c:v>Animation</c:v>
                </c:pt>
                <c:pt idx="266">
                  <c:v>Animation</c:v>
                </c:pt>
                <c:pt idx="267">
                  <c:v>Classics</c:v>
                </c:pt>
                <c:pt idx="268">
                  <c:v>Family</c:v>
                </c:pt>
                <c:pt idx="269">
                  <c:v>Music</c:v>
                </c:pt>
                <c:pt idx="270">
                  <c:v>Comedy</c:v>
                </c:pt>
                <c:pt idx="271">
                  <c:v>Music</c:v>
                </c:pt>
                <c:pt idx="272">
                  <c:v>Comedy</c:v>
                </c:pt>
                <c:pt idx="273">
                  <c:v>Family</c:v>
                </c:pt>
                <c:pt idx="274">
                  <c:v>Animation</c:v>
                </c:pt>
                <c:pt idx="275">
                  <c:v>Family</c:v>
                </c:pt>
                <c:pt idx="276">
                  <c:v>Classics</c:v>
                </c:pt>
                <c:pt idx="277">
                  <c:v>Animation</c:v>
                </c:pt>
                <c:pt idx="278">
                  <c:v>Children</c:v>
                </c:pt>
                <c:pt idx="279">
                  <c:v>Classics</c:v>
                </c:pt>
                <c:pt idx="280">
                  <c:v>Children</c:v>
                </c:pt>
                <c:pt idx="281">
                  <c:v>Family</c:v>
                </c:pt>
                <c:pt idx="282">
                  <c:v>Animation</c:v>
                </c:pt>
                <c:pt idx="283">
                  <c:v>Children</c:v>
                </c:pt>
                <c:pt idx="284">
                  <c:v>Children</c:v>
                </c:pt>
                <c:pt idx="285">
                  <c:v>Family</c:v>
                </c:pt>
                <c:pt idx="286">
                  <c:v>Music</c:v>
                </c:pt>
                <c:pt idx="287">
                  <c:v>Classics</c:v>
                </c:pt>
                <c:pt idx="288">
                  <c:v>Comedy</c:v>
                </c:pt>
                <c:pt idx="289">
                  <c:v>Animation</c:v>
                </c:pt>
                <c:pt idx="290">
                  <c:v>Family</c:v>
                </c:pt>
                <c:pt idx="291">
                  <c:v>Comedy</c:v>
                </c:pt>
                <c:pt idx="292">
                  <c:v>Comedy</c:v>
                </c:pt>
                <c:pt idx="293">
                  <c:v>Classics</c:v>
                </c:pt>
                <c:pt idx="294">
                  <c:v>Family</c:v>
                </c:pt>
                <c:pt idx="295">
                  <c:v>Animation</c:v>
                </c:pt>
                <c:pt idx="296">
                  <c:v>Classics</c:v>
                </c:pt>
                <c:pt idx="297">
                  <c:v>Music</c:v>
                </c:pt>
                <c:pt idx="298">
                  <c:v>Classics</c:v>
                </c:pt>
                <c:pt idx="299">
                  <c:v>Family</c:v>
                </c:pt>
                <c:pt idx="300">
                  <c:v>Classics</c:v>
                </c:pt>
                <c:pt idx="301">
                  <c:v>Music</c:v>
                </c:pt>
                <c:pt idx="302">
                  <c:v>Children</c:v>
                </c:pt>
                <c:pt idx="303">
                  <c:v>Family</c:v>
                </c:pt>
                <c:pt idx="304">
                  <c:v>Animation</c:v>
                </c:pt>
                <c:pt idx="305">
                  <c:v>Family</c:v>
                </c:pt>
                <c:pt idx="306">
                  <c:v>Classics</c:v>
                </c:pt>
                <c:pt idx="307">
                  <c:v>Classics</c:v>
                </c:pt>
                <c:pt idx="308">
                  <c:v>Family</c:v>
                </c:pt>
                <c:pt idx="309">
                  <c:v>Animation</c:v>
                </c:pt>
                <c:pt idx="310">
                  <c:v>Music</c:v>
                </c:pt>
                <c:pt idx="311">
                  <c:v>Children</c:v>
                </c:pt>
                <c:pt idx="312">
                  <c:v>Comedy</c:v>
                </c:pt>
                <c:pt idx="313">
                  <c:v>Family</c:v>
                </c:pt>
                <c:pt idx="314">
                  <c:v>Comedy</c:v>
                </c:pt>
                <c:pt idx="315">
                  <c:v>Music</c:v>
                </c:pt>
                <c:pt idx="316">
                  <c:v>Family</c:v>
                </c:pt>
                <c:pt idx="317">
                  <c:v>Children</c:v>
                </c:pt>
                <c:pt idx="318">
                  <c:v>Animation</c:v>
                </c:pt>
                <c:pt idx="319">
                  <c:v>Classics</c:v>
                </c:pt>
                <c:pt idx="320">
                  <c:v>Animation</c:v>
                </c:pt>
                <c:pt idx="321">
                  <c:v>Music</c:v>
                </c:pt>
                <c:pt idx="322">
                  <c:v>Animation</c:v>
                </c:pt>
                <c:pt idx="323">
                  <c:v>Family</c:v>
                </c:pt>
                <c:pt idx="324">
                  <c:v>Music</c:v>
                </c:pt>
                <c:pt idx="325">
                  <c:v>Comedy</c:v>
                </c:pt>
                <c:pt idx="326">
                  <c:v>Animation</c:v>
                </c:pt>
                <c:pt idx="327">
                  <c:v>Children</c:v>
                </c:pt>
                <c:pt idx="328">
                  <c:v>Children</c:v>
                </c:pt>
                <c:pt idx="329">
                  <c:v>Classics</c:v>
                </c:pt>
                <c:pt idx="330">
                  <c:v>Classics</c:v>
                </c:pt>
                <c:pt idx="331">
                  <c:v>Family</c:v>
                </c:pt>
                <c:pt idx="332">
                  <c:v>Comedy</c:v>
                </c:pt>
                <c:pt idx="333">
                  <c:v>Animation</c:v>
                </c:pt>
                <c:pt idx="334">
                  <c:v>Music</c:v>
                </c:pt>
                <c:pt idx="335">
                  <c:v>Animation</c:v>
                </c:pt>
                <c:pt idx="336">
                  <c:v>Music</c:v>
                </c:pt>
                <c:pt idx="337">
                  <c:v>Classics</c:v>
                </c:pt>
                <c:pt idx="338">
                  <c:v>Comedy</c:v>
                </c:pt>
                <c:pt idx="339">
                  <c:v>Comedy</c:v>
                </c:pt>
                <c:pt idx="340">
                  <c:v>Children</c:v>
                </c:pt>
                <c:pt idx="341">
                  <c:v>Children</c:v>
                </c:pt>
                <c:pt idx="342">
                  <c:v>Family</c:v>
                </c:pt>
                <c:pt idx="343">
                  <c:v>Classics</c:v>
                </c:pt>
                <c:pt idx="344">
                  <c:v>Family</c:v>
                </c:pt>
                <c:pt idx="345">
                  <c:v>Animation</c:v>
                </c:pt>
                <c:pt idx="346">
                  <c:v>Children</c:v>
                </c:pt>
                <c:pt idx="347">
                  <c:v>Music</c:v>
                </c:pt>
                <c:pt idx="348">
                  <c:v>Animation</c:v>
                </c:pt>
                <c:pt idx="349">
                  <c:v>Classics</c:v>
                </c:pt>
                <c:pt idx="350">
                  <c:v>Children</c:v>
                </c:pt>
                <c:pt idx="351">
                  <c:v>Animation</c:v>
                </c:pt>
                <c:pt idx="352">
                  <c:v>Music</c:v>
                </c:pt>
                <c:pt idx="353">
                  <c:v>Comedy</c:v>
                </c:pt>
                <c:pt idx="354">
                  <c:v>Children</c:v>
                </c:pt>
                <c:pt idx="355">
                  <c:v>Comedy</c:v>
                </c:pt>
                <c:pt idx="356">
                  <c:v>Classics</c:v>
                </c:pt>
                <c:pt idx="357">
                  <c:v>Music</c:v>
                </c:pt>
                <c:pt idx="358">
                  <c:v>Animation</c:v>
                </c:pt>
                <c:pt idx="359">
                  <c:v>Comedy</c:v>
                </c:pt>
                <c:pt idx="360">
                  <c:v>Family</c:v>
                </c:pt>
              </c:strCache>
            </c:strRef>
          </c:cat>
          <c:val>
            <c:numRef>
              <c:f>'Q2'!$C$2:$C$362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1-48D7-BB9F-3C81E638D137}"/>
            </c:ext>
          </c:extLst>
        </c:ser>
        <c:ser>
          <c:idx val="1"/>
          <c:order val="1"/>
          <c:tx>
            <c:strRef>
              <c:f>'Q2'!$D$1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'Q2'!$B$2:$B$362</c:f>
              <c:strCache>
                <c:ptCount val="361"/>
                <c:pt idx="0">
                  <c:v>Children</c:v>
                </c:pt>
                <c:pt idx="1">
                  <c:v>Music</c:v>
                </c:pt>
                <c:pt idx="2">
                  <c:v>Family</c:v>
                </c:pt>
                <c:pt idx="3">
                  <c:v>Animation</c:v>
                </c:pt>
                <c:pt idx="4">
                  <c:v>Children</c:v>
                </c:pt>
                <c:pt idx="5">
                  <c:v>Animation</c:v>
                </c:pt>
                <c:pt idx="6">
                  <c:v>Family</c:v>
                </c:pt>
                <c:pt idx="7">
                  <c:v>Family</c:v>
                </c:pt>
                <c:pt idx="8">
                  <c:v>Animation</c:v>
                </c:pt>
                <c:pt idx="9">
                  <c:v>Comedy</c:v>
                </c:pt>
                <c:pt idx="10">
                  <c:v>Music</c:v>
                </c:pt>
                <c:pt idx="11">
                  <c:v>Animation</c:v>
                </c:pt>
                <c:pt idx="12">
                  <c:v>Classics</c:v>
                </c:pt>
                <c:pt idx="13">
                  <c:v>Animation</c:v>
                </c:pt>
                <c:pt idx="14">
                  <c:v>Family</c:v>
                </c:pt>
                <c:pt idx="15">
                  <c:v>Classics</c:v>
                </c:pt>
                <c:pt idx="16">
                  <c:v>Comedy</c:v>
                </c:pt>
                <c:pt idx="17">
                  <c:v>Children</c:v>
                </c:pt>
                <c:pt idx="18">
                  <c:v>Family</c:v>
                </c:pt>
                <c:pt idx="19">
                  <c:v>Animation</c:v>
                </c:pt>
                <c:pt idx="20">
                  <c:v>Children</c:v>
                </c:pt>
                <c:pt idx="21">
                  <c:v>Animation</c:v>
                </c:pt>
                <c:pt idx="22">
                  <c:v>Children</c:v>
                </c:pt>
                <c:pt idx="23">
                  <c:v>Family</c:v>
                </c:pt>
                <c:pt idx="24">
                  <c:v>Animation</c:v>
                </c:pt>
                <c:pt idx="25">
                  <c:v>Music</c:v>
                </c:pt>
                <c:pt idx="26">
                  <c:v>Animation</c:v>
                </c:pt>
                <c:pt idx="27">
                  <c:v>Classics</c:v>
                </c:pt>
                <c:pt idx="28">
                  <c:v>Comedy</c:v>
                </c:pt>
                <c:pt idx="29">
                  <c:v>Classics</c:v>
                </c:pt>
                <c:pt idx="30">
                  <c:v>Animation</c:v>
                </c:pt>
                <c:pt idx="31">
                  <c:v>Children</c:v>
                </c:pt>
                <c:pt idx="32">
                  <c:v>Comedy</c:v>
                </c:pt>
                <c:pt idx="33">
                  <c:v>Classics</c:v>
                </c:pt>
                <c:pt idx="34">
                  <c:v>Classics</c:v>
                </c:pt>
                <c:pt idx="35">
                  <c:v>Children</c:v>
                </c:pt>
                <c:pt idx="36">
                  <c:v>Comedy</c:v>
                </c:pt>
                <c:pt idx="37">
                  <c:v>Family</c:v>
                </c:pt>
                <c:pt idx="38">
                  <c:v>Music</c:v>
                </c:pt>
                <c:pt idx="39">
                  <c:v>Children</c:v>
                </c:pt>
                <c:pt idx="40">
                  <c:v>Classics</c:v>
                </c:pt>
                <c:pt idx="41">
                  <c:v>Animation</c:v>
                </c:pt>
                <c:pt idx="42">
                  <c:v>Animation</c:v>
                </c:pt>
                <c:pt idx="43">
                  <c:v>Comedy</c:v>
                </c:pt>
                <c:pt idx="44">
                  <c:v>Animation</c:v>
                </c:pt>
                <c:pt idx="45">
                  <c:v>Animation</c:v>
                </c:pt>
                <c:pt idx="46">
                  <c:v>Comedy</c:v>
                </c:pt>
                <c:pt idx="47">
                  <c:v>Comedy</c:v>
                </c:pt>
                <c:pt idx="48">
                  <c:v>Animation</c:v>
                </c:pt>
                <c:pt idx="49">
                  <c:v>Classics</c:v>
                </c:pt>
                <c:pt idx="50">
                  <c:v>Music</c:v>
                </c:pt>
                <c:pt idx="51">
                  <c:v>Comedy</c:v>
                </c:pt>
                <c:pt idx="52">
                  <c:v>Animation</c:v>
                </c:pt>
                <c:pt idx="53">
                  <c:v>Family</c:v>
                </c:pt>
                <c:pt idx="54">
                  <c:v>Children</c:v>
                </c:pt>
                <c:pt idx="55">
                  <c:v>Family</c:v>
                </c:pt>
                <c:pt idx="56">
                  <c:v>Music</c:v>
                </c:pt>
                <c:pt idx="57">
                  <c:v>Comedy</c:v>
                </c:pt>
                <c:pt idx="58">
                  <c:v>Classics</c:v>
                </c:pt>
                <c:pt idx="59">
                  <c:v>Classics</c:v>
                </c:pt>
                <c:pt idx="60">
                  <c:v>Family</c:v>
                </c:pt>
                <c:pt idx="61">
                  <c:v>Classics</c:v>
                </c:pt>
                <c:pt idx="62">
                  <c:v>Animation</c:v>
                </c:pt>
                <c:pt idx="63">
                  <c:v>Children</c:v>
                </c:pt>
                <c:pt idx="64">
                  <c:v>Family</c:v>
                </c:pt>
                <c:pt idx="65">
                  <c:v>Animation</c:v>
                </c:pt>
                <c:pt idx="66">
                  <c:v>Children</c:v>
                </c:pt>
                <c:pt idx="67">
                  <c:v>Music</c:v>
                </c:pt>
                <c:pt idx="68">
                  <c:v>Comedy</c:v>
                </c:pt>
                <c:pt idx="69">
                  <c:v>Comedy</c:v>
                </c:pt>
                <c:pt idx="70">
                  <c:v>Classics</c:v>
                </c:pt>
                <c:pt idx="71">
                  <c:v>Children</c:v>
                </c:pt>
                <c:pt idx="72">
                  <c:v>Children</c:v>
                </c:pt>
                <c:pt idx="73">
                  <c:v>Comedy</c:v>
                </c:pt>
                <c:pt idx="74">
                  <c:v>Animation</c:v>
                </c:pt>
                <c:pt idx="75">
                  <c:v>Comedy</c:v>
                </c:pt>
                <c:pt idx="76">
                  <c:v>Classics</c:v>
                </c:pt>
                <c:pt idx="77">
                  <c:v>Music</c:v>
                </c:pt>
                <c:pt idx="78">
                  <c:v>Children</c:v>
                </c:pt>
                <c:pt idx="79">
                  <c:v>Animation</c:v>
                </c:pt>
                <c:pt idx="80">
                  <c:v>Comedy</c:v>
                </c:pt>
                <c:pt idx="81">
                  <c:v>Family</c:v>
                </c:pt>
                <c:pt idx="82">
                  <c:v>Classics</c:v>
                </c:pt>
                <c:pt idx="83">
                  <c:v>Music</c:v>
                </c:pt>
                <c:pt idx="84">
                  <c:v>Animation</c:v>
                </c:pt>
                <c:pt idx="85">
                  <c:v>Comedy</c:v>
                </c:pt>
                <c:pt idx="86">
                  <c:v>Comedy</c:v>
                </c:pt>
                <c:pt idx="87">
                  <c:v>Family</c:v>
                </c:pt>
                <c:pt idx="88">
                  <c:v>Family</c:v>
                </c:pt>
                <c:pt idx="89">
                  <c:v>Animation</c:v>
                </c:pt>
                <c:pt idx="90">
                  <c:v>Family</c:v>
                </c:pt>
                <c:pt idx="91">
                  <c:v>Classics</c:v>
                </c:pt>
                <c:pt idx="92">
                  <c:v>Family</c:v>
                </c:pt>
                <c:pt idx="93">
                  <c:v>Classics</c:v>
                </c:pt>
                <c:pt idx="94">
                  <c:v>Family</c:v>
                </c:pt>
                <c:pt idx="95">
                  <c:v>Children</c:v>
                </c:pt>
                <c:pt idx="96">
                  <c:v>Comedy</c:v>
                </c:pt>
                <c:pt idx="97">
                  <c:v>Classics</c:v>
                </c:pt>
                <c:pt idx="98">
                  <c:v>Children</c:v>
                </c:pt>
                <c:pt idx="99">
                  <c:v>Animation</c:v>
                </c:pt>
                <c:pt idx="100">
                  <c:v>Comedy</c:v>
                </c:pt>
                <c:pt idx="101">
                  <c:v>Animation</c:v>
                </c:pt>
                <c:pt idx="102">
                  <c:v>Animation</c:v>
                </c:pt>
                <c:pt idx="103">
                  <c:v>Classics</c:v>
                </c:pt>
                <c:pt idx="104">
                  <c:v>Music</c:v>
                </c:pt>
                <c:pt idx="105">
                  <c:v>Children</c:v>
                </c:pt>
                <c:pt idx="106">
                  <c:v>Family</c:v>
                </c:pt>
                <c:pt idx="107">
                  <c:v>Comedy</c:v>
                </c:pt>
                <c:pt idx="108">
                  <c:v>Family</c:v>
                </c:pt>
                <c:pt idx="109">
                  <c:v>Classics</c:v>
                </c:pt>
                <c:pt idx="110">
                  <c:v>Animation</c:v>
                </c:pt>
                <c:pt idx="111">
                  <c:v>Music</c:v>
                </c:pt>
                <c:pt idx="112">
                  <c:v>Comedy</c:v>
                </c:pt>
                <c:pt idx="113">
                  <c:v>Children</c:v>
                </c:pt>
                <c:pt idx="114">
                  <c:v>Music</c:v>
                </c:pt>
                <c:pt idx="115">
                  <c:v>Music</c:v>
                </c:pt>
                <c:pt idx="116">
                  <c:v>Comedy</c:v>
                </c:pt>
                <c:pt idx="117">
                  <c:v>Family</c:v>
                </c:pt>
                <c:pt idx="118">
                  <c:v>Music</c:v>
                </c:pt>
                <c:pt idx="119">
                  <c:v>Classics</c:v>
                </c:pt>
                <c:pt idx="120">
                  <c:v>Animation</c:v>
                </c:pt>
                <c:pt idx="121">
                  <c:v>Music</c:v>
                </c:pt>
                <c:pt idx="122">
                  <c:v>Music</c:v>
                </c:pt>
                <c:pt idx="123">
                  <c:v>Family</c:v>
                </c:pt>
                <c:pt idx="124">
                  <c:v>Animation</c:v>
                </c:pt>
                <c:pt idx="125">
                  <c:v>Comedy</c:v>
                </c:pt>
                <c:pt idx="126">
                  <c:v>Children</c:v>
                </c:pt>
                <c:pt idx="127">
                  <c:v>Animation</c:v>
                </c:pt>
                <c:pt idx="128">
                  <c:v>Children</c:v>
                </c:pt>
                <c:pt idx="129">
                  <c:v>Classics</c:v>
                </c:pt>
                <c:pt idx="130">
                  <c:v>Comedy</c:v>
                </c:pt>
                <c:pt idx="131">
                  <c:v>Children</c:v>
                </c:pt>
                <c:pt idx="132">
                  <c:v>Classics</c:v>
                </c:pt>
                <c:pt idx="133">
                  <c:v>Comedy</c:v>
                </c:pt>
                <c:pt idx="134">
                  <c:v>Comedy</c:v>
                </c:pt>
                <c:pt idx="135">
                  <c:v>Classics</c:v>
                </c:pt>
                <c:pt idx="136">
                  <c:v>Family</c:v>
                </c:pt>
                <c:pt idx="137">
                  <c:v>Family</c:v>
                </c:pt>
                <c:pt idx="138">
                  <c:v>Animation</c:v>
                </c:pt>
                <c:pt idx="139">
                  <c:v>Children</c:v>
                </c:pt>
                <c:pt idx="140">
                  <c:v>Music</c:v>
                </c:pt>
                <c:pt idx="141">
                  <c:v>Music</c:v>
                </c:pt>
                <c:pt idx="142">
                  <c:v>Family</c:v>
                </c:pt>
                <c:pt idx="143">
                  <c:v>Comedy</c:v>
                </c:pt>
                <c:pt idx="144">
                  <c:v>Family</c:v>
                </c:pt>
                <c:pt idx="145">
                  <c:v>Music</c:v>
                </c:pt>
                <c:pt idx="146">
                  <c:v>Children</c:v>
                </c:pt>
                <c:pt idx="147">
                  <c:v>Comedy</c:v>
                </c:pt>
                <c:pt idx="148">
                  <c:v>Children</c:v>
                </c:pt>
                <c:pt idx="149">
                  <c:v>Family</c:v>
                </c:pt>
                <c:pt idx="150">
                  <c:v>Family</c:v>
                </c:pt>
                <c:pt idx="151">
                  <c:v>Classics</c:v>
                </c:pt>
                <c:pt idx="152">
                  <c:v>Children</c:v>
                </c:pt>
                <c:pt idx="153">
                  <c:v>Comedy</c:v>
                </c:pt>
                <c:pt idx="154">
                  <c:v>Children</c:v>
                </c:pt>
                <c:pt idx="155">
                  <c:v>Children</c:v>
                </c:pt>
                <c:pt idx="156">
                  <c:v>Comedy</c:v>
                </c:pt>
                <c:pt idx="157">
                  <c:v>Comedy</c:v>
                </c:pt>
                <c:pt idx="158">
                  <c:v>Family</c:v>
                </c:pt>
                <c:pt idx="159">
                  <c:v>Classics</c:v>
                </c:pt>
                <c:pt idx="160">
                  <c:v>Family</c:v>
                </c:pt>
                <c:pt idx="161">
                  <c:v>Classics</c:v>
                </c:pt>
                <c:pt idx="162">
                  <c:v>Family</c:v>
                </c:pt>
                <c:pt idx="163">
                  <c:v>Classics</c:v>
                </c:pt>
                <c:pt idx="164">
                  <c:v>Children</c:v>
                </c:pt>
                <c:pt idx="165">
                  <c:v>Animation</c:v>
                </c:pt>
                <c:pt idx="166">
                  <c:v>Music</c:v>
                </c:pt>
                <c:pt idx="167">
                  <c:v>Children</c:v>
                </c:pt>
                <c:pt idx="168">
                  <c:v>Children</c:v>
                </c:pt>
                <c:pt idx="169">
                  <c:v>Children</c:v>
                </c:pt>
                <c:pt idx="170">
                  <c:v>Animation</c:v>
                </c:pt>
                <c:pt idx="171">
                  <c:v>Animation</c:v>
                </c:pt>
                <c:pt idx="172">
                  <c:v>Family</c:v>
                </c:pt>
                <c:pt idx="173">
                  <c:v>Music</c:v>
                </c:pt>
                <c:pt idx="174">
                  <c:v>Family</c:v>
                </c:pt>
                <c:pt idx="175">
                  <c:v>Animation</c:v>
                </c:pt>
                <c:pt idx="176">
                  <c:v>Children</c:v>
                </c:pt>
                <c:pt idx="177">
                  <c:v>Comedy</c:v>
                </c:pt>
                <c:pt idx="178">
                  <c:v>Music</c:v>
                </c:pt>
                <c:pt idx="179">
                  <c:v>Music</c:v>
                </c:pt>
                <c:pt idx="180">
                  <c:v>Classics</c:v>
                </c:pt>
                <c:pt idx="181">
                  <c:v>Family</c:v>
                </c:pt>
                <c:pt idx="182">
                  <c:v>Music</c:v>
                </c:pt>
                <c:pt idx="183">
                  <c:v>Animation</c:v>
                </c:pt>
                <c:pt idx="184">
                  <c:v>Animation</c:v>
                </c:pt>
                <c:pt idx="185">
                  <c:v>Comedy</c:v>
                </c:pt>
                <c:pt idx="186">
                  <c:v>Classics</c:v>
                </c:pt>
                <c:pt idx="187">
                  <c:v>Children</c:v>
                </c:pt>
                <c:pt idx="188">
                  <c:v>Family</c:v>
                </c:pt>
                <c:pt idx="189">
                  <c:v>Music</c:v>
                </c:pt>
                <c:pt idx="190">
                  <c:v>Family</c:v>
                </c:pt>
                <c:pt idx="191">
                  <c:v>Music</c:v>
                </c:pt>
                <c:pt idx="192">
                  <c:v>Music</c:v>
                </c:pt>
                <c:pt idx="193">
                  <c:v>Children</c:v>
                </c:pt>
                <c:pt idx="194">
                  <c:v>Animation</c:v>
                </c:pt>
                <c:pt idx="195">
                  <c:v>Children</c:v>
                </c:pt>
                <c:pt idx="196">
                  <c:v>Animation</c:v>
                </c:pt>
                <c:pt idx="197">
                  <c:v>Classics</c:v>
                </c:pt>
                <c:pt idx="198">
                  <c:v>Comedy</c:v>
                </c:pt>
                <c:pt idx="199">
                  <c:v>Children</c:v>
                </c:pt>
                <c:pt idx="200">
                  <c:v>Classics</c:v>
                </c:pt>
                <c:pt idx="201">
                  <c:v>Comedy</c:v>
                </c:pt>
                <c:pt idx="202">
                  <c:v>Animation</c:v>
                </c:pt>
                <c:pt idx="203">
                  <c:v>Classics</c:v>
                </c:pt>
                <c:pt idx="204">
                  <c:v>Music</c:v>
                </c:pt>
                <c:pt idx="205">
                  <c:v>Family</c:v>
                </c:pt>
                <c:pt idx="206">
                  <c:v>Comedy</c:v>
                </c:pt>
                <c:pt idx="207">
                  <c:v>Family</c:v>
                </c:pt>
                <c:pt idx="208">
                  <c:v>Comedy</c:v>
                </c:pt>
                <c:pt idx="209">
                  <c:v>Family</c:v>
                </c:pt>
                <c:pt idx="210">
                  <c:v>Comedy</c:v>
                </c:pt>
                <c:pt idx="211">
                  <c:v>Music</c:v>
                </c:pt>
                <c:pt idx="212">
                  <c:v>Classics</c:v>
                </c:pt>
                <c:pt idx="213">
                  <c:v>Animation</c:v>
                </c:pt>
                <c:pt idx="214">
                  <c:v>Family</c:v>
                </c:pt>
                <c:pt idx="215">
                  <c:v>Family</c:v>
                </c:pt>
                <c:pt idx="216">
                  <c:v>Children</c:v>
                </c:pt>
                <c:pt idx="217">
                  <c:v>Music</c:v>
                </c:pt>
                <c:pt idx="218">
                  <c:v>Comedy</c:v>
                </c:pt>
                <c:pt idx="219">
                  <c:v>Animation</c:v>
                </c:pt>
                <c:pt idx="220">
                  <c:v>Music</c:v>
                </c:pt>
                <c:pt idx="221">
                  <c:v>Music</c:v>
                </c:pt>
                <c:pt idx="222">
                  <c:v>Classics</c:v>
                </c:pt>
                <c:pt idx="223">
                  <c:v>Music</c:v>
                </c:pt>
                <c:pt idx="224">
                  <c:v>Comedy</c:v>
                </c:pt>
                <c:pt idx="225">
                  <c:v>Children</c:v>
                </c:pt>
                <c:pt idx="226">
                  <c:v>Music</c:v>
                </c:pt>
                <c:pt idx="227">
                  <c:v>Animation</c:v>
                </c:pt>
                <c:pt idx="228">
                  <c:v>Family</c:v>
                </c:pt>
                <c:pt idx="229">
                  <c:v>Comedy</c:v>
                </c:pt>
                <c:pt idx="230">
                  <c:v>Classics</c:v>
                </c:pt>
                <c:pt idx="231">
                  <c:v>Family</c:v>
                </c:pt>
                <c:pt idx="232">
                  <c:v>Animation</c:v>
                </c:pt>
                <c:pt idx="233">
                  <c:v>Animation</c:v>
                </c:pt>
                <c:pt idx="234">
                  <c:v>Children</c:v>
                </c:pt>
                <c:pt idx="235">
                  <c:v>Children</c:v>
                </c:pt>
                <c:pt idx="236">
                  <c:v>Family</c:v>
                </c:pt>
                <c:pt idx="237">
                  <c:v>Comedy</c:v>
                </c:pt>
                <c:pt idx="238">
                  <c:v>Family</c:v>
                </c:pt>
                <c:pt idx="239">
                  <c:v>Children</c:v>
                </c:pt>
                <c:pt idx="240">
                  <c:v>Classics</c:v>
                </c:pt>
                <c:pt idx="241">
                  <c:v>Family</c:v>
                </c:pt>
                <c:pt idx="242">
                  <c:v>Family</c:v>
                </c:pt>
                <c:pt idx="243">
                  <c:v>Comedy</c:v>
                </c:pt>
                <c:pt idx="244">
                  <c:v>Music</c:v>
                </c:pt>
                <c:pt idx="245">
                  <c:v>Animation</c:v>
                </c:pt>
                <c:pt idx="246">
                  <c:v>Children</c:v>
                </c:pt>
                <c:pt idx="247">
                  <c:v>Classics</c:v>
                </c:pt>
                <c:pt idx="248">
                  <c:v>Children</c:v>
                </c:pt>
                <c:pt idx="249">
                  <c:v>Animation</c:v>
                </c:pt>
                <c:pt idx="250">
                  <c:v>Comedy</c:v>
                </c:pt>
                <c:pt idx="251">
                  <c:v>Family</c:v>
                </c:pt>
                <c:pt idx="252">
                  <c:v>Classics</c:v>
                </c:pt>
                <c:pt idx="253">
                  <c:v>Music</c:v>
                </c:pt>
                <c:pt idx="254">
                  <c:v>Children</c:v>
                </c:pt>
                <c:pt idx="255">
                  <c:v>Music</c:v>
                </c:pt>
                <c:pt idx="256">
                  <c:v>Family</c:v>
                </c:pt>
                <c:pt idx="257">
                  <c:v>Children</c:v>
                </c:pt>
                <c:pt idx="258">
                  <c:v>Animation</c:v>
                </c:pt>
                <c:pt idx="259">
                  <c:v>Classics</c:v>
                </c:pt>
                <c:pt idx="260">
                  <c:v>Family</c:v>
                </c:pt>
                <c:pt idx="261">
                  <c:v>Family</c:v>
                </c:pt>
                <c:pt idx="262">
                  <c:v>Children</c:v>
                </c:pt>
                <c:pt idx="263">
                  <c:v>Classics</c:v>
                </c:pt>
                <c:pt idx="264">
                  <c:v>Family</c:v>
                </c:pt>
                <c:pt idx="265">
                  <c:v>Animation</c:v>
                </c:pt>
                <c:pt idx="266">
                  <c:v>Animation</c:v>
                </c:pt>
                <c:pt idx="267">
                  <c:v>Classics</c:v>
                </c:pt>
                <c:pt idx="268">
                  <c:v>Family</c:v>
                </c:pt>
                <c:pt idx="269">
                  <c:v>Music</c:v>
                </c:pt>
                <c:pt idx="270">
                  <c:v>Comedy</c:v>
                </c:pt>
                <c:pt idx="271">
                  <c:v>Music</c:v>
                </c:pt>
                <c:pt idx="272">
                  <c:v>Comedy</c:v>
                </c:pt>
                <c:pt idx="273">
                  <c:v>Family</c:v>
                </c:pt>
                <c:pt idx="274">
                  <c:v>Animation</c:v>
                </c:pt>
                <c:pt idx="275">
                  <c:v>Family</c:v>
                </c:pt>
                <c:pt idx="276">
                  <c:v>Classics</c:v>
                </c:pt>
                <c:pt idx="277">
                  <c:v>Animation</c:v>
                </c:pt>
                <c:pt idx="278">
                  <c:v>Children</c:v>
                </c:pt>
                <c:pt idx="279">
                  <c:v>Classics</c:v>
                </c:pt>
                <c:pt idx="280">
                  <c:v>Children</c:v>
                </c:pt>
                <c:pt idx="281">
                  <c:v>Family</c:v>
                </c:pt>
                <c:pt idx="282">
                  <c:v>Animation</c:v>
                </c:pt>
                <c:pt idx="283">
                  <c:v>Children</c:v>
                </c:pt>
                <c:pt idx="284">
                  <c:v>Children</c:v>
                </c:pt>
                <c:pt idx="285">
                  <c:v>Family</c:v>
                </c:pt>
                <c:pt idx="286">
                  <c:v>Music</c:v>
                </c:pt>
                <c:pt idx="287">
                  <c:v>Classics</c:v>
                </c:pt>
                <c:pt idx="288">
                  <c:v>Comedy</c:v>
                </c:pt>
                <c:pt idx="289">
                  <c:v>Animation</c:v>
                </c:pt>
                <c:pt idx="290">
                  <c:v>Family</c:v>
                </c:pt>
                <c:pt idx="291">
                  <c:v>Comedy</c:v>
                </c:pt>
                <c:pt idx="292">
                  <c:v>Comedy</c:v>
                </c:pt>
                <c:pt idx="293">
                  <c:v>Classics</c:v>
                </c:pt>
                <c:pt idx="294">
                  <c:v>Family</c:v>
                </c:pt>
                <c:pt idx="295">
                  <c:v>Animation</c:v>
                </c:pt>
                <c:pt idx="296">
                  <c:v>Classics</c:v>
                </c:pt>
                <c:pt idx="297">
                  <c:v>Music</c:v>
                </c:pt>
                <c:pt idx="298">
                  <c:v>Classics</c:v>
                </c:pt>
                <c:pt idx="299">
                  <c:v>Family</c:v>
                </c:pt>
                <c:pt idx="300">
                  <c:v>Classics</c:v>
                </c:pt>
                <c:pt idx="301">
                  <c:v>Music</c:v>
                </c:pt>
                <c:pt idx="302">
                  <c:v>Children</c:v>
                </c:pt>
                <c:pt idx="303">
                  <c:v>Family</c:v>
                </c:pt>
                <c:pt idx="304">
                  <c:v>Animation</c:v>
                </c:pt>
                <c:pt idx="305">
                  <c:v>Family</c:v>
                </c:pt>
                <c:pt idx="306">
                  <c:v>Classics</c:v>
                </c:pt>
                <c:pt idx="307">
                  <c:v>Classics</c:v>
                </c:pt>
                <c:pt idx="308">
                  <c:v>Family</c:v>
                </c:pt>
                <c:pt idx="309">
                  <c:v>Animation</c:v>
                </c:pt>
                <c:pt idx="310">
                  <c:v>Music</c:v>
                </c:pt>
                <c:pt idx="311">
                  <c:v>Children</c:v>
                </c:pt>
                <c:pt idx="312">
                  <c:v>Comedy</c:v>
                </c:pt>
                <c:pt idx="313">
                  <c:v>Family</c:v>
                </c:pt>
                <c:pt idx="314">
                  <c:v>Comedy</c:v>
                </c:pt>
                <c:pt idx="315">
                  <c:v>Music</c:v>
                </c:pt>
                <c:pt idx="316">
                  <c:v>Family</c:v>
                </c:pt>
                <c:pt idx="317">
                  <c:v>Children</c:v>
                </c:pt>
                <c:pt idx="318">
                  <c:v>Animation</c:v>
                </c:pt>
                <c:pt idx="319">
                  <c:v>Classics</c:v>
                </c:pt>
                <c:pt idx="320">
                  <c:v>Animation</c:v>
                </c:pt>
                <c:pt idx="321">
                  <c:v>Music</c:v>
                </c:pt>
                <c:pt idx="322">
                  <c:v>Animation</c:v>
                </c:pt>
                <c:pt idx="323">
                  <c:v>Family</c:v>
                </c:pt>
                <c:pt idx="324">
                  <c:v>Music</c:v>
                </c:pt>
                <c:pt idx="325">
                  <c:v>Comedy</c:v>
                </c:pt>
                <c:pt idx="326">
                  <c:v>Animation</c:v>
                </c:pt>
                <c:pt idx="327">
                  <c:v>Children</c:v>
                </c:pt>
                <c:pt idx="328">
                  <c:v>Children</c:v>
                </c:pt>
                <c:pt idx="329">
                  <c:v>Classics</c:v>
                </c:pt>
                <c:pt idx="330">
                  <c:v>Classics</c:v>
                </c:pt>
                <c:pt idx="331">
                  <c:v>Family</c:v>
                </c:pt>
                <c:pt idx="332">
                  <c:v>Comedy</c:v>
                </c:pt>
                <c:pt idx="333">
                  <c:v>Animation</c:v>
                </c:pt>
                <c:pt idx="334">
                  <c:v>Music</c:v>
                </c:pt>
                <c:pt idx="335">
                  <c:v>Animation</c:v>
                </c:pt>
                <c:pt idx="336">
                  <c:v>Music</c:v>
                </c:pt>
                <c:pt idx="337">
                  <c:v>Classics</c:v>
                </c:pt>
                <c:pt idx="338">
                  <c:v>Comedy</c:v>
                </c:pt>
                <c:pt idx="339">
                  <c:v>Comedy</c:v>
                </c:pt>
                <c:pt idx="340">
                  <c:v>Children</c:v>
                </c:pt>
                <c:pt idx="341">
                  <c:v>Children</c:v>
                </c:pt>
                <c:pt idx="342">
                  <c:v>Family</c:v>
                </c:pt>
                <c:pt idx="343">
                  <c:v>Classics</c:v>
                </c:pt>
                <c:pt idx="344">
                  <c:v>Family</c:v>
                </c:pt>
                <c:pt idx="345">
                  <c:v>Animation</c:v>
                </c:pt>
                <c:pt idx="346">
                  <c:v>Children</c:v>
                </c:pt>
                <c:pt idx="347">
                  <c:v>Music</c:v>
                </c:pt>
                <c:pt idx="348">
                  <c:v>Animation</c:v>
                </c:pt>
                <c:pt idx="349">
                  <c:v>Classics</c:v>
                </c:pt>
                <c:pt idx="350">
                  <c:v>Children</c:v>
                </c:pt>
                <c:pt idx="351">
                  <c:v>Animation</c:v>
                </c:pt>
                <c:pt idx="352">
                  <c:v>Music</c:v>
                </c:pt>
                <c:pt idx="353">
                  <c:v>Comedy</c:v>
                </c:pt>
                <c:pt idx="354">
                  <c:v>Children</c:v>
                </c:pt>
                <c:pt idx="355">
                  <c:v>Comedy</c:v>
                </c:pt>
                <c:pt idx="356">
                  <c:v>Classics</c:v>
                </c:pt>
                <c:pt idx="357">
                  <c:v>Music</c:v>
                </c:pt>
                <c:pt idx="358">
                  <c:v>Animation</c:v>
                </c:pt>
                <c:pt idx="359">
                  <c:v>Comedy</c:v>
                </c:pt>
                <c:pt idx="360">
                  <c:v>Family</c:v>
                </c:pt>
              </c:strCache>
            </c:strRef>
          </c:cat>
          <c:val>
            <c:numRef>
              <c:f>'Q2'!$D$2:$D$362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C1-48D7-BB9F-3C81E638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5733184"/>
        <c:axId val="1235727776"/>
      </c:barChart>
      <c:catAx>
        <c:axId val="123573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727776"/>
        <c:crosses val="autoZero"/>
        <c:auto val="1"/>
        <c:lblAlgn val="ctr"/>
        <c:lblOffset val="100"/>
        <c:noMultiLvlLbl val="0"/>
      </c:catAx>
      <c:valAx>
        <c:axId val="1235727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73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48F7-3683-555F-D0B0-51B8FD9B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7A2B7-65D0-DE83-B85C-F4CE7950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1B11-79DD-8C26-4CD0-713F4738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3F45-4022-78A7-4F68-2A6B644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1FB1-6124-0C0F-362C-B6AEF76D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33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4200-3889-8390-FAC7-85E0EB79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F1AB-1CB8-9F1F-CCB0-3BA7CD7E2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90AA-D60A-A27D-C891-FAE5D396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4E1A-DD16-BB00-F9BF-63C03B1F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F74D-AD9F-98B3-1C8D-62736D23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6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D0F4E-0B3B-5433-9E4B-32CB66AFF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6755-FF0D-7F0C-C2F3-BC62C7FA3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20DC-6746-A995-5957-08D4172F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88FA2-D28C-A5FE-83D0-5B18D7EA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E00E-54FF-B648-D44D-E52E6B2F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6360-EBE7-AF7B-D3F8-B9FF9D16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676E-BBD6-A451-0A46-DD055135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BB17-F756-9C3D-7FB6-410102D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3EC4-E462-5923-4D3E-0DFDF782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1D9C-DD3C-F6FA-8D9D-2F81908C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2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A1EE-1294-E74C-B1C4-DBA09349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4E3C-221C-216E-1D9A-EDEBBB6A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85E2-3D0D-3C65-9E50-E2FE203F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BFC2-E21F-6C25-6C39-DB6EB435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E727-4083-2224-DA84-3AEDDBDE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6FC-EE07-2593-CD81-E67CA6DA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F3BD-74D8-8973-6D46-1831270B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5DB2A-5294-9CC2-2CA5-12E94E0C5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7468-2CEC-D96B-4F1B-9295F8A9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67EF4-CD82-CB92-5F67-5C1330D1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5D0B-0F73-2868-F41B-AB6833E5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50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F9C9-3955-82C7-5126-86127625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0D31D-2751-EABB-31C0-CAE79FBA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2CAC-C395-5404-7F90-6050D1009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4FCED-ECDB-982C-B74E-E0596B7A2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C21AE-49C4-7BDF-0186-6F05D7A5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F6DF5-938B-2AE5-11CE-39797004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7B47D-E65B-F3B8-9213-BA1FF254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46289-09DA-332A-68EC-C0B8311B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37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1AB4-BE4E-30F3-A43C-FE37EF57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2E6-9EFF-1535-0DC9-2E44CDDB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37F86-DB43-738C-4562-DCD620DF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E0D34-D74B-D8AE-3991-A0ABC608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76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38596-680A-5A64-0C47-6263D3CB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E4447-458F-6BEB-ADC6-D512B7D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E16A-17F9-74A2-D72B-2280546E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96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62DD-EDF1-EB90-11CE-6333721C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3290-98C8-EBDB-05A6-496F842B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BEBBB-53A2-A76A-4E18-91D507768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5C08-0066-5E8A-4098-89FC8A4C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D943-CDC1-E7C0-1DD2-5BEB3EEF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00F28-B3E5-2FFD-1D15-F54767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8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ECF7-836A-BC4C-7B2F-D9D5C0EE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DD361-5CE8-3350-67D5-1B3D462BF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0FA08-EEDF-38E5-133D-1EC60227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6827C-BA67-F235-2726-B7492888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A5D0B-A25B-75CB-EE14-1A0F9E35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21858-C9E7-24CB-8F59-6ED22D14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8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E8650-3459-A9C1-52C8-0C80975B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9B14-8A83-997C-1B1C-0904FAC40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F992-97E0-F058-757A-15A12191C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2142-BEF0-4E52-82B7-1E2A43CF954D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7216-22CC-2FC0-C761-225A2C48B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F61D-C2C0-6EA3-90F1-1D0B47C4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807C-4448-4D74-93A9-0DE1E5A52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90C24-4148-E1B8-A9F6-5A66B094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Set1 , Q1: we can see here that the Animation category is the must watched one followed by Family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29981-2541-F750-629E-F6A7FAA05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6046" y="643466"/>
            <a:ext cx="51232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A554-4D98-7D73-CC80-08CB5E0A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Set1, Q2: we can see that the minimum rental duration is 3 days, and the maximum is 7 days , and the same duration can be in two deferent quartile </a:t>
            </a:r>
            <a:endParaRPr lang="en-GB" sz="34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EA2007-3243-CC10-D546-C9FEDB9F8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360347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4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25457-B1E1-D60C-25EE-90FE9FC9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Set1, Q3: The chart shows that Famliy category has the highest number in the 3</a:t>
            </a:r>
            <a:r>
              <a:rPr lang="en-US" sz="2000" kern="1200" baseline="30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quartile and the Animition has thas highest in 1</a:t>
            </a:r>
            <a:r>
              <a:rPr lang="en-US" sz="2000" kern="1200" baseline="30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quartile  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3639BF-B938-3D8F-06AE-7F34B5604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866" y="643466"/>
            <a:ext cx="541559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2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4A2AF-D93A-8E3E-2E5E-D0D70C3C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2,Q1: The chart shows the growth of the stores, and you can see in month 7 happened some markable growth and now it’s hitting to recorrect and re grow, either way store 2 has grown more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0D837-0EA2-CE97-BE32-E79F98B42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784" y="492573"/>
            <a:ext cx="628962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Set1 , Q1: we can see here that the Animation category is the must watched one followed by Family</vt:lpstr>
      <vt:lpstr>Set1, Q2: we can see that the minimum rental duration is 3 days, and the maximum is 7 days , and the same duration can be in two deferent quartile </vt:lpstr>
      <vt:lpstr>Set1, Q3: The chart shows that Famliy category has the highest number in the 3rd quartile and the Animition has thas highest in 1st quartile   </vt:lpstr>
      <vt:lpstr>Set 2,Q1: The chart shows the growth of the stores, and you can see in month 7 happened some markable growth and now it’s hitting to recorrect and re grow, either way store 2 has grown more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Set1 , Q1: we can see here that the Animation category is the must watched one followed by Family</dc:title>
  <dc:creator>1</dc:creator>
  <cp:lastModifiedBy>1</cp:lastModifiedBy>
  <cp:revision>1</cp:revision>
  <dcterms:created xsi:type="dcterms:W3CDTF">2022-10-20T19:32:02Z</dcterms:created>
  <dcterms:modified xsi:type="dcterms:W3CDTF">2022-10-20T20:36:48Z</dcterms:modified>
</cp:coreProperties>
</file>