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B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47CFA8-C604-D1D0-6913-DD8D692E8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EB81EDD-5BFF-BF71-6282-1A8CF1FF2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A7BF1A-76FC-B3E6-08B9-B4D1CD46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B615-BBB3-4D02-89E7-D4EE1510069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60FED0A-52BA-1488-4682-3246AC1A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377D0B-2DB6-8AAE-3DB4-BABCE18D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AB2-C72D-4912-84EA-2B573051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2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F622E5-D3B8-387A-F03B-0096FAA9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230887D-9246-A71F-F717-186EEACDB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668E796-0E9B-D6D6-165B-11748E03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B615-BBB3-4D02-89E7-D4EE1510069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7C0B1C-F75F-64BA-2BF8-E813AE89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87619F5-E1D8-F5C6-83DC-D61CCF44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AB2-C72D-4912-84EA-2B573051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28F40B8F-64CF-83A7-AB88-6C380ECF4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8E39635-A988-932B-985E-17FD59252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97CF41F-9C2F-77FC-733C-3B54768A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B615-BBB3-4D02-89E7-D4EE1510069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F3A9784-E911-FCC0-1BC1-65D1AE51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648F08-DFDA-BC34-1EBE-EBD20DE0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AB2-C72D-4912-84EA-2B573051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8C5300-2418-8C3C-C907-8D2ADAB8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B01678-4967-4291-A045-BB870E6A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FE34BAB-0527-C2EC-4BAD-0FF31F66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B615-BBB3-4D02-89E7-D4EE1510069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9E33E18-B752-251E-DEBB-FEB4AF1D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2ADC349-86A3-57F6-E6D2-0E7BC72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AB2-C72D-4912-84EA-2B573051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4D5797-7AF6-C813-9808-F346D875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E85E07-4D27-8E0D-D230-B0CD7EB14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DAE3EA2-3037-8873-EBFB-212118EC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B615-BBB3-4D02-89E7-D4EE1510069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A07E641-4E9A-CF1A-C825-0249E323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D70AAA-0483-7B2E-A27B-77DE9697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AB2-C72D-4912-84EA-2B573051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5C08DB-BAA5-EFF6-D499-C84B947D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503600-73F5-0DB8-AF0D-8B421567E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E4D2D0E-3E6B-F943-295C-C59A8953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B3F04C9-5675-986E-E988-1084B23E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B615-BBB3-4D02-89E7-D4EE1510069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37A2920-E2CD-4AAB-F77A-6555DEB5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03AF455-BABC-FC92-D56F-C0119AA1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AB2-C72D-4912-84EA-2B573051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FABD2F-71F9-246F-6A75-A00311D2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F4506CC-FB2F-1AB4-0893-9FB6B7CA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7BC34B4-9B93-2AC0-C4E5-EC27B2E37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3B27446-D5EB-BE18-4575-E7B47B8B8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A26093D-7249-6F1A-98A6-9385DB3A3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79B2240-8E3C-7CFE-CDA7-A17C4C4F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B615-BBB3-4D02-89E7-D4EE1510069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EB36B27-1D91-EBF5-6B76-5C1189A2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128537B-BD0D-8834-3CFF-DB3AFA4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AB2-C72D-4912-84EA-2B573051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6A2024-E38E-2E03-B107-E62199CE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E50267E-23DE-EF90-0523-86D17048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B615-BBB3-4D02-89E7-D4EE1510069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C778C25-AF51-2706-3108-5F9C9EF3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FB607FD-B7AA-53AF-2DE5-39C7187C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AB2-C72D-4912-84EA-2B573051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7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CF66F22-981F-1AE1-DD1E-A0DE0CD1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B615-BBB3-4D02-89E7-D4EE1510069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9E294A3-CC32-C8FA-3B08-227BF319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492B1E3-62D2-3145-6DE1-824A27C9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AB2-C72D-4912-84EA-2B573051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3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53C758-8E65-4EDD-39D3-AA149FDB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FB140A-B479-5771-EEBC-AD12BD3E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C268F8A-067A-0B00-657F-BA7BDC48B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B797D9C-FF64-C84F-9F4D-0E7686AB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B615-BBB3-4D02-89E7-D4EE1510069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775553E-E27F-812D-31F0-386FF7ED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12F6A35-7FB4-84FF-4DAA-79589BE2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AB2-C72D-4912-84EA-2B573051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3AFBCF-61AA-BE65-F2F1-D25BE6AD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D7818B9-05FB-B477-840C-743BCC5A8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63FCA7B-697F-B723-43C9-688AA96D8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576077C-4CC4-26C0-3705-B4E811AB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B615-BBB3-4D02-89E7-D4EE1510069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954B164-746C-3A43-5B87-C06687F5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F8958CD-DA08-B6C5-95A6-1B74E0D0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5AB2-C72D-4912-84EA-2B573051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7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BD08E6D-EC8F-8B3C-3DAC-8419C008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347D0CD-4CC0-1839-D4AD-0BC8E7D3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CA7875B-E777-418B-A817-F46DFCADB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B615-BBB3-4D02-89E7-D4EE1510069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ABB24A0-265C-D819-BA3D-FE67C9D1A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705F5BA-1CA3-8E12-18BA-C62795F35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5AB2-C72D-4912-84EA-2B573051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2B36E7BE-B011-B75B-C4CA-20FAFD7FC7F0}"/>
              </a:ext>
            </a:extLst>
          </p:cNvPr>
          <p:cNvSpPr/>
          <p:nvPr/>
        </p:nvSpPr>
        <p:spPr>
          <a:xfrm>
            <a:off x="4438650" y="2614612"/>
            <a:ext cx="3314700" cy="1628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Com server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58D56E3C-DDC5-FBEA-10EB-8651AA9BA3A8}"/>
              </a:ext>
            </a:extLst>
          </p:cNvPr>
          <p:cNvSpPr/>
          <p:nvPr/>
        </p:nvSpPr>
        <p:spPr>
          <a:xfrm>
            <a:off x="1114926" y="4977062"/>
            <a:ext cx="2021306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MBD Server</a:t>
            </a:r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921AB555-373E-3336-75AF-187115301017}"/>
              </a:ext>
            </a:extLst>
          </p:cNvPr>
          <p:cNvSpPr/>
          <p:nvPr/>
        </p:nvSpPr>
        <p:spPr>
          <a:xfrm>
            <a:off x="9055770" y="4977063"/>
            <a:ext cx="2021306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 Server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38464546-D79B-976B-0A56-89C178626A09}"/>
              </a:ext>
            </a:extLst>
          </p:cNvPr>
          <p:cNvSpPr/>
          <p:nvPr/>
        </p:nvSpPr>
        <p:spPr>
          <a:xfrm>
            <a:off x="1114926" y="661737"/>
            <a:ext cx="2021306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MBD Viz Client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4C4DBC30-EB1E-6F62-65EA-A16B3AAB9F96}"/>
              </a:ext>
            </a:extLst>
          </p:cNvPr>
          <p:cNvSpPr/>
          <p:nvPr/>
        </p:nvSpPr>
        <p:spPr>
          <a:xfrm>
            <a:off x="9055768" y="661736"/>
            <a:ext cx="2021306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 Viz Client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371A41B6-262D-574D-36C5-B69DBD801FBF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136232" y="4243387"/>
            <a:ext cx="2959768" cy="11948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A0242C64-99FA-4577-088A-A88A34786AC2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flipH="1" flipV="1">
            <a:off x="6096000" y="4243387"/>
            <a:ext cx="2959770" cy="119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C1CA3FA0-CDCA-8ECC-9741-D43ABC912E45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flipH="1" flipV="1">
            <a:off x="2125579" y="1584158"/>
            <a:ext cx="2313071" cy="1844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D3957C38-DC79-485D-1C0C-89A295990059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7753350" y="1584157"/>
            <a:ext cx="2313071" cy="18448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159F4F4-150A-919E-2F2A-C8FFED460CC6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7753350" y="3429000"/>
            <a:ext cx="2313073" cy="1548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ktangel: avrundede hjørner 1">
            <a:extLst>
              <a:ext uri="{FF2B5EF4-FFF2-40B4-BE49-F238E27FC236}">
                <a16:creationId xmlns:a16="http://schemas.microsoft.com/office/drawing/2014/main" id="{1F7E8FD8-D6DF-5E5C-596C-5C78C2457E20}"/>
              </a:ext>
            </a:extLst>
          </p:cNvPr>
          <p:cNvSpPr/>
          <p:nvPr/>
        </p:nvSpPr>
        <p:spPr>
          <a:xfrm>
            <a:off x="5085347" y="4949741"/>
            <a:ext cx="2021306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Xbox Controller</a:t>
            </a:r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FA04F05F-AE79-9B72-E4DA-31DDFDEE28A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6096000" y="4243387"/>
            <a:ext cx="0" cy="706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2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634AC-A91B-F6EC-BC25-154DE96E3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: avrundede hjørner 45">
            <a:extLst>
              <a:ext uri="{FF2B5EF4-FFF2-40B4-BE49-F238E27FC236}">
                <a16:creationId xmlns:a16="http://schemas.microsoft.com/office/drawing/2014/main" id="{6BDA7CEE-930D-B2D5-7726-D8BA265D7760}"/>
              </a:ext>
            </a:extLst>
          </p:cNvPr>
          <p:cNvSpPr/>
          <p:nvPr/>
        </p:nvSpPr>
        <p:spPr>
          <a:xfrm>
            <a:off x="4689446" y="4857749"/>
            <a:ext cx="5184396" cy="1762125"/>
          </a:xfrm>
          <a:prstGeom prst="roundRect">
            <a:avLst/>
          </a:prstGeom>
          <a:solidFill>
            <a:srgbClr val="4ABE5B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Simulation Servers</a:t>
            </a:r>
          </a:p>
        </p:txBody>
      </p:sp>
      <p:sp>
        <p:nvSpPr>
          <p:cNvPr id="45" name="Rektangel: avrundede hjørner 44">
            <a:extLst>
              <a:ext uri="{FF2B5EF4-FFF2-40B4-BE49-F238E27FC236}">
                <a16:creationId xmlns:a16="http://schemas.microsoft.com/office/drawing/2014/main" id="{E6BF81BD-B46D-BA5B-6DAE-4B8FBF54DF54}"/>
              </a:ext>
            </a:extLst>
          </p:cNvPr>
          <p:cNvSpPr/>
          <p:nvPr/>
        </p:nvSpPr>
        <p:spPr>
          <a:xfrm>
            <a:off x="4689446" y="171450"/>
            <a:ext cx="5184396" cy="1762125"/>
          </a:xfrm>
          <a:prstGeom prst="roundRect">
            <a:avLst/>
          </a:prstGeom>
          <a:solidFill>
            <a:srgbClr val="4ABE5B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Visualisation Clients</a:t>
            </a:r>
          </a:p>
        </p:txBody>
      </p:sp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7186DBE9-7099-5AEC-D67D-4885FA960358}"/>
              </a:ext>
            </a:extLst>
          </p:cNvPr>
          <p:cNvSpPr/>
          <p:nvPr/>
        </p:nvSpPr>
        <p:spPr>
          <a:xfrm>
            <a:off x="5667375" y="2614612"/>
            <a:ext cx="3314700" cy="1628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Server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966B87D1-B81A-F531-C7DE-41E664F11700}"/>
              </a:ext>
            </a:extLst>
          </p:cNvPr>
          <p:cNvSpPr/>
          <p:nvPr/>
        </p:nvSpPr>
        <p:spPr>
          <a:xfrm>
            <a:off x="4982076" y="5057776"/>
            <a:ext cx="2021306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MRBD Server</a:t>
            </a:r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D374F761-46E9-86E0-92CE-4A33E6FB8C95}"/>
              </a:ext>
            </a:extLst>
          </p:cNvPr>
          <p:cNvSpPr/>
          <p:nvPr/>
        </p:nvSpPr>
        <p:spPr>
          <a:xfrm>
            <a:off x="7408945" y="5057775"/>
            <a:ext cx="2021306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 Server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1A6D3C57-1E58-B5E2-7A44-0F6B730B0FDF}"/>
              </a:ext>
            </a:extLst>
          </p:cNvPr>
          <p:cNvSpPr/>
          <p:nvPr/>
        </p:nvSpPr>
        <p:spPr>
          <a:xfrm>
            <a:off x="4982076" y="877804"/>
            <a:ext cx="2021306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MRBD Client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F7325B64-3623-C732-33F8-4B5C82554A83}"/>
              </a:ext>
            </a:extLst>
          </p:cNvPr>
          <p:cNvSpPr/>
          <p:nvPr/>
        </p:nvSpPr>
        <p:spPr>
          <a:xfrm>
            <a:off x="7408945" y="877804"/>
            <a:ext cx="2021306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 Client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EE8F10AC-6314-D1DE-56CF-1746A0220407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5992729" y="1800225"/>
            <a:ext cx="1331996" cy="8143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5FD63622-5063-F072-940B-182E980DB60C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7324725" y="1800225"/>
            <a:ext cx="1094873" cy="8143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ktangel: avrundede hjørner 1">
            <a:extLst>
              <a:ext uri="{FF2B5EF4-FFF2-40B4-BE49-F238E27FC236}">
                <a16:creationId xmlns:a16="http://schemas.microsoft.com/office/drawing/2014/main" id="{DBA7C346-5930-B0EC-94D3-8A505A1A27D2}"/>
              </a:ext>
            </a:extLst>
          </p:cNvPr>
          <p:cNvSpPr/>
          <p:nvPr/>
        </p:nvSpPr>
        <p:spPr>
          <a:xfrm>
            <a:off x="1865896" y="2967791"/>
            <a:ext cx="2021306" cy="922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Control</a:t>
            </a:r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76DD8200-F4B4-AC89-C358-6E41040C8C3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3887202" y="3429000"/>
            <a:ext cx="1780173" cy="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D51EE313-330F-EC9E-4673-28B52CAAFE0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992729" y="4243387"/>
            <a:ext cx="1331996" cy="81438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pilkobling 41">
            <a:extLst>
              <a:ext uri="{FF2B5EF4-FFF2-40B4-BE49-F238E27FC236}">
                <a16:creationId xmlns:a16="http://schemas.microsoft.com/office/drawing/2014/main" id="{24B83012-671A-9B11-F667-2717BF3C565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7324725" y="4243387"/>
            <a:ext cx="1094873" cy="81438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0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>
            <a:extLst>
              <a:ext uri="{FF2B5EF4-FFF2-40B4-BE49-F238E27FC236}">
                <a16:creationId xmlns:a16="http://schemas.microsoft.com/office/drawing/2014/main" id="{A476E6E8-A06D-E488-8A68-423F5E8A1957}"/>
              </a:ext>
            </a:extLst>
          </p:cNvPr>
          <p:cNvGrpSpPr/>
          <p:nvPr/>
        </p:nvGrpSpPr>
        <p:grpSpPr>
          <a:xfrm>
            <a:off x="1997241" y="3914272"/>
            <a:ext cx="7467600" cy="2197769"/>
            <a:chOff x="1267326" y="3994482"/>
            <a:chExt cx="7467600" cy="2197769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4889C69A-2095-6681-20D9-C7C8D17F7739}"/>
                </a:ext>
              </a:extLst>
            </p:cNvPr>
            <p:cNvSpPr/>
            <p:nvPr/>
          </p:nvSpPr>
          <p:spPr>
            <a:xfrm>
              <a:off x="1588169" y="4347408"/>
              <a:ext cx="2823410" cy="14919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KnuckleRBDThread</a:t>
              </a:r>
              <a:endParaRPr lang="en-US" dirty="0"/>
            </a:p>
          </p:txBody>
        </p:sp>
        <p:sp>
          <p:nvSpPr>
            <p:cNvPr id="5" name="Rektangel: avrundede hjørner 4">
              <a:extLst>
                <a:ext uri="{FF2B5EF4-FFF2-40B4-BE49-F238E27FC236}">
                  <a16:creationId xmlns:a16="http://schemas.microsoft.com/office/drawing/2014/main" id="{46E3F028-0B83-AA96-5F4E-826C6E52A0C2}"/>
                </a:ext>
              </a:extLst>
            </p:cNvPr>
            <p:cNvSpPr/>
            <p:nvPr/>
          </p:nvSpPr>
          <p:spPr>
            <a:xfrm>
              <a:off x="5590674" y="4347408"/>
              <a:ext cx="2823410" cy="14919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KnucleFEMThread</a:t>
              </a:r>
              <a:endParaRPr lang="en-US" dirty="0"/>
            </a:p>
          </p:txBody>
        </p:sp>
        <p:sp>
          <p:nvSpPr>
            <p:cNvPr id="6" name="Rektangel: avrundede hjørner 5">
              <a:extLst>
                <a:ext uri="{FF2B5EF4-FFF2-40B4-BE49-F238E27FC236}">
                  <a16:creationId xmlns:a16="http://schemas.microsoft.com/office/drawing/2014/main" id="{8F8AE831-8499-1EF8-4C9A-D583B174CEF9}"/>
                </a:ext>
              </a:extLst>
            </p:cNvPr>
            <p:cNvSpPr/>
            <p:nvPr/>
          </p:nvSpPr>
          <p:spPr>
            <a:xfrm>
              <a:off x="1267326" y="3994482"/>
              <a:ext cx="7467600" cy="21977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F4A19D7-07F1-9DFA-C362-1353212AAC29}"/>
              </a:ext>
            </a:extLst>
          </p:cNvPr>
          <p:cNvSpPr txBox="1"/>
          <p:nvPr/>
        </p:nvSpPr>
        <p:spPr>
          <a:xfrm>
            <a:off x="4588042" y="3914271"/>
            <a:ext cx="240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Internal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D4505A10-CBD0-2802-396B-85527DA5C4E0}"/>
              </a:ext>
            </a:extLst>
          </p:cNvPr>
          <p:cNvSpPr txBox="1"/>
          <p:nvPr/>
        </p:nvSpPr>
        <p:spPr>
          <a:xfrm>
            <a:off x="3324726" y="3192012"/>
            <a:ext cx="240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Fork/Exec</a:t>
            </a:r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314F911E-2064-B7F0-47C9-A7D4978F167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141494" y="5013156"/>
            <a:ext cx="117909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62E7D09F-85C8-ED28-C339-B451695DC24C}"/>
              </a:ext>
            </a:extLst>
          </p:cNvPr>
          <p:cNvGrpSpPr/>
          <p:nvPr/>
        </p:nvGrpSpPr>
        <p:grpSpPr>
          <a:xfrm>
            <a:off x="2057400" y="705850"/>
            <a:ext cx="7467600" cy="2197769"/>
            <a:chOff x="1267326" y="3994482"/>
            <a:chExt cx="7467600" cy="2197769"/>
          </a:xfrm>
        </p:grpSpPr>
        <p:sp>
          <p:nvSpPr>
            <p:cNvPr id="13" name="Rektangel: avrundede hjørner 12">
              <a:extLst>
                <a:ext uri="{FF2B5EF4-FFF2-40B4-BE49-F238E27FC236}">
                  <a16:creationId xmlns:a16="http://schemas.microsoft.com/office/drawing/2014/main" id="{4E6E16C6-B0A2-48A4-FBAA-51FCA1AA2240}"/>
                </a:ext>
              </a:extLst>
            </p:cNvPr>
            <p:cNvSpPr/>
            <p:nvPr/>
          </p:nvSpPr>
          <p:spPr>
            <a:xfrm>
              <a:off x="1588169" y="4347408"/>
              <a:ext cx="2823410" cy="14919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RBDAnimateThread</a:t>
              </a:r>
              <a:endParaRPr lang="en-US" dirty="0"/>
            </a:p>
          </p:txBody>
        </p:sp>
        <p:sp>
          <p:nvSpPr>
            <p:cNvPr id="14" name="Rektangel: avrundede hjørner 13">
              <a:extLst>
                <a:ext uri="{FF2B5EF4-FFF2-40B4-BE49-F238E27FC236}">
                  <a16:creationId xmlns:a16="http://schemas.microsoft.com/office/drawing/2014/main" id="{5A75A77A-6971-EB53-DD2A-0B645A08A599}"/>
                </a:ext>
              </a:extLst>
            </p:cNvPr>
            <p:cNvSpPr/>
            <p:nvPr/>
          </p:nvSpPr>
          <p:spPr>
            <a:xfrm>
              <a:off x="5590674" y="4347408"/>
              <a:ext cx="2823410" cy="14919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FEMAnimateThread</a:t>
              </a:r>
              <a:endParaRPr lang="en-US" dirty="0"/>
            </a:p>
          </p:txBody>
        </p:sp>
        <p:sp>
          <p:nvSpPr>
            <p:cNvPr id="15" name="Rektangel: avrundede hjørner 14">
              <a:extLst>
                <a:ext uri="{FF2B5EF4-FFF2-40B4-BE49-F238E27FC236}">
                  <a16:creationId xmlns:a16="http://schemas.microsoft.com/office/drawing/2014/main" id="{C2E76B58-235E-9ABB-09DB-E0495EF099A0}"/>
                </a:ext>
              </a:extLst>
            </p:cNvPr>
            <p:cNvSpPr/>
            <p:nvPr/>
          </p:nvSpPr>
          <p:spPr>
            <a:xfrm>
              <a:off x="1267326" y="3994482"/>
              <a:ext cx="7467600" cy="21977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2FBF12D4-2069-A547-6BB4-3F028B66A13B}"/>
              </a:ext>
            </a:extLst>
          </p:cNvPr>
          <p:cNvSpPr txBox="1"/>
          <p:nvPr/>
        </p:nvSpPr>
        <p:spPr>
          <a:xfrm>
            <a:off x="4648201" y="705849"/>
            <a:ext cx="240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External</a:t>
            </a:r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1723ECA1-E11D-B8A4-BAD6-8C162FEFB56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201653" y="1804734"/>
            <a:ext cx="117909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8556884C-D709-5102-44D9-DA8E302DDF14}"/>
              </a:ext>
            </a:extLst>
          </p:cNvPr>
          <p:cNvSpPr txBox="1"/>
          <p:nvPr/>
        </p:nvSpPr>
        <p:spPr>
          <a:xfrm>
            <a:off x="5791199" y="3192012"/>
            <a:ext cx="240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C0ED2F00-B6FB-0881-95E9-BEE371DD1C5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5791200" y="2903619"/>
            <a:ext cx="0" cy="10106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7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: avrundede hjørner 1">
            <a:extLst>
              <a:ext uri="{FF2B5EF4-FFF2-40B4-BE49-F238E27FC236}">
                <a16:creationId xmlns:a16="http://schemas.microsoft.com/office/drawing/2014/main" id="{F346E04F-EB45-7FE3-5779-04B52253A29C}"/>
              </a:ext>
            </a:extLst>
          </p:cNvPr>
          <p:cNvSpPr/>
          <p:nvPr/>
        </p:nvSpPr>
        <p:spPr>
          <a:xfrm>
            <a:off x="1022684" y="2253917"/>
            <a:ext cx="2895600" cy="1203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FEM Server</a:t>
            </a:r>
          </a:p>
        </p:txBody>
      </p:sp>
      <p:sp>
        <p:nvSpPr>
          <p:cNvPr id="3" name="Rektangel: avrundede hjørner 2">
            <a:extLst>
              <a:ext uri="{FF2B5EF4-FFF2-40B4-BE49-F238E27FC236}">
                <a16:creationId xmlns:a16="http://schemas.microsoft.com/office/drawing/2014/main" id="{286E72E7-D438-FF18-1ABB-FC038DB58F64}"/>
              </a:ext>
            </a:extLst>
          </p:cNvPr>
          <p:cNvSpPr/>
          <p:nvPr/>
        </p:nvSpPr>
        <p:spPr>
          <a:xfrm>
            <a:off x="4896852" y="4315327"/>
            <a:ext cx="2895600" cy="12031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 Calculation Server +3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BF689CE2-EC39-CA03-0686-AD773A79DA79}"/>
              </a:ext>
            </a:extLst>
          </p:cNvPr>
          <p:cNvSpPr/>
          <p:nvPr/>
        </p:nvSpPr>
        <p:spPr>
          <a:xfrm>
            <a:off x="4896852" y="2253917"/>
            <a:ext cx="2895600" cy="12031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 Com Thread</a:t>
            </a:r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335F5A94-FFEB-AA11-090E-F0CDAD8C3DC7}"/>
              </a:ext>
            </a:extLst>
          </p:cNvPr>
          <p:cNvCxnSpPr>
            <a:cxnSpLocks/>
          </p:cNvCxnSpPr>
          <p:nvPr/>
        </p:nvCxnSpPr>
        <p:spPr>
          <a:xfrm>
            <a:off x="5606715" y="3457075"/>
            <a:ext cx="0" cy="858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D1C64A37-2AE5-91E2-C0E1-904F96DE8558}"/>
              </a:ext>
            </a:extLst>
          </p:cNvPr>
          <p:cNvSpPr txBox="1"/>
          <p:nvPr/>
        </p:nvSpPr>
        <p:spPr>
          <a:xfrm>
            <a:off x="4600074" y="3689322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Mesh++</a:t>
            </a:r>
          </a:p>
        </p:txBody>
      </p: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0EC54114-DD1E-BBF6-0B63-A85C60AE95ED}"/>
              </a:ext>
            </a:extLst>
          </p:cNvPr>
          <p:cNvCxnSpPr>
            <a:cxnSpLocks/>
          </p:cNvCxnSpPr>
          <p:nvPr/>
        </p:nvCxnSpPr>
        <p:spPr>
          <a:xfrm flipV="1">
            <a:off x="6938210" y="3444862"/>
            <a:ext cx="0" cy="858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302DD900-84C1-B70A-88D9-73785B128496}"/>
              </a:ext>
            </a:extLst>
          </p:cNvPr>
          <p:cNvSpPr txBox="1"/>
          <p:nvPr/>
        </p:nvSpPr>
        <p:spPr>
          <a:xfrm>
            <a:off x="6938210" y="3689322"/>
            <a:ext cx="201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Stress/Deformation</a:t>
            </a:r>
          </a:p>
        </p:txBody>
      </p: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E42A72EF-771A-2466-E2EF-87CC9A73E3F8}"/>
              </a:ext>
            </a:extLst>
          </p:cNvPr>
          <p:cNvSpPr/>
          <p:nvPr/>
        </p:nvSpPr>
        <p:spPr>
          <a:xfrm>
            <a:off x="8771020" y="2253917"/>
            <a:ext cx="2019271" cy="12031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r>
              <a:rPr lang="en-US" dirty="0" err="1"/>
              <a:t>datfile</a:t>
            </a:r>
            <a:endParaRPr lang="en-US" dirty="0"/>
          </a:p>
        </p:txBody>
      </p: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2ED574DC-E024-7B12-A784-A449E5A44F1F}"/>
              </a:ext>
            </a:extLst>
          </p:cNvPr>
          <p:cNvCxnSpPr>
            <a:cxnSpLocks/>
            <a:stCxn id="31" idx="1"/>
            <a:endCxn id="10" idx="3"/>
          </p:cNvCxnSpPr>
          <p:nvPr/>
        </p:nvCxnSpPr>
        <p:spPr>
          <a:xfrm flipH="1">
            <a:off x="7792452" y="2855496"/>
            <a:ext cx="978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Sylinder 37">
            <a:extLst>
              <a:ext uri="{FF2B5EF4-FFF2-40B4-BE49-F238E27FC236}">
                <a16:creationId xmlns:a16="http://schemas.microsoft.com/office/drawing/2014/main" id="{EA6A1F43-C1E2-5037-667C-5DA71252ADD1}"/>
              </a:ext>
            </a:extLst>
          </p:cNvPr>
          <p:cNvSpPr txBox="1"/>
          <p:nvPr/>
        </p:nvSpPr>
        <p:spPr>
          <a:xfrm>
            <a:off x="3560349" y="1884585"/>
            <a:ext cx="16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B1371AFE-7DBE-2008-257F-19D4A69BCE3D}"/>
              </a:ext>
            </a:extLst>
          </p:cNvPr>
          <p:cNvCxnSpPr>
            <a:cxnSpLocks/>
          </p:cNvCxnSpPr>
          <p:nvPr/>
        </p:nvCxnSpPr>
        <p:spPr>
          <a:xfrm>
            <a:off x="3918284" y="2446422"/>
            <a:ext cx="97856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7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64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Thorstein Ravneberg Rykkje</dc:creator>
  <cp:lastModifiedBy>Thorstein Ravneberg Rykkje</cp:lastModifiedBy>
  <cp:revision>8</cp:revision>
  <cp:lastPrinted>2024-02-25T10:35:04Z</cp:lastPrinted>
  <dcterms:created xsi:type="dcterms:W3CDTF">2023-11-23T09:52:05Z</dcterms:created>
  <dcterms:modified xsi:type="dcterms:W3CDTF">2024-02-25T11:48:02Z</dcterms:modified>
</cp:coreProperties>
</file>