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sldIdLst>
    <p:sldId id="256" r:id="rId5"/>
    <p:sldId id="257" r:id="rId6"/>
    <p:sldId id="258" r:id="rId7"/>
    <p:sldId id="259" r:id="rId8"/>
    <p:sldId id="261" r:id="rId9"/>
    <p:sldId id="260" r:id="rId10"/>
    <p:sldId id="273" r:id="rId11"/>
    <p:sldId id="266" r:id="rId12"/>
    <p:sldId id="267" r:id="rId13"/>
    <p:sldId id="27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718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2/5/2023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5F02DCD1-2C6B-F948-9F72-3BB0CF3D512E}" type="datetime1">
              <a:rPr lang="en-US" smtClean="0"/>
              <a:pPr/>
              <a:t>2/5/2023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C1583C39-01BF-7F43-854C-FBB4E9AB6B0C}" type="datetime1">
              <a:rPr lang="en-US" smtClean="0"/>
              <a:pPr/>
              <a:t>2/5/2023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4B103E64-1627-9140-8127-1849FED275E1}" type="datetime1">
              <a:rPr lang="en-US" smtClean="0"/>
              <a:pPr/>
              <a:t>2/5/2023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DD9C8446-696E-6942-B6C8-CC9CAD0B34E0}" type="datetime1">
              <a:rPr lang="en-US" smtClean="0"/>
              <a:pPr/>
              <a:t>2/5/2023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F5592931-05C6-8543-8B6E-A8BD29BD5C2B}" type="datetime1">
              <a:rPr lang="en-US" smtClean="0"/>
              <a:pPr/>
              <a:t>2/5/2023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7E7AB22C-8B7E-9B4A-8C65-396C3C874D86}" type="datetime1">
              <a:rPr lang="en-US" smtClean="0"/>
              <a:pPr/>
              <a:t>2/5/2023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8CE9AC2A-20AD-8C48-B5EB-B5322BDBCDEE}" type="datetime1">
              <a:rPr lang="en-US" smtClean="0"/>
              <a:pPr/>
              <a:t>2/5/2023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4CF75428-5BE0-934D-BB71-675F8E23A386}" type="datetime1">
              <a:rPr lang="en-US" smtClean="0"/>
              <a:pPr/>
              <a:t>2/5/2023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9A85C5CA-AE29-AB4C-8F85-0373C72001D8}" type="datetime1">
              <a:rPr lang="en-US" smtClean="0"/>
              <a:pPr/>
              <a:t>2/5/2023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75594855-01E8-5A4B-B2B8-E2ECEF879100}" type="datetime1">
              <a:rPr lang="en-US" smtClean="0"/>
              <a:pPr/>
              <a:t>2/5/2023</a:t>
            </a:fld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B562DF68-3089-814D-8A14-C651FE91885E}" type="datetime1">
              <a:rPr lang="en-US" smtClean="0"/>
              <a:pPr/>
              <a:t>2/5/2023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hmadbinhanbal.com/2019/04/03/pahala-memberi-makan-orang-lain/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://www.satisfiedsmiles.tech/" TargetMode="External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/>
          <a:lstStyle/>
          <a:p>
            <a:r>
              <a:rPr lang="en-US" dirty="0"/>
              <a:t>Satisfied Smiles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/>
          <a:lstStyle/>
          <a:p>
            <a:r>
              <a:rPr lang="en-US" dirty="0"/>
              <a:t>Royal </a:t>
            </a:r>
            <a:r>
              <a:rPr lang="en-US" dirty="0" err="1"/>
              <a:t>Hackaway</a:t>
            </a:r>
            <a:r>
              <a:rPr lang="en-US" dirty="0"/>
              <a:t> v6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C2CE0-8806-4B2A-A10A-32984D3174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rmAutofit/>
          </a:bodyPr>
          <a:lstStyle/>
          <a:p>
            <a:r>
              <a:rPr lang="en-US" dirty="0" err="1"/>
              <a:t>Anushadevi</a:t>
            </a:r>
            <a:r>
              <a:rPr lang="en-US" dirty="0"/>
              <a:t> Rajkumar</a:t>
            </a:r>
          </a:p>
          <a:p>
            <a:r>
              <a:rPr lang="en-US" dirty="0" err="1"/>
              <a:t>Thaarik</a:t>
            </a:r>
            <a:r>
              <a:rPr lang="en-US" dirty="0"/>
              <a:t> Ahamed </a:t>
            </a:r>
            <a:r>
              <a:rPr lang="en-US" dirty="0" err="1"/>
              <a:t>Ahemed</a:t>
            </a:r>
            <a:r>
              <a:rPr lang="en-US" dirty="0"/>
              <a:t> Ali</a:t>
            </a:r>
          </a:p>
          <a:p>
            <a:r>
              <a:rPr lang="en-US" dirty="0"/>
              <a:t>Queen Mary, University of London</a:t>
            </a:r>
          </a:p>
        </p:txBody>
      </p:sp>
    </p:spTree>
    <p:extLst>
      <p:ext uri="{BB962C8B-B14F-4D97-AF65-F5344CB8AC3E}">
        <p14:creationId xmlns:p14="http://schemas.microsoft.com/office/powerpoint/2010/main" val="9261845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Primary goals</a:t>
            </a:r>
          </a:p>
          <a:p>
            <a:r>
              <a:rPr lang="en-US" dirty="0"/>
              <a:t>Project Implementation</a:t>
            </a:r>
          </a:p>
          <a:p>
            <a:r>
              <a:rPr lang="en-US" dirty="0"/>
              <a:t>Summary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9303D-13C0-6A41-947A-F998CC47B3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495D8227-9DE4-4D42-8C1B-E10C828BC634}" type="datetime1">
              <a:rPr lang="en-US" smtClean="0"/>
              <a:pPr/>
              <a:t>2/5/2023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9FEB4-4C5C-EB43-9696-7B42453DB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Royal </a:t>
            </a:r>
            <a:r>
              <a:rPr lang="en-US" dirty="0" err="1"/>
              <a:t>Hackaway</a:t>
            </a:r>
            <a:r>
              <a:rPr lang="en-US" dirty="0"/>
              <a:t> v6 – Satisfied Smiles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863" y="427653"/>
            <a:ext cx="9779183" cy="1325563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56174-CBC5-7B48-9681-7DDAC42333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E1707CF3-9BC4-A745-ACDA-A73543D800FE}" type="datetime1">
              <a:rPr lang="en-US" smtClean="0"/>
              <a:pPr/>
              <a:t>2/5/2023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3FA18-50D6-0344-B477-1D7C91CF4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Royal </a:t>
            </a:r>
            <a:r>
              <a:rPr lang="en-US" dirty="0" err="1"/>
              <a:t>Hackaway</a:t>
            </a:r>
            <a:r>
              <a:rPr lang="en-US" dirty="0"/>
              <a:t> v6 – Satisfied Smiles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924DD11-2C87-9AF4-826B-7998C72BE6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9902" y="2531155"/>
            <a:ext cx="5755550" cy="343648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Satisfied Smiles – a website that helps give away food to those in need.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Easier to donate surplus or unsold food, our web helps reduce food waste and nourish communities in need.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Built with a user-friendly and modern interface for users.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42DD969-C54B-0747-EEFF-71BD8B22FC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863" y="3208336"/>
            <a:ext cx="5267022" cy="2082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7991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/>
          <a:lstStyle/>
          <a:p>
            <a:r>
              <a:rPr lang="en-US" dirty="0"/>
              <a:t>Primary goals</a:t>
            </a:r>
          </a:p>
        </p:txBody>
      </p:sp>
    </p:spTree>
    <p:extLst>
      <p:ext uri="{BB962C8B-B14F-4D97-AF65-F5344CB8AC3E}">
        <p14:creationId xmlns:p14="http://schemas.microsoft.com/office/powerpoint/2010/main" val="34467973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rmAutofit/>
          </a:bodyPr>
          <a:lstStyle/>
          <a:p>
            <a:r>
              <a:rPr lang="en-US" dirty="0"/>
              <a:t>How much food is wasted?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C07698FD-2C0E-78E1-01C0-C5211E0D18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2743" y="2206330"/>
            <a:ext cx="4663440" cy="2828613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2.5 billion </a:t>
            </a:r>
            <a:r>
              <a:rPr lang="en-US" dirty="0" err="1"/>
              <a:t>tonnes</a:t>
            </a:r>
            <a:r>
              <a:rPr lang="en-US" dirty="0"/>
              <a:t> of food is wasted every year across the world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Which makes it a 40% of food we consume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Where are food being wasted hugely? Restaurants, Individual Households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B30D50-1377-244D-A1A4-32FB836C1F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098A06B-52D8-C143-AE54-C8C950480C5A}" type="datetime1">
              <a:rPr lang="en-US" smtClean="0"/>
              <a:pPr>
                <a:spcAft>
                  <a:spcPts val="600"/>
                </a:spcAft>
              </a:pPr>
              <a:t>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26C73-F226-914E-AC56-BF3172765F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r>
              <a:rPr lang="en-US" dirty="0"/>
              <a:t>Royal </a:t>
            </a:r>
            <a:r>
              <a:rPr lang="en-US" dirty="0" err="1"/>
              <a:t>Hackaway</a:t>
            </a:r>
            <a:r>
              <a:rPr lang="en-US" dirty="0"/>
              <a:t> v6 – Satisfied Smiles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86E01-62BB-5145-A6C3-515717DD3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pic>
        <p:nvPicPr>
          <p:cNvPr id="2050" name="Picture 2" descr="The Enormous Scale Of Global Food Waste [Infographic]">
            <a:extLst>
              <a:ext uri="{FF2B5EF4-FFF2-40B4-BE49-F238E27FC236}">
                <a16:creationId xmlns:a16="http://schemas.microsoft.com/office/drawing/2014/main" id="{7CC3069C-33D3-EA63-D540-642E7B37F858}"/>
              </a:ext>
            </a:extLst>
          </p:cNvPr>
          <p:cNvPicPr>
            <a:picLocks noGrp="1" noChangeAspect="1" noChangeArrowheads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2908" y="1706563"/>
            <a:ext cx="3283247" cy="3828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73869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we solve this?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809DF5-56B4-304A-8777-BB8576005AF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699C8CE-7534-A244-ABE9-5BED2DFEFBDF}" type="datetime1">
              <a:rPr lang="en-US" smtClean="0"/>
              <a:t>2/5/2023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9A912-225F-BE40-9F3E-0255524448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Royal </a:t>
            </a:r>
            <a:r>
              <a:rPr lang="en-US" dirty="0" err="1"/>
              <a:t>Hackaway</a:t>
            </a:r>
            <a:r>
              <a:rPr lang="en-US" dirty="0"/>
              <a:t> v6 – Satisfied Smiles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6C709-8794-DF4E-A15C-6E648F09D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55A98F3-F6EF-BE08-3E2D-FA5A480CB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1854298"/>
            <a:ext cx="9779182" cy="336681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With rapid growth in technology, a sustainable project can be implemented.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By providing access to nutritious meals to the needy, food donations can also improve health outcomes and overcome poverty, promoting social and economic development.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And we can tremendously decrease food waste.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Area of focus: leftover cooked meals of the day from restaurants, food products from households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10" name="Picture 9" descr="A picture containing vegetable">
            <a:extLst>
              <a:ext uri="{FF2B5EF4-FFF2-40B4-BE49-F238E27FC236}">
                <a16:creationId xmlns:a16="http://schemas.microsoft.com/office/drawing/2014/main" id="{CD544A0C-C811-99CB-103C-CD83AD7999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918112" y="4370389"/>
            <a:ext cx="4355776" cy="191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9174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F65A7-995A-9F45-891C-82D9B9D40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9961" y="1791018"/>
            <a:ext cx="8412079" cy="2810460"/>
          </a:xfrm>
        </p:spPr>
        <p:txBody>
          <a:bodyPr>
            <a:normAutofit/>
          </a:bodyPr>
          <a:lstStyle/>
          <a:p>
            <a:r>
              <a:rPr lang="en-US" sz="4400" dirty="0"/>
              <a:t>Reducing food waste and </a:t>
            </a:r>
            <a:r>
              <a:rPr lang="en-US" sz="4400"/>
              <a:t>nourishing communities in need.</a:t>
            </a:r>
            <a:endParaRPr lang="en-US" sz="4400" dirty="0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6118A1B7-08BA-6B43-BBA8-952377DF94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02619" y="543354"/>
            <a:ext cx="1364297" cy="1094521"/>
          </a:xfrm>
        </p:spPr>
        <p:txBody>
          <a:bodyPr/>
          <a:lstStyle/>
          <a:p>
            <a:r>
              <a:rPr lang="en-US" dirty="0"/>
              <a:t>“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178654B-08C9-4C41-8BEC-DFB7202458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556250" y="4574039"/>
            <a:ext cx="3511550" cy="679450"/>
          </a:xfrm>
        </p:spPr>
        <p:txBody>
          <a:bodyPr/>
          <a:lstStyle/>
          <a:p>
            <a:r>
              <a:rPr lang="en-US" dirty="0"/>
              <a:t>Satisfied Smiles</a:t>
            </a:r>
          </a:p>
          <a:p>
            <a:endParaRPr lang="en-US" dirty="0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A1F17760-D90A-AB46-A4E0-31B2684E3F5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420876" y="3426615"/>
            <a:ext cx="1364297" cy="1094521"/>
          </a:xfrm>
        </p:spPr>
        <p:txBody>
          <a:bodyPr/>
          <a:lstStyle/>
          <a:p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3F7063-A64B-CB42-8BBF-BF5242426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75428-5BE0-934D-BB71-675F8E23A386}" type="datetime1">
              <a:rPr lang="en-US" smtClean="0"/>
              <a:t>2/5/2023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4EA976-8646-0143-BA18-8675E6FA5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03A5E2-8F37-D546-BCD9-24A2037BB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9837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8" name="Picture 16" descr="GitHub Logos and Usage · GitHub">
            <a:extLst>
              <a:ext uri="{FF2B5EF4-FFF2-40B4-BE49-F238E27FC236}">
                <a16:creationId xmlns:a16="http://schemas.microsoft.com/office/drawing/2014/main" id="{EA230480-4DEF-812C-E941-BC9CE4550A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4949" y="3545494"/>
            <a:ext cx="1099500" cy="109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F191A4-7839-4F63-B17C-7C366C594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Project Implementation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72FA7B1-CD7F-3646-B44C-91A107A0CBEE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264557" y="2003804"/>
            <a:ext cx="3173278" cy="522514"/>
          </a:xfrm>
        </p:spPr>
        <p:txBody>
          <a:bodyPr/>
          <a:lstStyle/>
          <a:p>
            <a:r>
              <a:rPr lang="en-US" dirty="0"/>
              <a:t>Techs used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85697B7-EBBB-0E4B-AA02-0D3F94821C6E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/>
          <a:lstStyle/>
          <a:p>
            <a:r>
              <a:rPr lang="en-US" dirty="0"/>
              <a:t>Domains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C2ECAAA-1E9C-4845-8EA9-E11A76F08150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139253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Deployed on Netlify using the domain from Domain.com (</a:t>
            </a:r>
            <a:r>
              <a:rPr lang="en-US" dirty="0">
                <a:hlinkClick r:id="rId3"/>
              </a:rPr>
              <a:t>www.satisfiedsmiles.tech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202033-17DD-3E4F-BB90-ADC6A1F0C6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</p:spPr>
        <p:txBody>
          <a:bodyPr/>
          <a:lstStyle/>
          <a:p>
            <a:fld id="{A42FF1E2-60E5-C540-AA54-7072D5406B0B}" type="datetime1">
              <a:rPr lang="en-US" smtClean="0"/>
              <a:pPr/>
              <a:t>2/5/2023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42ACFC2-B54A-8244-B5D9-4B1EC2EED5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609FC03-B5BE-D846-993A-8E351C9509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9459253-45FE-BD9F-19DD-EA46026A66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7492" y="2526319"/>
            <a:ext cx="903904" cy="786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GitHub - styled-components/styled-components: Visual primitives for the  component age. Use the best bits of ES6 and CSS to style your apps without  stress 💅">
            <a:extLst>
              <a:ext uri="{FF2B5EF4-FFF2-40B4-BE49-F238E27FC236}">
                <a16:creationId xmlns:a16="http://schemas.microsoft.com/office/drawing/2014/main" id="{2AE6CDA5-164D-34CF-E247-2AB1B197E4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8114" y="2526318"/>
            <a:ext cx="960323" cy="960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React Material Ui Logo, HD Png Download , Transparent Png Image - PNGitem">
            <a:extLst>
              <a:ext uri="{FF2B5EF4-FFF2-40B4-BE49-F238E27FC236}">
                <a16:creationId xmlns:a16="http://schemas.microsoft.com/office/drawing/2014/main" id="{57225C62-856F-0346-3C17-0F8643EF23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821" y="3826232"/>
            <a:ext cx="1015313" cy="658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0" name="Picture 18" descr="Download Netlify Logo in SVG Vector or PNG File Format - Logo.wine">
            <a:extLst>
              <a:ext uri="{FF2B5EF4-FFF2-40B4-BE49-F238E27FC236}">
                <a16:creationId xmlns:a16="http://schemas.microsoft.com/office/drawing/2014/main" id="{F336F3EB-FCAD-22FD-89A3-012C6B3595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0818" y="2265061"/>
            <a:ext cx="4711182" cy="3140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2" name="Picture 20" descr="Guide to Branding: What is a Brand? | Domain.com | Blog">
            <a:extLst>
              <a:ext uri="{FF2B5EF4-FFF2-40B4-BE49-F238E27FC236}">
                <a16:creationId xmlns:a16="http://schemas.microsoft.com/office/drawing/2014/main" id="{B4FE5767-F141-C2D1-9851-656F7D227E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7835" y="4331683"/>
            <a:ext cx="4534363" cy="1395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15085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1A202-23A3-4F3A-AA92-0172C8D2D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Summary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43E7C-A74D-4CB3-844B-51917C88C9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We believe that contributing at least one meal away and giving away edible food that we plan to waste can bring a great impact. </a:t>
            </a:r>
          </a:p>
          <a:p>
            <a:r>
              <a:rPr lang="en-US" dirty="0"/>
              <a:t>Future Goals: Adding backend service with NodeJS and Firebase - Sign Up, Login Authentication Features. Google dialogue flow chatbot integrated with Twilio.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738329-E174-7440-8FD5-179A15324C6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7FA0C2EE-8499-394A-A22C-DABDB4752AEE}" type="datetime1">
              <a:rPr lang="en-US" smtClean="0"/>
              <a:pPr/>
              <a:t>2/5/2023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D8152-D9C3-204A-9444-45CD4F180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Royal </a:t>
            </a:r>
            <a:r>
              <a:rPr lang="en-US" dirty="0" err="1"/>
              <a:t>Hackaway</a:t>
            </a:r>
            <a:r>
              <a:rPr lang="en-US" dirty="0"/>
              <a:t> v6 – Satisfied Smiles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B7362-01DC-0E4C-9B34-0DF3FD449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0706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versal Color Block_Win32_AP_v2" id="{3EA4D81A-EBDE-431D-8B15-A5A6F500D5A4}" vid="{8EBF5489-0BE1-418D-A69C-2193D304C7E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A615295-94F6-4CE2-A1B1-6B7E1DAA5A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D5BAB77-79E1-4739-AA51-10C9079186D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85334180-0405-413B-834A-44FA9E05ADB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Universal presentation</Template>
  <TotalTime>49</TotalTime>
  <Words>319</Words>
  <Application>Microsoft Office PowerPoint</Application>
  <PresentationFormat>Widescreen</PresentationFormat>
  <Paragraphs>59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Tenorite</vt:lpstr>
      <vt:lpstr>Office Theme</vt:lpstr>
      <vt:lpstr>Satisfied Smiles</vt:lpstr>
      <vt:lpstr>Agenda</vt:lpstr>
      <vt:lpstr>Introduction</vt:lpstr>
      <vt:lpstr>Primary goals</vt:lpstr>
      <vt:lpstr>How much food is wasted?</vt:lpstr>
      <vt:lpstr>How can we solve this? </vt:lpstr>
      <vt:lpstr>Reducing food waste and nourishing communities in need.</vt:lpstr>
      <vt:lpstr>Project Implementation</vt:lpstr>
      <vt:lpstr>Summary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Satisfied Smiles</dc:title>
  <dc:creator>Anusha D.</dc:creator>
  <cp:lastModifiedBy>Anusha D.</cp:lastModifiedBy>
  <cp:revision>8</cp:revision>
  <dcterms:created xsi:type="dcterms:W3CDTF">2023-02-05T13:42:51Z</dcterms:created>
  <dcterms:modified xsi:type="dcterms:W3CDTF">2023-02-05T14:32:07Z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