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Corbel"/>
      <p:regular r:id="rId16"/>
      <p:bold r:id="rId17"/>
      <p:italic r:id="rId18"/>
      <p:boldItalic r:id="rId19"/>
    </p:embeddedFont>
    <p:embeddedFont>
      <p:font typeface="Book Antiqu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g3pKAywJUwYs9CJ/MM1goNOeN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okAntiqua-regular.fntdata"/><Relationship Id="rId11" Type="http://schemas.openxmlformats.org/officeDocument/2006/relationships/slide" Target="slides/slide6.xml"/><Relationship Id="rId22" Type="http://schemas.openxmlformats.org/officeDocument/2006/relationships/font" Target="fonts/BookAntiqua-italic.fntdata"/><Relationship Id="rId10" Type="http://schemas.openxmlformats.org/officeDocument/2006/relationships/slide" Target="slides/slide5.xml"/><Relationship Id="rId21" Type="http://schemas.openxmlformats.org/officeDocument/2006/relationships/font" Target="fonts/BookAntiqu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BookAntiqu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ae390031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ae39003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ae390031b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ae390031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142107" y="1905000"/>
            <a:ext cx="6859786"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nsola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3" name="Google Shape;13;p13"/>
          <p:cNvGrpSpPr/>
          <p:nvPr/>
        </p:nvGrpSpPr>
        <p:grpSpPr>
          <a:xfrm>
            <a:off x="1188982" y="4724400"/>
            <a:ext cx="6475638" cy="64008"/>
            <a:chOff x="-4110038" y="2703513"/>
            <a:chExt cx="17394239" cy="160336"/>
          </a:xfrm>
        </p:grpSpPr>
        <p:sp>
          <p:nvSpPr>
            <p:cNvPr id="14" name="Google Shape;14;p13"/>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 name="Google Shape;15;p13"/>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 name="Google Shape;16;p13"/>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 name="Google Shape;17;p13"/>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 name="Google Shape;18;p13"/>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 name="Google Shape;19;p13"/>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 name="Google Shape;20;p13"/>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 name="Google Shape;21;p13"/>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 name="Google Shape;22;p13"/>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 name="Google Shape;23;p13"/>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 name="Google Shape;24;p13"/>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 name="Google Shape;25;p13"/>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 name="Google Shape;26;p13"/>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 name="Google Shape;27;p13"/>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 name="Google Shape;28;p13"/>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 name="Google Shape;29;p13"/>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 name="Google Shape;30;p13"/>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 name="Google Shape;31;p13"/>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 name="Google Shape;32;p13"/>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 name="Google Shape;33;p13"/>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 name="Google Shape;34;p13"/>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 name="Google Shape;35;p13"/>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 name="Google Shape;36;p13"/>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 name="Google Shape;37;p13"/>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 name="Google Shape;38;p13"/>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 name="Google Shape;39;p13"/>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 name="Google Shape;40;p13"/>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 name="Google Shape;41;p13"/>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 name="Google Shape;42;p13"/>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13"/>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Google Shape;44;p13"/>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13"/>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13"/>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13"/>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13"/>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13"/>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13"/>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13"/>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13"/>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13"/>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13"/>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13"/>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13"/>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13"/>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13"/>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13"/>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13"/>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13"/>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13"/>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 name="Google Shape;63;p13"/>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13"/>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13"/>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13"/>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13"/>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13"/>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13"/>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13"/>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13"/>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 name="Google Shape;72;p13"/>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 name="Google Shape;73;p13"/>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 name="Google Shape;74;p13"/>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 name="Google Shape;75;p13"/>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 name="Google Shape;76;p13"/>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13"/>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 name="Google Shape;78;p13"/>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 name="Google Shape;79;p13"/>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 name="Google Shape;80;p13"/>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 name="Google Shape;81;p13"/>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 name="Google Shape;82;p13"/>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 name="Google Shape;83;p13"/>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 name="Google Shape;84;p13"/>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 name="Google Shape;85;p13"/>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 name="Google Shape;86;p13"/>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 name="Google Shape;87;p13"/>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13"/>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 name="Google Shape;89;p13"/>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13"/>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13"/>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13"/>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13"/>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13"/>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13"/>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13"/>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13"/>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 name="Google Shape;98;p13"/>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 name="Google Shape;99;p13"/>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 name="Google Shape;100;p13"/>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 name="Google Shape;101;p13"/>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 name="Google Shape;102;p13"/>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 name="Google Shape;103;p13"/>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 name="Google Shape;104;p13"/>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 name="Google Shape;105;p13"/>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13"/>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13"/>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 name="Google Shape;108;p13"/>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 name="Google Shape;109;p13"/>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13"/>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 name="Google Shape;111;p13"/>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 name="Google Shape;112;p13"/>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 name="Google Shape;113;p13"/>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 name="Google Shape;114;p13"/>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 name="Google Shape;115;p13"/>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 name="Google Shape;116;p13"/>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 name="Google Shape;117;p13"/>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 name="Google Shape;118;p13"/>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 name="Google Shape;119;p13"/>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 name="Google Shape;120;p13"/>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 name="Google Shape;121;p13"/>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 name="Google Shape;122;p13"/>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 name="Google Shape;123;p13"/>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 name="Google Shape;124;p13"/>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 name="Google Shape;125;p13"/>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 name="Google Shape;126;p13"/>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 name="Google Shape;127;p13"/>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 name="Google Shape;128;p13"/>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 name="Google Shape;129;p13"/>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 name="Google Shape;130;p13"/>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 name="Google Shape;131;p13"/>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 name="Google Shape;132;p13"/>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 name="Google Shape;133;p13"/>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 name="Google Shape;134;p13"/>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 name="Google Shape;135;p13"/>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 name="Google Shape;136;p13"/>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37" name="Google Shape;137;p13"/>
          <p:cNvSpPr txBox="1"/>
          <p:nvPr>
            <p:ph idx="1" type="subTitle"/>
          </p:nvPr>
        </p:nvSpPr>
        <p:spPr>
          <a:xfrm>
            <a:off x="1142107" y="5105400"/>
            <a:ext cx="6859786" cy="1066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400"/>
              <a:buNone/>
              <a:defRPr>
                <a:solidFill>
                  <a:schemeClr val="lt1"/>
                </a:solidFill>
              </a:defRPr>
            </a:lvl1pPr>
            <a:lvl2pPr lvl="1" algn="ctr">
              <a:lnSpc>
                <a:spcPct val="90000"/>
              </a:lnSpc>
              <a:spcBef>
                <a:spcPts val="600"/>
              </a:spcBef>
              <a:spcAft>
                <a:spcPts val="0"/>
              </a:spcAft>
              <a:buClr>
                <a:schemeClr val="lt1"/>
              </a:buClr>
              <a:buSzPts val="2000"/>
              <a:buNone/>
              <a:defRPr>
                <a:solidFill>
                  <a:schemeClr val="lt1"/>
                </a:solidFill>
              </a:defRPr>
            </a:lvl2pPr>
            <a:lvl3pPr lvl="2" algn="ctr">
              <a:lnSpc>
                <a:spcPct val="90000"/>
              </a:lnSpc>
              <a:spcBef>
                <a:spcPts val="600"/>
              </a:spcBef>
              <a:spcAft>
                <a:spcPts val="0"/>
              </a:spcAft>
              <a:buClr>
                <a:schemeClr val="lt1"/>
              </a:buClr>
              <a:buSzPts val="1800"/>
              <a:buNone/>
              <a:defRPr>
                <a:solidFill>
                  <a:schemeClr val="lt1"/>
                </a:solidFill>
              </a:defRPr>
            </a:lvl3pPr>
            <a:lvl4pPr lvl="3" algn="ctr">
              <a:lnSpc>
                <a:spcPct val="90000"/>
              </a:lnSpc>
              <a:spcBef>
                <a:spcPts val="600"/>
              </a:spcBef>
              <a:spcAft>
                <a:spcPts val="0"/>
              </a:spcAft>
              <a:buClr>
                <a:schemeClr val="lt1"/>
              </a:buClr>
              <a:buSzPts val="1600"/>
              <a:buNone/>
              <a:defRPr>
                <a:solidFill>
                  <a:schemeClr val="lt1"/>
                </a:solidFill>
              </a:defRPr>
            </a:lvl4pPr>
            <a:lvl5pPr lvl="4" algn="ctr">
              <a:lnSpc>
                <a:spcPct val="90000"/>
              </a:lnSpc>
              <a:spcBef>
                <a:spcPts val="600"/>
              </a:spcBef>
              <a:spcAft>
                <a:spcPts val="0"/>
              </a:spcAft>
              <a:buClr>
                <a:schemeClr val="lt1"/>
              </a:buClr>
              <a:buSzPts val="1600"/>
              <a:buNone/>
              <a:defRPr>
                <a:solidFill>
                  <a:schemeClr val="lt1"/>
                </a:solidFill>
              </a:defRPr>
            </a:lvl5pPr>
            <a:lvl6pPr lvl="5" algn="ctr">
              <a:lnSpc>
                <a:spcPct val="90000"/>
              </a:lnSpc>
              <a:spcBef>
                <a:spcPts val="600"/>
              </a:spcBef>
              <a:spcAft>
                <a:spcPts val="0"/>
              </a:spcAft>
              <a:buClr>
                <a:schemeClr val="lt1"/>
              </a:buClr>
              <a:buSzPts val="1600"/>
              <a:buNone/>
              <a:defRPr>
                <a:solidFill>
                  <a:schemeClr val="lt1"/>
                </a:solidFill>
              </a:defRPr>
            </a:lvl6pPr>
            <a:lvl7pPr lvl="6" algn="ctr">
              <a:lnSpc>
                <a:spcPct val="90000"/>
              </a:lnSpc>
              <a:spcBef>
                <a:spcPts val="600"/>
              </a:spcBef>
              <a:spcAft>
                <a:spcPts val="0"/>
              </a:spcAft>
              <a:buClr>
                <a:schemeClr val="lt1"/>
              </a:buClr>
              <a:buSzPts val="1600"/>
              <a:buNone/>
              <a:defRPr>
                <a:solidFill>
                  <a:schemeClr val="lt1"/>
                </a:solidFill>
              </a:defRPr>
            </a:lvl7pPr>
            <a:lvl8pPr lvl="7" algn="ctr">
              <a:lnSpc>
                <a:spcPct val="90000"/>
              </a:lnSpc>
              <a:spcBef>
                <a:spcPts val="600"/>
              </a:spcBef>
              <a:spcAft>
                <a:spcPts val="0"/>
              </a:spcAft>
              <a:buClr>
                <a:schemeClr val="lt1"/>
              </a:buClr>
              <a:buSzPts val="1600"/>
              <a:buNone/>
              <a:defRPr>
                <a:solidFill>
                  <a:schemeClr val="lt1"/>
                </a:solidFill>
              </a:defRPr>
            </a:lvl8pPr>
            <a:lvl9pPr lvl="8" algn="ctr">
              <a:lnSpc>
                <a:spcPct val="90000"/>
              </a:lnSpc>
              <a:spcBef>
                <a:spcPts val="600"/>
              </a:spcBef>
              <a:spcAft>
                <a:spcPts val="0"/>
              </a:spcAft>
              <a:buClr>
                <a:schemeClr val="lt1"/>
              </a:buClr>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9" name="Shape 1219"/>
        <p:cNvGrpSpPr/>
        <p:nvPr/>
      </p:nvGrpSpPr>
      <p:grpSpPr>
        <a:xfrm>
          <a:off x="0" y="0"/>
          <a:ext cx="0" cy="0"/>
          <a:chOff x="0" y="0"/>
          <a:chExt cx="0" cy="0"/>
        </a:xfrm>
      </p:grpSpPr>
      <p:sp>
        <p:nvSpPr>
          <p:cNvPr id="1220" name="Google Shape;1220;p22"/>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221" name="Google Shape;1221;p22"/>
          <p:cNvGrpSpPr/>
          <p:nvPr/>
        </p:nvGrpSpPr>
        <p:grpSpPr>
          <a:xfrm>
            <a:off x="1142108" y="1514475"/>
            <a:ext cx="7929246" cy="64008"/>
            <a:chOff x="1522413" y="1514475"/>
            <a:chExt cx="10569575" cy="64008"/>
          </a:xfrm>
        </p:grpSpPr>
        <p:sp>
          <p:nvSpPr>
            <p:cNvPr id="1222" name="Google Shape;1222;p22"/>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3" name="Google Shape;1223;p22"/>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4" name="Google Shape;1224;p22"/>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5" name="Google Shape;1225;p22"/>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6" name="Google Shape;1226;p22"/>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7" name="Google Shape;1227;p22"/>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8" name="Google Shape;1228;p22"/>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29" name="Google Shape;1229;p22"/>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0" name="Google Shape;1230;p22"/>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1" name="Google Shape;1231;p22"/>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2" name="Google Shape;1232;p22"/>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3" name="Google Shape;1233;p22"/>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4" name="Google Shape;1234;p22"/>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5" name="Google Shape;1235;p22"/>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6" name="Google Shape;1236;p22"/>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7" name="Google Shape;1237;p22"/>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8" name="Google Shape;1238;p22"/>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39" name="Google Shape;1239;p22"/>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0" name="Google Shape;1240;p22"/>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1" name="Google Shape;1241;p22"/>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2" name="Google Shape;1242;p22"/>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3" name="Google Shape;1243;p22"/>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4" name="Google Shape;1244;p22"/>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5" name="Google Shape;1245;p22"/>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6" name="Google Shape;1246;p22"/>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7" name="Google Shape;1247;p22"/>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8" name="Google Shape;1248;p22"/>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49" name="Google Shape;1249;p22"/>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0" name="Google Shape;1250;p22"/>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1" name="Google Shape;1251;p22"/>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2" name="Google Shape;1252;p22"/>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3" name="Google Shape;1253;p22"/>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4" name="Google Shape;1254;p22"/>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5" name="Google Shape;1255;p22"/>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6" name="Google Shape;1256;p22"/>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7" name="Google Shape;1257;p22"/>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8" name="Google Shape;1258;p22"/>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59" name="Google Shape;1259;p22"/>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0" name="Google Shape;1260;p22"/>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1" name="Google Shape;1261;p22"/>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2" name="Google Shape;1262;p22"/>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3" name="Google Shape;1263;p22"/>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4" name="Google Shape;1264;p22"/>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5" name="Google Shape;1265;p22"/>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6" name="Google Shape;1266;p22"/>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7" name="Google Shape;1267;p22"/>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8" name="Google Shape;1268;p22"/>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69" name="Google Shape;1269;p22"/>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0" name="Google Shape;1270;p22"/>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1" name="Google Shape;1271;p22"/>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2" name="Google Shape;1272;p22"/>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3" name="Google Shape;1273;p22"/>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4" name="Google Shape;1274;p22"/>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5" name="Google Shape;1275;p22"/>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6" name="Google Shape;1276;p22"/>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7" name="Google Shape;1277;p22"/>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8" name="Google Shape;1278;p22"/>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79" name="Google Shape;1279;p22"/>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0" name="Google Shape;1280;p22"/>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1" name="Google Shape;1281;p22"/>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2" name="Google Shape;1282;p22"/>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3" name="Google Shape;1283;p22"/>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4" name="Google Shape;1284;p22"/>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5" name="Google Shape;1285;p22"/>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6" name="Google Shape;1286;p22"/>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7" name="Google Shape;1287;p22"/>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8" name="Google Shape;1288;p22"/>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9" name="Google Shape;1289;p22"/>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0" name="Google Shape;1290;p22"/>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1" name="Google Shape;1291;p22"/>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2" name="Google Shape;1292;p22"/>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3" name="Google Shape;1293;p22"/>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4" name="Google Shape;1294;p22"/>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95" name="Google Shape;1295;p22"/>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296" name="Google Shape;1296;p22"/>
          <p:cNvSpPr txBox="1"/>
          <p:nvPr>
            <p:ph idx="1" type="body"/>
          </p:nvPr>
        </p:nvSpPr>
        <p:spPr>
          <a:xfrm rot="5400000">
            <a:off x="2438401" y="608707"/>
            <a:ext cx="4267200" cy="68597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297" name="Google Shape;1297;p22"/>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8" name="Google Shape;1298;p22"/>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9" name="Google Shape;1299;p22"/>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0" name="Shape 1300"/>
        <p:cNvGrpSpPr/>
        <p:nvPr/>
      </p:nvGrpSpPr>
      <p:grpSpPr>
        <a:xfrm>
          <a:off x="0" y="0"/>
          <a:ext cx="0" cy="0"/>
          <a:chOff x="0" y="0"/>
          <a:chExt cx="0" cy="0"/>
        </a:xfrm>
      </p:grpSpPr>
      <p:sp>
        <p:nvSpPr>
          <p:cNvPr id="1301" name="Google Shape;1301;p23"/>
          <p:cNvSpPr txBox="1"/>
          <p:nvPr>
            <p:ph type="title"/>
          </p:nvPr>
        </p:nvSpPr>
        <p:spPr>
          <a:xfrm rot="5400000">
            <a:off x="5336843" y="2711029"/>
            <a:ext cx="5901747" cy="1028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302" name="Google Shape;1302;p23"/>
          <p:cNvGrpSpPr/>
          <p:nvPr/>
        </p:nvGrpSpPr>
        <p:grpSpPr>
          <a:xfrm rot="5400000">
            <a:off x="4338754" y="3480593"/>
            <a:ext cx="6492240" cy="48019"/>
            <a:chOff x="1522413" y="1514475"/>
            <a:chExt cx="10569575" cy="64008"/>
          </a:xfrm>
        </p:grpSpPr>
        <p:sp>
          <p:nvSpPr>
            <p:cNvPr id="1303" name="Google Shape;1303;p23"/>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4" name="Google Shape;1304;p23"/>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5" name="Google Shape;1305;p23"/>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6" name="Google Shape;1306;p23"/>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7" name="Google Shape;1307;p23"/>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8" name="Google Shape;1308;p23"/>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09" name="Google Shape;1309;p23"/>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0" name="Google Shape;1310;p23"/>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1" name="Google Shape;1311;p23"/>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2" name="Google Shape;1312;p23"/>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3" name="Google Shape;1313;p23"/>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4" name="Google Shape;1314;p23"/>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5" name="Google Shape;1315;p23"/>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6" name="Google Shape;1316;p23"/>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7" name="Google Shape;1317;p23"/>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8" name="Google Shape;1318;p23"/>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9" name="Google Shape;1319;p23"/>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0" name="Google Shape;1320;p23"/>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1" name="Google Shape;1321;p23"/>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2" name="Google Shape;1322;p23"/>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3" name="Google Shape;1323;p23"/>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4" name="Google Shape;1324;p23"/>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5" name="Google Shape;1325;p23"/>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6" name="Google Shape;1326;p23"/>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7" name="Google Shape;1327;p23"/>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8" name="Google Shape;1328;p23"/>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9" name="Google Shape;1329;p23"/>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0" name="Google Shape;1330;p23"/>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1" name="Google Shape;1331;p23"/>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2" name="Google Shape;1332;p23"/>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3" name="Google Shape;1333;p23"/>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4" name="Google Shape;1334;p23"/>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5" name="Google Shape;1335;p23"/>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6" name="Google Shape;1336;p23"/>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7" name="Google Shape;1337;p23"/>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8" name="Google Shape;1338;p23"/>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39" name="Google Shape;1339;p23"/>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0" name="Google Shape;1340;p23"/>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1" name="Google Shape;1341;p23"/>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2" name="Google Shape;1342;p23"/>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3" name="Google Shape;1343;p23"/>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4" name="Google Shape;1344;p23"/>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5" name="Google Shape;1345;p23"/>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6" name="Google Shape;1346;p23"/>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7" name="Google Shape;1347;p23"/>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8" name="Google Shape;1348;p23"/>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49" name="Google Shape;1349;p23"/>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0" name="Google Shape;1350;p23"/>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1" name="Google Shape;1351;p23"/>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2" name="Google Shape;1352;p23"/>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3" name="Google Shape;1353;p23"/>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4" name="Google Shape;1354;p23"/>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5" name="Google Shape;1355;p23"/>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6" name="Google Shape;1356;p23"/>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7" name="Google Shape;1357;p23"/>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8" name="Google Shape;1358;p23"/>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59" name="Google Shape;1359;p23"/>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0" name="Google Shape;1360;p23"/>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1" name="Google Shape;1361;p23"/>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2" name="Google Shape;1362;p23"/>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3" name="Google Shape;1363;p23"/>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4" name="Google Shape;1364;p23"/>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5" name="Google Shape;1365;p23"/>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6" name="Google Shape;1366;p23"/>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7" name="Google Shape;1367;p23"/>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8" name="Google Shape;1368;p23"/>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69" name="Google Shape;1369;p23"/>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0" name="Google Shape;1370;p23"/>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1" name="Google Shape;1371;p23"/>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2" name="Google Shape;1372;p23"/>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3" name="Google Shape;1373;p23"/>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4" name="Google Shape;1374;p23"/>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5" name="Google Shape;1375;p23"/>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76" name="Google Shape;1376;p23"/>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1377" name="Google Shape;1377;p23"/>
          <p:cNvSpPr txBox="1"/>
          <p:nvPr>
            <p:ph idx="1" type="body"/>
          </p:nvPr>
        </p:nvSpPr>
        <p:spPr>
          <a:xfrm rot="5400000">
            <a:off x="936735" y="-202793"/>
            <a:ext cx="5898573" cy="68597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228600" lvl="5" marL="2743200" algn="l">
              <a:lnSpc>
                <a:spcPct val="90000"/>
              </a:lnSpc>
              <a:spcBef>
                <a:spcPts val="600"/>
              </a:spcBef>
              <a:spcAft>
                <a:spcPts val="0"/>
              </a:spcAft>
              <a:buClr>
                <a:schemeClr val="lt1"/>
              </a:buClr>
              <a:buSzPts val="1600"/>
              <a:buNone/>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378" name="Google Shape;1378;p23"/>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9" name="Google Shape;1379;p23"/>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0" name="Google Shape;1380;p23"/>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8" name="Shape 138"/>
        <p:cNvGrpSpPr/>
        <p:nvPr/>
      </p:nvGrpSpPr>
      <p:grpSpPr>
        <a:xfrm>
          <a:off x="0" y="0"/>
          <a:ext cx="0" cy="0"/>
          <a:chOff x="0" y="0"/>
          <a:chExt cx="0" cy="0"/>
        </a:xfrm>
      </p:grpSpPr>
      <p:sp>
        <p:nvSpPr>
          <p:cNvPr id="139" name="Google Shape;139;p14"/>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140" name="Google Shape;140;p14"/>
          <p:cNvGrpSpPr/>
          <p:nvPr/>
        </p:nvGrpSpPr>
        <p:grpSpPr>
          <a:xfrm>
            <a:off x="1142108" y="1514475"/>
            <a:ext cx="7929246" cy="64008"/>
            <a:chOff x="1522413" y="1514475"/>
            <a:chExt cx="10569575" cy="64008"/>
          </a:xfrm>
        </p:grpSpPr>
        <p:sp>
          <p:nvSpPr>
            <p:cNvPr id="141" name="Google Shape;141;p14"/>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2" name="Google Shape;142;p14"/>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3" name="Google Shape;143;p14"/>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4" name="Google Shape;144;p14"/>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5" name="Google Shape;145;p14"/>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6" name="Google Shape;146;p14"/>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7" name="Google Shape;147;p14"/>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8" name="Google Shape;148;p14"/>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9" name="Google Shape;149;p14"/>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0" name="Google Shape;150;p14"/>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1" name="Google Shape;151;p14"/>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2" name="Google Shape;152;p14"/>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3" name="Google Shape;153;p14"/>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4" name="Google Shape;154;p14"/>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5" name="Google Shape;155;p14"/>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6" name="Google Shape;156;p14"/>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7" name="Google Shape;157;p14"/>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8" name="Google Shape;158;p14"/>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9" name="Google Shape;159;p14"/>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0" name="Google Shape;160;p14"/>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1" name="Google Shape;161;p14"/>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2" name="Google Shape;162;p14"/>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3" name="Google Shape;163;p14"/>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4" name="Google Shape;164;p14"/>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5" name="Google Shape;165;p14"/>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6" name="Google Shape;166;p14"/>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7" name="Google Shape;167;p14"/>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8" name="Google Shape;168;p14"/>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9" name="Google Shape;169;p14"/>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0" name="Google Shape;170;p14"/>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1" name="Google Shape;171;p14"/>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2" name="Google Shape;172;p14"/>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p14"/>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4" name="Google Shape;174;p14"/>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5" name="Google Shape;175;p14"/>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6" name="Google Shape;176;p14"/>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7" name="Google Shape;177;p14"/>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8" name="Google Shape;178;p14"/>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9" name="Google Shape;179;p14"/>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0" name="Google Shape;180;p14"/>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1" name="Google Shape;181;p14"/>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2" name="Google Shape;182;p14"/>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3" name="Google Shape;183;p14"/>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4" name="Google Shape;184;p14"/>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p14"/>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6" name="Google Shape;186;p14"/>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7" name="Google Shape;187;p14"/>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8" name="Google Shape;188;p14"/>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9" name="Google Shape;189;p14"/>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0" name="Google Shape;190;p14"/>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1" name="Google Shape;191;p14"/>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2" name="Google Shape;192;p14"/>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3" name="Google Shape;193;p14"/>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4" name="Google Shape;194;p14"/>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5" name="Google Shape;195;p14"/>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6" name="Google Shape;196;p14"/>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7" name="Google Shape;197;p14"/>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8" name="Google Shape;198;p14"/>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9" name="Google Shape;199;p14"/>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0" name="Google Shape;200;p14"/>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1" name="Google Shape;201;p14"/>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2" name="Google Shape;202;p14"/>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3" name="Google Shape;203;p14"/>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4" name="Google Shape;204;p14"/>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5" name="Google Shape;205;p14"/>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6" name="Google Shape;206;p14"/>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7" name="Google Shape;207;p14"/>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8" name="Google Shape;208;p14"/>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9" name="Google Shape;209;p14"/>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0" name="Google Shape;210;p14"/>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1" name="Google Shape;211;p14"/>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2" name="Google Shape;212;p14"/>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3" name="Google Shape;213;p14"/>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4" name="Google Shape;214;p14"/>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215" name="Google Shape;215;p14"/>
          <p:cNvSpPr txBox="1"/>
          <p:nvPr>
            <p:ph idx="1" type="body"/>
          </p:nvPr>
        </p:nvSpPr>
        <p:spPr>
          <a:xfrm>
            <a:off x="1142108" y="1905000"/>
            <a:ext cx="6859786"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lt1"/>
              </a:buClr>
              <a:buSzPts val="1800"/>
              <a:buChar char="▪"/>
              <a:defRPr/>
            </a:lvl1pPr>
            <a:lvl2pPr indent="-355600" lvl="1" marL="914400" algn="l">
              <a:lnSpc>
                <a:spcPct val="90000"/>
              </a:lnSpc>
              <a:spcBef>
                <a:spcPts val="600"/>
              </a:spcBef>
              <a:spcAft>
                <a:spcPts val="0"/>
              </a:spcAft>
              <a:buClr>
                <a:schemeClr val="lt1"/>
              </a:buClr>
              <a:buSzPts val="2000"/>
              <a:buChar char="–"/>
              <a:defRPr/>
            </a:lvl2pPr>
            <a:lvl3pPr indent="-342900" lvl="2" marL="1371600" algn="l">
              <a:lnSpc>
                <a:spcPct val="90000"/>
              </a:lnSpc>
              <a:spcBef>
                <a:spcPts val="600"/>
              </a:spcBef>
              <a:spcAft>
                <a:spcPts val="0"/>
              </a:spcAft>
              <a:buClr>
                <a:schemeClr val="lt1"/>
              </a:buClr>
              <a:buSzPts val="1800"/>
              <a:buChar char="▪"/>
              <a:defRPr/>
            </a:lvl3pPr>
            <a:lvl4pPr indent="-330200" lvl="3" marL="1828800" algn="l">
              <a:lnSpc>
                <a:spcPct val="90000"/>
              </a:lnSpc>
              <a:spcBef>
                <a:spcPts val="600"/>
              </a:spcBef>
              <a:spcAft>
                <a:spcPts val="0"/>
              </a:spcAft>
              <a:buClr>
                <a:schemeClr val="lt1"/>
              </a:buClr>
              <a:buSzPts val="16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216" name="Google Shape;216;p14"/>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4"/>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14"/>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15"/>
          <p:cNvSpPr txBox="1"/>
          <p:nvPr>
            <p:ph type="title"/>
          </p:nvPr>
        </p:nvSpPr>
        <p:spPr>
          <a:xfrm>
            <a:off x="1142107" y="1905000"/>
            <a:ext cx="6859786"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Consolas"/>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221" name="Google Shape;221;p15"/>
          <p:cNvGrpSpPr/>
          <p:nvPr/>
        </p:nvGrpSpPr>
        <p:grpSpPr>
          <a:xfrm>
            <a:off x="1188982" y="4724400"/>
            <a:ext cx="6475638" cy="64008"/>
            <a:chOff x="-4110038" y="2703513"/>
            <a:chExt cx="17394239" cy="160336"/>
          </a:xfrm>
        </p:grpSpPr>
        <p:sp>
          <p:nvSpPr>
            <p:cNvPr id="222" name="Google Shape;222;p15"/>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p15"/>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p15"/>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5" name="Google Shape;225;p15"/>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6" name="Google Shape;226;p15"/>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7" name="Google Shape;227;p15"/>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p15"/>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9" name="Google Shape;229;p15"/>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0" name="Google Shape;230;p15"/>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1" name="Google Shape;231;p15"/>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2" name="Google Shape;232;p15"/>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3" name="Google Shape;233;p15"/>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4" name="Google Shape;234;p15"/>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5" name="Google Shape;235;p15"/>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6" name="Google Shape;236;p15"/>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7" name="Google Shape;237;p15"/>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8" name="Google Shape;238;p15"/>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9" name="Google Shape;239;p15"/>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0" name="Google Shape;240;p15"/>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1" name="Google Shape;241;p15"/>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2" name="Google Shape;242;p15"/>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3" name="Google Shape;243;p15"/>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4" name="Google Shape;244;p15"/>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5" name="Google Shape;245;p15"/>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6" name="Google Shape;246;p15"/>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7" name="Google Shape;247;p15"/>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8" name="Google Shape;248;p15"/>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9" name="Google Shape;249;p15"/>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0" name="Google Shape;250;p15"/>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1" name="Google Shape;251;p15"/>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2" name="Google Shape;252;p15"/>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3" name="Google Shape;253;p15"/>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4" name="Google Shape;254;p15"/>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5" name="Google Shape;255;p15"/>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6" name="Google Shape;256;p15"/>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7" name="Google Shape;257;p15"/>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8" name="Google Shape;258;p15"/>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9" name="Google Shape;259;p15"/>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0" name="Google Shape;260;p15"/>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1" name="Google Shape;261;p15"/>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2" name="Google Shape;262;p15"/>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3" name="Google Shape;263;p15"/>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4" name="Google Shape;264;p15"/>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5" name="Google Shape;265;p15"/>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6" name="Google Shape;266;p15"/>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7" name="Google Shape;267;p15"/>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8" name="Google Shape;268;p15"/>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9" name="Google Shape;269;p15"/>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0" name="Google Shape;270;p15"/>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1" name="Google Shape;271;p15"/>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2" name="Google Shape;272;p15"/>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3" name="Google Shape;273;p15"/>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4" name="Google Shape;274;p15"/>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5" name="Google Shape;275;p15"/>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6" name="Google Shape;276;p15"/>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7" name="Google Shape;277;p15"/>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8" name="Google Shape;278;p15"/>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9" name="Google Shape;279;p15"/>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0" name="Google Shape;280;p15"/>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1" name="Google Shape;281;p15"/>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2" name="Google Shape;282;p15"/>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3" name="Google Shape;283;p15"/>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4" name="Google Shape;284;p15"/>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5" name="Google Shape;285;p15"/>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6" name="Google Shape;286;p15"/>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7" name="Google Shape;287;p15"/>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8" name="Google Shape;288;p15"/>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9" name="Google Shape;289;p15"/>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0" name="Google Shape;290;p15"/>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1" name="Google Shape;291;p15"/>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2" name="Google Shape;292;p15"/>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3" name="Google Shape;293;p15"/>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4" name="Google Shape;294;p15"/>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5" name="Google Shape;295;p15"/>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6" name="Google Shape;296;p15"/>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7" name="Google Shape;297;p15"/>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8" name="Google Shape;298;p15"/>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9" name="Google Shape;299;p15"/>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0" name="Google Shape;300;p15"/>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1" name="Google Shape;301;p15"/>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2" name="Google Shape;302;p15"/>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3" name="Google Shape;303;p15"/>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4" name="Google Shape;304;p15"/>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5" name="Google Shape;305;p15"/>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6" name="Google Shape;306;p15"/>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7" name="Google Shape;307;p15"/>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8" name="Google Shape;308;p15"/>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09" name="Google Shape;309;p15"/>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0" name="Google Shape;310;p15"/>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1" name="Google Shape;311;p15"/>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2" name="Google Shape;312;p15"/>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3" name="Google Shape;313;p15"/>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4" name="Google Shape;314;p15"/>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5" name="Google Shape;315;p15"/>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6" name="Google Shape;316;p15"/>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7" name="Google Shape;317;p15"/>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8" name="Google Shape;318;p15"/>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19" name="Google Shape;319;p15"/>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0" name="Google Shape;320;p15"/>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1" name="Google Shape;321;p15"/>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2" name="Google Shape;322;p15"/>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3" name="Google Shape;323;p15"/>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4" name="Google Shape;324;p15"/>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5" name="Google Shape;325;p15"/>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6" name="Google Shape;326;p15"/>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7" name="Google Shape;327;p15"/>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8" name="Google Shape;328;p15"/>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29" name="Google Shape;329;p15"/>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0" name="Google Shape;330;p15"/>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1" name="Google Shape;331;p15"/>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2" name="Google Shape;332;p15"/>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3" name="Google Shape;333;p15"/>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4" name="Google Shape;334;p15"/>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5" name="Google Shape;335;p15"/>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6" name="Google Shape;336;p15"/>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7" name="Google Shape;337;p15"/>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8" name="Google Shape;338;p15"/>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39" name="Google Shape;339;p15"/>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0" name="Google Shape;340;p15"/>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1" name="Google Shape;341;p15"/>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2" name="Google Shape;342;p15"/>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3" name="Google Shape;343;p15"/>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44" name="Google Shape;344;p15"/>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345" name="Google Shape;345;p15"/>
          <p:cNvSpPr txBox="1"/>
          <p:nvPr>
            <p:ph idx="1" type="body"/>
          </p:nvPr>
        </p:nvSpPr>
        <p:spPr>
          <a:xfrm>
            <a:off x="1142107" y="5102526"/>
            <a:ext cx="6859786" cy="10696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228600" lvl="1" marL="914400" algn="l">
              <a:lnSpc>
                <a:spcPct val="90000"/>
              </a:lnSpc>
              <a:spcBef>
                <a:spcPts val="600"/>
              </a:spcBef>
              <a:spcAft>
                <a:spcPts val="0"/>
              </a:spcAft>
              <a:buClr>
                <a:schemeClr val="lt1"/>
              </a:buClr>
              <a:buSzPts val="1800"/>
              <a:buNone/>
              <a:defRPr sz="1800">
                <a:solidFill>
                  <a:schemeClr val="lt1"/>
                </a:solidFill>
              </a:defRPr>
            </a:lvl2pPr>
            <a:lvl3pPr indent="-228600" lvl="2" marL="1371600" algn="l">
              <a:lnSpc>
                <a:spcPct val="90000"/>
              </a:lnSpc>
              <a:spcBef>
                <a:spcPts val="600"/>
              </a:spcBef>
              <a:spcAft>
                <a:spcPts val="0"/>
              </a:spcAft>
              <a:buClr>
                <a:schemeClr val="lt1"/>
              </a:buClr>
              <a:buSzPts val="1600"/>
              <a:buNone/>
              <a:defRPr sz="1600">
                <a:solidFill>
                  <a:schemeClr val="lt1"/>
                </a:solidFill>
              </a:defRPr>
            </a:lvl3pPr>
            <a:lvl4pPr indent="-228600" lvl="3" marL="1828800" algn="l">
              <a:lnSpc>
                <a:spcPct val="90000"/>
              </a:lnSpc>
              <a:spcBef>
                <a:spcPts val="600"/>
              </a:spcBef>
              <a:spcAft>
                <a:spcPts val="0"/>
              </a:spcAft>
              <a:buClr>
                <a:schemeClr val="lt1"/>
              </a:buClr>
              <a:buSzPts val="1400"/>
              <a:buNone/>
              <a:defRPr sz="1400">
                <a:solidFill>
                  <a:schemeClr val="lt1"/>
                </a:solidFill>
              </a:defRPr>
            </a:lvl4pPr>
            <a:lvl5pPr indent="-228600" lvl="4" marL="2286000" algn="l">
              <a:lnSpc>
                <a:spcPct val="90000"/>
              </a:lnSpc>
              <a:spcBef>
                <a:spcPts val="600"/>
              </a:spcBef>
              <a:spcAft>
                <a:spcPts val="0"/>
              </a:spcAft>
              <a:buClr>
                <a:schemeClr val="lt1"/>
              </a:buClr>
              <a:buSzPts val="1400"/>
              <a:buNone/>
              <a:defRPr sz="1400">
                <a:solidFill>
                  <a:schemeClr val="lt1"/>
                </a:solidFill>
              </a:defRPr>
            </a:lvl5pPr>
            <a:lvl6pPr indent="-228600" lvl="5" marL="2743200" algn="l">
              <a:lnSpc>
                <a:spcPct val="90000"/>
              </a:lnSpc>
              <a:spcBef>
                <a:spcPts val="600"/>
              </a:spcBef>
              <a:spcAft>
                <a:spcPts val="0"/>
              </a:spcAft>
              <a:buClr>
                <a:schemeClr val="lt1"/>
              </a:buClr>
              <a:buSzPts val="1400"/>
              <a:buNone/>
              <a:defRPr sz="1400">
                <a:solidFill>
                  <a:schemeClr val="lt1"/>
                </a:solidFill>
              </a:defRPr>
            </a:lvl6pPr>
            <a:lvl7pPr indent="-228600" lvl="6" marL="3200400" algn="l">
              <a:lnSpc>
                <a:spcPct val="90000"/>
              </a:lnSpc>
              <a:spcBef>
                <a:spcPts val="600"/>
              </a:spcBef>
              <a:spcAft>
                <a:spcPts val="0"/>
              </a:spcAft>
              <a:buClr>
                <a:schemeClr val="lt1"/>
              </a:buClr>
              <a:buSzPts val="1400"/>
              <a:buNone/>
              <a:defRPr sz="1400">
                <a:solidFill>
                  <a:schemeClr val="lt1"/>
                </a:solidFill>
              </a:defRPr>
            </a:lvl7pPr>
            <a:lvl8pPr indent="-228600" lvl="7" marL="3657600" algn="l">
              <a:lnSpc>
                <a:spcPct val="90000"/>
              </a:lnSpc>
              <a:spcBef>
                <a:spcPts val="600"/>
              </a:spcBef>
              <a:spcAft>
                <a:spcPts val="0"/>
              </a:spcAft>
              <a:buClr>
                <a:schemeClr val="lt1"/>
              </a:buClr>
              <a:buSzPts val="1400"/>
              <a:buNone/>
              <a:defRPr sz="1400">
                <a:solidFill>
                  <a:schemeClr val="lt1"/>
                </a:solidFill>
              </a:defRPr>
            </a:lvl8pPr>
            <a:lvl9pPr indent="-228600" lvl="8" marL="4114800" algn="l">
              <a:lnSpc>
                <a:spcPct val="90000"/>
              </a:lnSpc>
              <a:spcBef>
                <a:spcPts val="600"/>
              </a:spcBef>
              <a:spcAft>
                <a:spcPts val="0"/>
              </a:spcAft>
              <a:buClr>
                <a:schemeClr val="lt1"/>
              </a:buClr>
              <a:buSzPts val="1400"/>
              <a:buNone/>
              <a:defRPr sz="1400">
                <a:solidFill>
                  <a:schemeClr val="lt1"/>
                </a:solidFill>
              </a:defRPr>
            </a:lvl9pPr>
          </a:lstStyle>
          <a:p/>
        </p:txBody>
      </p:sp>
      <p:sp>
        <p:nvSpPr>
          <p:cNvPr id="346" name="Google Shape;346;p15"/>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15"/>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15"/>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16"/>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351" name="Google Shape;351;p16"/>
          <p:cNvGrpSpPr/>
          <p:nvPr/>
        </p:nvGrpSpPr>
        <p:grpSpPr>
          <a:xfrm>
            <a:off x="1142108" y="1514475"/>
            <a:ext cx="7929246" cy="64008"/>
            <a:chOff x="1522413" y="1514475"/>
            <a:chExt cx="10569575" cy="64008"/>
          </a:xfrm>
        </p:grpSpPr>
        <p:sp>
          <p:nvSpPr>
            <p:cNvPr id="352" name="Google Shape;352;p16"/>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3" name="Google Shape;353;p16"/>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4" name="Google Shape;354;p16"/>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5" name="Google Shape;355;p16"/>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6" name="Google Shape;356;p16"/>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7" name="Google Shape;357;p16"/>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8" name="Google Shape;358;p16"/>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59" name="Google Shape;359;p16"/>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0" name="Google Shape;360;p16"/>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1" name="Google Shape;361;p16"/>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2" name="Google Shape;362;p16"/>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3" name="Google Shape;363;p16"/>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4" name="Google Shape;364;p16"/>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5" name="Google Shape;365;p16"/>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6" name="Google Shape;366;p16"/>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7" name="Google Shape;367;p16"/>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8" name="Google Shape;368;p16"/>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69" name="Google Shape;369;p16"/>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0" name="Google Shape;370;p16"/>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1" name="Google Shape;371;p16"/>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2" name="Google Shape;372;p16"/>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3" name="Google Shape;373;p16"/>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16"/>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5" name="Google Shape;375;p16"/>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6" name="Google Shape;376;p16"/>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7" name="Google Shape;377;p16"/>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8" name="Google Shape;378;p16"/>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79" name="Google Shape;379;p16"/>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0" name="Google Shape;380;p16"/>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1" name="Google Shape;381;p16"/>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16"/>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16"/>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16"/>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5" name="Google Shape;385;p16"/>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6" name="Google Shape;386;p16"/>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7" name="Google Shape;387;p16"/>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8" name="Google Shape;388;p16"/>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89" name="Google Shape;389;p16"/>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0" name="Google Shape;390;p16"/>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1" name="Google Shape;391;p16"/>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2" name="Google Shape;392;p16"/>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3" name="Google Shape;393;p16"/>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4" name="Google Shape;394;p16"/>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5" name="Google Shape;395;p16"/>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6" name="Google Shape;396;p16"/>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7" name="Google Shape;397;p16"/>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8" name="Google Shape;398;p16"/>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399" name="Google Shape;399;p16"/>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0" name="Google Shape;400;p16"/>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1" name="Google Shape;401;p16"/>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2" name="Google Shape;402;p16"/>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3" name="Google Shape;403;p16"/>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4" name="Google Shape;404;p16"/>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5" name="Google Shape;405;p16"/>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6" name="Google Shape;406;p16"/>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7" name="Google Shape;407;p16"/>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8" name="Google Shape;408;p16"/>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09" name="Google Shape;409;p16"/>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0" name="Google Shape;410;p16"/>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1" name="Google Shape;411;p16"/>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2" name="Google Shape;412;p16"/>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3" name="Google Shape;413;p16"/>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4" name="Google Shape;414;p16"/>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5" name="Google Shape;415;p16"/>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6" name="Google Shape;416;p16"/>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7" name="Google Shape;417;p16"/>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8" name="Google Shape;418;p16"/>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19" name="Google Shape;419;p16"/>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0" name="Google Shape;420;p16"/>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1" name="Google Shape;421;p16"/>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2" name="Google Shape;422;p16"/>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3" name="Google Shape;423;p16"/>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4" name="Google Shape;424;p16"/>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25" name="Google Shape;425;p16"/>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426" name="Google Shape;426;p16"/>
          <p:cNvSpPr txBox="1"/>
          <p:nvPr>
            <p:ph idx="1" type="body"/>
          </p:nvPr>
        </p:nvSpPr>
        <p:spPr>
          <a:xfrm>
            <a:off x="1142107" y="1905000"/>
            <a:ext cx="3315563"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427" name="Google Shape;427;p16"/>
          <p:cNvSpPr txBox="1"/>
          <p:nvPr>
            <p:ph idx="2" type="body"/>
          </p:nvPr>
        </p:nvSpPr>
        <p:spPr>
          <a:xfrm>
            <a:off x="4686332" y="1905000"/>
            <a:ext cx="3315562" cy="4267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428" name="Google Shape;428;p16"/>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16"/>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0" name="Google Shape;430;p16"/>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1" name="Shape 431"/>
        <p:cNvGrpSpPr/>
        <p:nvPr/>
      </p:nvGrpSpPr>
      <p:grpSpPr>
        <a:xfrm>
          <a:off x="0" y="0"/>
          <a:ext cx="0" cy="0"/>
          <a:chOff x="0" y="0"/>
          <a:chExt cx="0" cy="0"/>
        </a:xfrm>
      </p:grpSpPr>
      <p:sp>
        <p:nvSpPr>
          <p:cNvPr id="432" name="Google Shape;432;p17"/>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433" name="Google Shape;433;p17"/>
          <p:cNvGrpSpPr/>
          <p:nvPr/>
        </p:nvGrpSpPr>
        <p:grpSpPr>
          <a:xfrm>
            <a:off x="1142108" y="1514475"/>
            <a:ext cx="7929246" cy="64008"/>
            <a:chOff x="1522413" y="1514475"/>
            <a:chExt cx="10569575" cy="64008"/>
          </a:xfrm>
        </p:grpSpPr>
        <p:sp>
          <p:nvSpPr>
            <p:cNvPr id="434" name="Google Shape;434;p17"/>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5" name="Google Shape;435;p17"/>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6" name="Google Shape;436;p17"/>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7" name="Google Shape;437;p17"/>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8" name="Google Shape;438;p17"/>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9" name="Google Shape;439;p17"/>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0" name="Google Shape;440;p17"/>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1" name="Google Shape;441;p17"/>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2" name="Google Shape;442;p17"/>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3" name="Google Shape;443;p17"/>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4" name="Google Shape;444;p17"/>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5" name="Google Shape;445;p17"/>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6" name="Google Shape;446;p17"/>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7" name="Google Shape;447;p17"/>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8" name="Google Shape;448;p17"/>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9" name="Google Shape;449;p17"/>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0" name="Google Shape;450;p17"/>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1" name="Google Shape;451;p17"/>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2" name="Google Shape;452;p17"/>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3" name="Google Shape;453;p17"/>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4" name="Google Shape;454;p17"/>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5" name="Google Shape;455;p17"/>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6" name="Google Shape;456;p17"/>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7" name="Google Shape;457;p17"/>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8" name="Google Shape;458;p17"/>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9" name="Google Shape;459;p17"/>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0" name="Google Shape;460;p17"/>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1" name="Google Shape;461;p17"/>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2" name="Google Shape;462;p17"/>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3" name="Google Shape;463;p17"/>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4" name="Google Shape;464;p17"/>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5" name="Google Shape;465;p17"/>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6" name="Google Shape;466;p17"/>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7" name="Google Shape;467;p17"/>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8" name="Google Shape;468;p17"/>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9" name="Google Shape;469;p17"/>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0" name="Google Shape;470;p17"/>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1" name="Google Shape;471;p17"/>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2" name="Google Shape;472;p17"/>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3" name="Google Shape;473;p17"/>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4" name="Google Shape;474;p17"/>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5" name="Google Shape;475;p17"/>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6" name="Google Shape;476;p17"/>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7" name="Google Shape;477;p17"/>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8" name="Google Shape;478;p17"/>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9" name="Google Shape;479;p17"/>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0" name="Google Shape;480;p17"/>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1" name="Google Shape;481;p17"/>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2" name="Google Shape;482;p17"/>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3" name="Google Shape;483;p17"/>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4" name="Google Shape;484;p17"/>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5" name="Google Shape;485;p17"/>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6" name="Google Shape;486;p17"/>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7" name="Google Shape;487;p17"/>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8" name="Google Shape;488;p17"/>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9" name="Google Shape;489;p17"/>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0" name="Google Shape;490;p17"/>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1" name="Google Shape;491;p17"/>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2" name="Google Shape;492;p17"/>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3" name="Google Shape;493;p17"/>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4" name="Google Shape;494;p17"/>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5" name="Google Shape;495;p17"/>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6" name="Google Shape;496;p17"/>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7" name="Google Shape;497;p17"/>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8" name="Google Shape;498;p17"/>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9" name="Google Shape;499;p17"/>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0" name="Google Shape;500;p17"/>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1" name="Google Shape;501;p17"/>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2" name="Google Shape;502;p17"/>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3" name="Google Shape;503;p17"/>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4" name="Google Shape;504;p17"/>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5" name="Google Shape;505;p17"/>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6" name="Google Shape;506;p17"/>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7" name="Google Shape;507;p17"/>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508" name="Google Shape;508;p17"/>
          <p:cNvSpPr txBox="1"/>
          <p:nvPr>
            <p:ph idx="1" type="body"/>
          </p:nvPr>
        </p:nvSpPr>
        <p:spPr>
          <a:xfrm>
            <a:off x="1142107" y="1905000"/>
            <a:ext cx="3313277"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09" name="Google Shape;509;p17"/>
          <p:cNvSpPr txBox="1"/>
          <p:nvPr>
            <p:ph idx="2" type="body"/>
          </p:nvPr>
        </p:nvSpPr>
        <p:spPr>
          <a:xfrm>
            <a:off x="1142107" y="2819400"/>
            <a:ext cx="3313277" cy="33528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510" name="Google Shape;510;p17"/>
          <p:cNvSpPr txBox="1"/>
          <p:nvPr>
            <p:ph idx="3" type="body"/>
          </p:nvPr>
        </p:nvSpPr>
        <p:spPr>
          <a:xfrm>
            <a:off x="4688616" y="1905000"/>
            <a:ext cx="3313277"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11" name="Google Shape;511;p17"/>
          <p:cNvSpPr txBox="1"/>
          <p:nvPr>
            <p:ph idx="4" type="body"/>
          </p:nvPr>
        </p:nvSpPr>
        <p:spPr>
          <a:xfrm>
            <a:off x="4688616" y="2819400"/>
            <a:ext cx="3313277" cy="33528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512" name="Google Shape;512;p17"/>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17"/>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4" name="Google Shape;514;p17"/>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5" name="Shape 515"/>
        <p:cNvGrpSpPr/>
        <p:nvPr/>
      </p:nvGrpSpPr>
      <p:grpSpPr>
        <a:xfrm>
          <a:off x="0" y="0"/>
          <a:ext cx="0" cy="0"/>
          <a:chOff x="0" y="0"/>
          <a:chExt cx="0" cy="0"/>
        </a:xfrm>
      </p:grpSpPr>
      <p:sp>
        <p:nvSpPr>
          <p:cNvPr id="516" name="Google Shape;516;p18"/>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ne graphic" id="517" name="Google Shape;517;p18"/>
          <p:cNvGrpSpPr/>
          <p:nvPr/>
        </p:nvGrpSpPr>
        <p:grpSpPr>
          <a:xfrm>
            <a:off x="1142108" y="1514475"/>
            <a:ext cx="7929246" cy="64008"/>
            <a:chOff x="1522413" y="1514475"/>
            <a:chExt cx="10569575" cy="64008"/>
          </a:xfrm>
        </p:grpSpPr>
        <p:sp>
          <p:nvSpPr>
            <p:cNvPr id="518" name="Google Shape;518;p18"/>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9" name="Google Shape;519;p18"/>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0" name="Google Shape;520;p18"/>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1" name="Google Shape;521;p18"/>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2" name="Google Shape;522;p18"/>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3" name="Google Shape;523;p18"/>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4" name="Google Shape;524;p18"/>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5" name="Google Shape;525;p18"/>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6" name="Google Shape;526;p18"/>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7" name="Google Shape;527;p18"/>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8" name="Google Shape;528;p18"/>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9" name="Google Shape;529;p18"/>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0" name="Google Shape;530;p18"/>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1" name="Google Shape;531;p18"/>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2" name="Google Shape;532;p18"/>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3" name="Google Shape;533;p18"/>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4" name="Google Shape;534;p18"/>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5" name="Google Shape;535;p18"/>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6" name="Google Shape;536;p18"/>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7" name="Google Shape;537;p18"/>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8" name="Google Shape;538;p18"/>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9" name="Google Shape;539;p18"/>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0" name="Google Shape;540;p18"/>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1" name="Google Shape;541;p18"/>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2" name="Google Shape;542;p18"/>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3" name="Google Shape;543;p18"/>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4" name="Google Shape;544;p18"/>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5" name="Google Shape;545;p18"/>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6" name="Google Shape;546;p18"/>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7" name="Google Shape;547;p18"/>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8" name="Google Shape;548;p18"/>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9" name="Google Shape;549;p18"/>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0" name="Google Shape;550;p18"/>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1" name="Google Shape;551;p18"/>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2" name="Google Shape;552;p18"/>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3" name="Google Shape;553;p18"/>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4" name="Google Shape;554;p18"/>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5" name="Google Shape;555;p18"/>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6" name="Google Shape;556;p18"/>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7" name="Google Shape;557;p18"/>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8" name="Google Shape;558;p18"/>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9" name="Google Shape;559;p18"/>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0" name="Google Shape;560;p18"/>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1" name="Google Shape;561;p18"/>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2" name="Google Shape;562;p18"/>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3" name="Google Shape;563;p18"/>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4" name="Google Shape;564;p18"/>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5" name="Google Shape;565;p18"/>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6" name="Google Shape;566;p18"/>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7" name="Google Shape;567;p18"/>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8" name="Google Shape;568;p18"/>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9" name="Google Shape;569;p18"/>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0" name="Google Shape;570;p18"/>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1" name="Google Shape;571;p18"/>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2" name="Google Shape;572;p18"/>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3" name="Google Shape;573;p18"/>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4" name="Google Shape;574;p18"/>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5" name="Google Shape;575;p18"/>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6" name="Google Shape;576;p18"/>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7" name="Google Shape;577;p18"/>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8" name="Google Shape;578;p18"/>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9" name="Google Shape;579;p18"/>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0" name="Google Shape;580;p18"/>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1" name="Google Shape;581;p18"/>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2" name="Google Shape;582;p18"/>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3" name="Google Shape;583;p18"/>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4" name="Google Shape;584;p18"/>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5" name="Google Shape;585;p18"/>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6" name="Google Shape;586;p18"/>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7" name="Google Shape;587;p18"/>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8" name="Google Shape;588;p18"/>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9" name="Google Shape;589;p18"/>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0" name="Google Shape;590;p18"/>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1" name="Google Shape;591;p18"/>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592" name="Google Shape;592;p18"/>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3" name="Google Shape;593;p18"/>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4" name="Google Shape;594;p18"/>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5" name="Shape 595"/>
        <p:cNvGrpSpPr/>
        <p:nvPr/>
      </p:nvGrpSpPr>
      <p:grpSpPr>
        <a:xfrm>
          <a:off x="0" y="0"/>
          <a:ext cx="0" cy="0"/>
          <a:chOff x="0" y="0"/>
          <a:chExt cx="0" cy="0"/>
        </a:xfrm>
      </p:grpSpPr>
      <p:sp>
        <p:nvSpPr>
          <p:cNvPr id="596" name="Google Shape;596;p19"/>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7" name="Google Shape;597;p19"/>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8" name="Google Shape;598;p19"/>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9" name="Shape 599"/>
        <p:cNvGrpSpPr/>
        <p:nvPr/>
      </p:nvGrpSpPr>
      <p:grpSpPr>
        <a:xfrm>
          <a:off x="0" y="0"/>
          <a:ext cx="0" cy="0"/>
          <a:chOff x="0" y="0"/>
          <a:chExt cx="0" cy="0"/>
        </a:xfrm>
      </p:grpSpPr>
      <p:sp>
        <p:nvSpPr>
          <p:cNvPr id="600" name="Google Shape;600;p20"/>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20"/>
          <p:cNvSpPr txBox="1"/>
          <p:nvPr>
            <p:ph idx="1" type="body"/>
          </p:nvPr>
        </p:nvSpPr>
        <p:spPr>
          <a:xfrm>
            <a:off x="1142107" y="3429000"/>
            <a:ext cx="2057936" cy="2743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602" name="Google Shape;602;p20"/>
          <p:cNvSpPr txBox="1"/>
          <p:nvPr>
            <p:ph idx="2" type="body"/>
          </p:nvPr>
        </p:nvSpPr>
        <p:spPr>
          <a:xfrm>
            <a:off x="3533436" y="1905000"/>
            <a:ext cx="4253068" cy="4038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grpSp>
        <p:nvGrpSpPr>
          <p:cNvPr descr="Box graphic" id="603" name="Google Shape;603;p20"/>
          <p:cNvGrpSpPr/>
          <p:nvPr/>
        </p:nvGrpSpPr>
        <p:grpSpPr>
          <a:xfrm>
            <a:off x="3314242" y="1630822"/>
            <a:ext cx="4719500" cy="4575885"/>
            <a:chOff x="4417839" y="1630821"/>
            <a:chExt cx="6291028" cy="4575885"/>
          </a:xfrm>
        </p:grpSpPr>
        <p:grpSp>
          <p:nvGrpSpPr>
            <p:cNvPr id="604" name="Google Shape;604;p20"/>
            <p:cNvGrpSpPr/>
            <p:nvPr/>
          </p:nvGrpSpPr>
          <p:grpSpPr>
            <a:xfrm>
              <a:off x="5414491" y="1630821"/>
              <a:ext cx="5294376" cy="4114800"/>
              <a:chOff x="3310555" y="716546"/>
              <a:chExt cx="5294376" cy="4114800"/>
            </a:xfrm>
          </p:grpSpPr>
          <p:grpSp>
            <p:nvGrpSpPr>
              <p:cNvPr id="605" name="Google Shape;605;p20"/>
              <p:cNvGrpSpPr/>
              <p:nvPr/>
            </p:nvGrpSpPr>
            <p:grpSpPr>
              <a:xfrm flipH="1">
                <a:off x="3310555" y="737968"/>
                <a:ext cx="5294376" cy="54864"/>
                <a:chOff x="1522413" y="1514475"/>
                <a:chExt cx="10569575" cy="64008"/>
              </a:xfrm>
            </p:grpSpPr>
            <p:sp>
              <p:nvSpPr>
                <p:cNvPr id="606" name="Google Shape;606;p2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7" name="Google Shape;607;p2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8" name="Google Shape;608;p2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9" name="Google Shape;609;p2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0" name="Google Shape;610;p2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1" name="Google Shape;611;p2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2" name="Google Shape;612;p2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3" name="Google Shape;613;p2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4" name="Google Shape;614;p2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5" name="Google Shape;615;p2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6" name="Google Shape;616;p2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7" name="Google Shape;617;p2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8" name="Google Shape;618;p2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9" name="Google Shape;619;p2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0" name="Google Shape;620;p2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1" name="Google Shape;621;p2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2" name="Google Shape;622;p2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3" name="Google Shape;623;p2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4" name="Google Shape;624;p2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5" name="Google Shape;625;p2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6" name="Google Shape;626;p2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7" name="Google Shape;627;p2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8" name="Google Shape;628;p2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9" name="Google Shape;629;p2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0" name="Google Shape;630;p2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1" name="Google Shape;631;p2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2" name="Google Shape;632;p2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3" name="Google Shape;633;p2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4" name="Google Shape;634;p2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5" name="Google Shape;635;p2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6" name="Google Shape;636;p2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7" name="Google Shape;637;p2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8" name="Google Shape;638;p2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9" name="Google Shape;639;p2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0" name="Google Shape;640;p2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1" name="Google Shape;641;p2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2" name="Google Shape;642;p2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3" name="Google Shape;643;p2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4" name="Google Shape;644;p2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5" name="Google Shape;645;p2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6" name="Google Shape;646;p2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7" name="Google Shape;647;p2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8" name="Google Shape;648;p2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9" name="Google Shape;649;p2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0" name="Google Shape;650;p2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1" name="Google Shape;651;p2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2" name="Google Shape;652;p2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3" name="Google Shape;653;p2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4" name="Google Shape;654;p2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5" name="Google Shape;655;p2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6" name="Google Shape;656;p2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7" name="Google Shape;657;p2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8" name="Google Shape;658;p2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9" name="Google Shape;659;p2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0" name="Google Shape;660;p2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1" name="Google Shape;661;p2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2" name="Google Shape;662;p2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3" name="Google Shape;663;p2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4" name="Google Shape;664;p2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5" name="Google Shape;665;p2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6" name="Google Shape;666;p2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7" name="Google Shape;667;p2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8" name="Google Shape;668;p2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69" name="Google Shape;669;p2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0" name="Google Shape;670;p2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1" name="Google Shape;671;p2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2" name="Google Shape;672;p2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3" name="Google Shape;673;p2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4" name="Google Shape;674;p2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5" name="Google Shape;675;p2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6" name="Google Shape;676;p2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7" name="Google Shape;677;p2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8" name="Google Shape;678;p2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79" name="Google Shape;679;p2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680" name="Google Shape;680;p20"/>
              <p:cNvGrpSpPr/>
              <p:nvPr/>
            </p:nvGrpSpPr>
            <p:grpSpPr>
              <a:xfrm flipH="1" rot="-5400000">
                <a:off x="6492229" y="2755658"/>
                <a:ext cx="4114800" cy="36576"/>
                <a:chOff x="1522413" y="1514475"/>
                <a:chExt cx="10569575" cy="64008"/>
              </a:xfrm>
            </p:grpSpPr>
            <p:sp>
              <p:nvSpPr>
                <p:cNvPr id="681" name="Google Shape;681;p2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2" name="Google Shape;682;p2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3" name="Google Shape;683;p2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4" name="Google Shape;684;p2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5" name="Google Shape;685;p2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6" name="Google Shape;686;p2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7" name="Google Shape;687;p2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8" name="Google Shape;688;p2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89" name="Google Shape;689;p2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0" name="Google Shape;690;p2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1" name="Google Shape;691;p2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2" name="Google Shape;692;p2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3" name="Google Shape;693;p2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4" name="Google Shape;694;p2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5" name="Google Shape;695;p2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6" name="Google Shape;696;p2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7" name="Google Shape;697;p2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8" name="Google Shape;698;p2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99" name="Google Shape;699;p2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0" name="Google Shape;700;p2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1" name="Google Shape;701;p2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2" name="Google Shape;702;p2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3" name="Google Shape;703;p2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4" name="Google Shape;704;p2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5" name="Google Shape;705;p2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6" name="Google Shape;706;p2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7" name="Google Shape;707;p2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8" name="Google Shape;708;p2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09" name="Google Shape;709;p2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0" name="Google Shape;710;p2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1" name="Google Shape;711;p2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2" name="Google Shape;712;p2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3" name="Google Shape;713;p2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4" name="Google Shape;714;p2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5" name="Google Shape;715;p2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6" name="Google Shape;716;p2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7" name="Google Shape;717;p2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8" name="Google Shape;718;p2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19" name="Google Shape;719;p2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0" name="Google Shape;720;p2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1" name="Google Shape;721;p2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2" name="Google Shape;722;p2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3" name="Google Shape;723;p2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4" name="Google Shape;724;p2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5" name="Google Shape;725;p2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6" name="Google Shape;726;p2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7" name="Google Shape;727;p2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8" name="Google Shape;728;p2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29" name="Google Shape;729;p2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0" name="Google Shape;730;p2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1" name="Google Shape;731;p2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2" name="Google Shape;732;p2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3" name="Google Shape;733;p2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4" name="Google Shape;734;p2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5" name="Google Shape;735;p2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6" name="Google Shape;736;p2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7" name="Google Shape;737;p2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8" name="Google Shape;738;p2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39" name="Google Shape;739;p2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0" name="Google Shape;740;p2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1" name="Google Shape;741;p2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2" name="Google Shape;742;p2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3" name="Google Shape;743;p2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4" name="Google Shape;744;p2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5" name="Google Shape;745;p2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6" name="Google Shape;746;p2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7" name="Google Shape;747;p2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8" name="Google Shape;748;p2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49" name="Google Shape;749;p2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0" name="Google Shape;750;p2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1" name="Google Shape;751;p2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2" name="Google Shape;752;p2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3" name="Google Shape;753;p2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4" name="Google Shape;754;p2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nvGrpSpPr>
            <p:cNvPr id="755" name="Google Shape;755;p20"/>
            <p:cNvGrpSpPr/>
            <p:nvPr/>
          </p:nvGrpSpPr>
          <p:grpSpPr>
            <a:xfrm rot="10800000">
              <a:off x="4417839" y="2091906"/>
              <a:ext cx="5294376" cy="4114800"/>
              <a:chOff x="3310555" y="716546"/>
              <a:chExt cx="5294376" cy="4114800"/>
            </a:xfrm>
          </p:grpSpPr>
          <p:grpSp>
            <p:nvGrpSpPr>
              <p:cNvPr id="756" name="Google Shape;756;p20"/>
              <p:cNvGrpSpPr/>
              <p:nvPr/>
            </p:nvGrpSpPr>
            <p:grpSpPr>
              <a:xfrm flipH="1">
                <a:off x="3310555" y="737968"/>
                <a:ext cx="5294376" cy="54864"/>
                <a:chOff x="1522413" y="1514475"/>
                <a:chExt cx="10569575" cy="64008"/>
              </a:xfrm>
            </p:grpSpPr>
            <p:sp>
              <p:nvSpPr>
                <p:cNvPr id="757" name="Google Shape;757;p2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8" name="Google Shape;758;p2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59" name="Google Shape;759;p2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0" name="Google Shape;760;p2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1" name="Google Shape;761;p2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2" name="Google Shape;762;p2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3" name="Google Shape;763;p2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4" name="Google Shape;764;p2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5" name="Google Shape;765;p2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6" name="Google Shape;766;p2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7" name="Google Shape;767;p2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8" name="Google Shape;768;p2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69" name="Google Shape;769;p2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0" name="Google Shape;770;p2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1" name="Google Shape;771;p2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2" name="Google Shape;772;p2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3" name="Google Shape;773;p2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4" name="Google Shape;774;p2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5" name="Google Shape;775;p2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6" name="Google Shape;776;p2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7" name="Google Shape;777;p2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8" name="Google Shape;778;p2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79" name="Google Shape;779;p2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0" name="Google Shape;780;p2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1" name="Google Shape;781;p2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2" name="Google Shape;782;p2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3" name="Google Shape;783;p2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4" name="Google Shape;784;p2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5" name="Google Shape;785;p2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6" name="Google Shape;786;p2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7" name="Google Shape;787;p2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8" name="Google Shape;788;p2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89" name="Google Shape;789;p2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0" name="Google Shape;790;p2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1" name="Google Shape;791;p2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2" name="Google Shape;792;p2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3" name="Google Shape;793;p2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4" name="Google Shape;794;p2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5" name="Google Shape;795;p2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6" name="Google Shape;796;p2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7" name="Google Shape;797;p2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8" name="Google Shape;798;p2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799" name="Google Shape;799;p2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0" name="Google Shape;800;p2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1" name="Google Shape;801;p2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2" name="Google Shape;802;p2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3" name="Google Shape;803;p2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4" name="Google Shape;804;p2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5" name="Google Shape;805;p2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6" name="Google Shape;806;p2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7" name="Google Shape;807;p2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8" name="Google Shape;808;p2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09" name="Google Shape;809;p2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0" name="Google Shape;810;p2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1" name="Google Shape;811;p2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2" name="Google Shape;812;p2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3" name="Google Shape;813;p2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4" name="Google Shape;814;p2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5" name="Google Shape;815;p2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6" name="Google Shape;816;p2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7" name="Google Shape;817;p2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8" name="Google Shape;818;p2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19" name="Google Shape;819;p2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0" name="Google Shape;820;p2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1" name="Google Shape;821;p2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2" name="Google Shape;822;p2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3" name="Google Shape;823;p2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4" name="Google Shape;824;p2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5" name="Google Shape;825;p2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6" name="Google Shape;826;p2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7" name="Google Shape;827;p2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8" name="Google Shape;828;p2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29" name="Google Shape;829;p2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0" name="Google Shape;830;p2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831" name="Google Shape;831;p20"/>
              <p:cNvGrpSpPr/>
              <p:nvPr/>
            </p:nvGrpSpPr>
            <p:grpSpPr>
              <a:xfrm flipH="1" rot="-5400000">
                <a:off x="6492229" y="2755658"/>
                <a:ext cx="4114800" cy="36576"/>
                <a:chOff x="1522413" y="1514475"/>
                <a:chExt cx="10569575" cy="64008"/>
              </a:xfrm>
            </p:grpSpPr>
            <p:sp>
              <p:nvSpPr>
                <p:cNvPr id="832" name="Google Shape;832;p2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3" name="Google Shape;833;p2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4" name="Google Shape;834;p2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5" name="Google Shape;835;p2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6" name="Google Shape;836;p2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7" name="Google Shape;837;p2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8" name="Google Shape;838;p2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39" name="Google Shape;839;p2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0" name="Google Shape;840;p2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1" name="Google Shape;841;p2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2" name="Google Shape;842;p2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3" name="Google Shape;843;p2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4" name="Google Shape;844;p2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5" name="Google Shape;845;p2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6" name="Google Shape;846;p2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7" name="Google Shape;847;p2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8" name="Google Shape;848;p2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49" name="Google Shape;849;p2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0" name="Google Shape;850;p2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1" name="Google Shape;851;p2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2" name="Google Shape;852;p2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3" name="Google Shape;853;p2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4" name="Google Shape;854;p2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5" name="Google Shape;855;p2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6" name="Google Shape;856;p2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7" name="Google Shape;857;p2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8" name="Google Shape;858;p2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59" name="Google Shape;859;p2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0" name="Google Shape;860;p2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1" name="Google Shape;861;p2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2" name="Google Shape;862;p2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3" name="Google Shape;863;p2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4" name="Google Shape;864;p2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5" name="Google Shape;865;p2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6" name="Google Shape;866;p2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7" name="Google Shape;867;p2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8" name="Google Shape;868;p2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69" name="Google Shape;869;p2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0" name="Google Shape;870;p2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1" name="Google Shape;871;p2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2" name="Google Shape;872;p2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3" name="Google Shape;873;p2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4" name="Google Shape;874;p2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5" name="Google Shape;875;p2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6" name="Google Shape;876;p2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7" name="Google Shape;877;p2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8" name="Google Shape;878;p2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79" name="Google Shape;879;p2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0" name="Google Shape;880;p2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1" name="Google Shape;881;p2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2" name="Google Shape;882;p2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3" name="Google Shape;883;p2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4" name="Google Shape;884;p2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5" name="Google Shape;885;p2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6" name="Google Shape;886;p2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7" name="Google Shape;887;p2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8" name="Google Shape;888;p2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89" name="Google Shape;889;p2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0" name="Google Shape;890;p2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1" name="Google Shape;891;p2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2" name="Google Shape;892;p2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3" name="Google Shape;893;p2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4" name="Google Shape;894;p2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5" name="Google Shape;895;p2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6" name="Google Shape;896;p2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7" name="Google Shape;897;p2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8" name="Google Shape;898;p2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899" name="Google Shape;899;p2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0" name="Google Shape;900;p2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1" name="Google Shape;901;p2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2" name="Google Shape;902;p2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3" name="Google Shape;903;p2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4" name="Google Shape;904;p2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05" name="Google Shape;905;p2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sp>
        <p:nvSpPr>
          <p:cNvPr id="906" name="Google Shape;906;p20"/>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7" name="Google Shape;907;p20"/>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8" name="Google Shape;908;p20"/>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9" name="Shape 909"/>
        <p:cNvGrpSpPr/>
        <p:nvPr/>
      </p:nvGrpSpPr>
      <p:grpSpPr>
        <a:xfrm>
          <a:off x="0" y="0"/>
          <a:ext cx="0" cy="0"/>
          <a:chOff x="0" y="0"/>
          <a:chExt cx="0" cy="0"/>
        </a:xfrm>
      </p:grpSpPr>
      <p:sp>
        <p:nvSpPr>
          <p:cNvPr id="910" name="Google Shape;910;p21"/>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911" name="Google Shape;911;p21"/>
          <p:cNvSpPr/>
          <p:nvPr>
            <p:ph idx="2" type="pic"/>
          </p:nvPr>
        </p:nvSpPr>
        <p:spPr>
          <a:xfrm>
            <a:off x="1309719" y="1884311"/>
            <a:ext cx="4253068" cy="4041648"/>
          </a:xfrm>
          <a:prstGeom prst="rect">
            <a:avLst/>
          </a:prstGeom>
          <a:solidFill>
            <a:schemeClr val="dk1"/>
          </a:solidFill>
          <a:ln>
            <a:noFill/>
          </a:ln>
        </p:spPr>
        <p:txBody>
          <a:bodyPr anchorCtr="0" anchor="t" bIns="45700" lIns="91425" spcFirstLastPara="1" rIns="91425" wrap="square" tIns="914400">
            <a:normAutofit/>
          </a:bodyPr>
          <a:lstStyle>
            <a:lvl1pPr lvl="0" marR="0" rtl="0" algn="ctr">
              <a:lnSpc>
                <a:spcPct val="90000"/>
              </a:lnSpc>
              <a:spcBef>
                <a:spcPts val="1800"/>
              </a:spcBef>
              <a:spcAft>
                <a:spcPts val="0"/>
              </a:spcAft>
              <a:buClr>
                <a:schemeClr val="l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600"/>
              </a:spcBef>
              <a:spcAft>
                <a:spcPts val="0"/>
              </a:spcAft>
              <a:buClr>
                <a:schemeClr val="lt1"/>
              </a:buClr>
              <a:buSzPts val="2800"/>
              <a:buFont typeface="Consolas"/>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l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5pPr>
            <a:lvl6pPr lvl="5"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6pPr>
            <a:lvl7pPr lvl="6"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7pPr>
            <a:lvl8pPr lvl="7"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8pPr>
            <a:lvl9pPr lvl="8"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9pPr>
          </a:lstStyle>
          <a:p/>
        </p:txBody>
      </p:sp>
      <p:grpSp>
        <p:nvGrpSpPr>
          <p:cNvPr descr="Box graphic" id="912" name="Google Shape;912;p21"/>
          <p:cNvGrpSpPr/>
          <p:nvPr/>
        </p:nvGrpSpPr>
        <p:grpSpPr>
          <a:xfrm flipH="1">
            <a:off x="1085907" y="1630822"/>
            <a:ext cx="4719500" cy="4575885"/>
            <a:chOff x="4417839" y="1630821"/>
            <a:chExt cx="6291028" cy="4575885"/>
          </a:xfrm>
        </p:grpSpPr>
        <p:grpSp>
          <p:nvGrpSpPr>
            <p:cNvPr id="913" name="Google Shape;913;p21"/>
            <p:cNvGrpSpPr/>
            <p:nvPr/>
          </p:nvGrpSpPr>
          <p:grpSpPr>
            <a:xfrm>
              <a:off x="5414491" y="1630821"/>
              <a:ext cx="5294376" cy="4114800"/>
              <a:chOff x="3310555" y="716546"/>
              <a:chExt cx="5294376" cy="4114800"/>
            </a:xfrm>
          </p:grpSpPr>
          <p:grpSp>
            <p:nvGrpSpPr>
              <p:cNvPr id="914" name="Google Shape;914;p21"/>
              <p:cNvGrpSpPr/>
              <p:nvPr/>
            </p:nvGrpSpPr>
            <p:grpSpPr>
              <a:xfrm flipH="1">
                <a:off x="3310555" y="737968"/>
                <a:ext cx="5294376" cy="54864"/>
                <a:chOff x="1522413" y="1514475"/>
                <a:chExt cx="10569575" cy="64008"/>
              </a:xfrm>
            </p:grpSpPr>
            <p:sp>
              <p:nvSpPr>
                <p:cNvPr id="915" name="Google Shape;915;p2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6" name="Google Shape;916;p2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7" name="Google Shape;917;p2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8" name="Google Shape;918;p2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19" name="Google Shape;919;p2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0" name="Google Shape;920;p2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1" name="Google Shape;921;p2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2" name="Google Shape;922;p2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3" name="Google Shape;923;p2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4" name="Google Shape;924;p2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5" name="Google Shape;925;p2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6" name="Google Shape;926;p2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7" name="Google Shape;927;p2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8" name="Google Shape;928;p2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29" name="Google Shape;929;p2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0" name="Google Shape;930;p2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1" name="Google Shape;931;p2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2" name="Google Shape;932;p2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3" name="Google Shape;933;p2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4" name="Google Shape;934;p2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5" name="Google Shape;935;p2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6" name="Google Shape;936;p2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7" name="Google Shape;937;p2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8" name="Google Shape;938;p2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39" name="Google Shape;939;p2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0" name="Google Shape;940;p2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1" name="Google Shape;941;p2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2" name="Google Shape;942;p2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3" name="Google Shape;943;p2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4" name="Google Shape;944;p2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5" name="Google Shape;945;p2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6" name="Google Shape;946;p2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7" name="Google Shape;947;p2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8" name="Google Shape;948;p2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49" name="Google Shape;949;p2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0" name="Google Shape;950;p2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1" name="Google Shape;951;p2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2" name="Google Shape;952;p2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3" name="Google Shape;953;p2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4" name="Google Shape;954;p2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5" name="Google Shape;955;p2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6" name="Google Shape;956;p2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7" name="Google Shape;957;p2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8" name="Google Shape;958;p2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59" name="Google Shape;959;p2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0" name="Google Shape;960;p2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1" name="Google Shape;961;p2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2" name="Google Shape;962;p2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3" name="Google Shape;963;p2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4" name="Google Shape;964;p2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5" name="Google Shape;965;p2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6" name="Google Shape;966;p2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7" name="Google Shape;967;p2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8" name="Google Shape;968;p2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69" name="Google Shape;969;p2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0" name="Google Shape;970;p2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1" name="Google Shape;971;p2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2" name="Google Shape;972;p2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3" name="Google Shape;973;p2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4" name="Google Shape;974;p2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5" name="Google Shape;975;p2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6" name="Google Shape;976;p2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7" name="Google Shape;977;p2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8" name="Google Shape;978;p2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79" name="Google Shape;979;p2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0" name="Google Shape;980;p2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1" name="Google Shape;981;p2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2" name="Google Shape;982;p2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3" name="Google Shape;983;p2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4" name="Google Shape;984;p2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5" name="Google Shape;985;p2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6" name="Google Shape;986;p2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7" name="Google Shape;987;p2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88" name="Google Shape;988;p2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989" name="Google Shape;989;p21"/>
              <p:cNvGrpSpPr/>
              <p:nvPr/>
            </p:nvGrpSpPr>
            <p:grpSpPr>
              <a:xfrm flipH="1" rot="-5400000">
                <a:off x="6492229" y="2755658"/>
                <a:ext cx="4114800" cy="36576"/>
                <a:chOff x="1522413" y="1514475"/>
                <a:chExt cx="10569575" cy="64008"/>
              </a:xfrm>
            </p:grpSpPr>
            <p:sp>
              <p:nvSpPr>
                <p:cNvPr id="990" name="Google Shape;990;p2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1" name="Google Shape;991;p2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2" name="Google Shape;992;p2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3" name="Google Shape;993;p2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4" name="Google Shape;994;p2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5" name="Google Shape;995;p2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6" name="Google Shape;996;p2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7" name="Google Shape;997;p2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8" name="Google Shape;998;p2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999" name="Google Shape;999;p2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0" name="Google Shape;1000;p2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1" name="Google Shape;1001;p2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2" name="Google Shape;1002;p2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3" name="Google Shape;1003;p2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4" name="Google Shape;1004;p2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5" name="Google Shape;1005;p2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6" name="Google Shape;1006;p2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7" name="Google Shape;1007;p2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8" name="Google Shape;1008;p2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09" name="Google Shape;1009;p2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0" name="Google Shape;1010;p2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1" name="Google Shape;1011;p2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2" name="Google Shape;1012;p2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3" name="Google Shape;1013;p2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4" name="Google Shape;1014;p2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5" name="Google Shape;1015;p2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6" name="Google Shape;1016;p2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7" name="Google Shape;1017;p2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8" name="Google Shape;1018;p2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19" name="Google Shape;1019;p2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0" name="Google Shape;1020;p2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1" name="Google Shape;1021;p2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2" name="Google Shape;1022;p2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3" name="Google Shape;1023;p2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4" name="Google Shape;1024;p2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5" name="Google Shape;1025;p2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6" name="Google Shape;1026;p2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7" name="Google Shape;1027;p2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8" name="Google Shape;1028;p2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29" name="Google Shape;1029;p2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0" name="Google Shape;1030;p2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1" name="Google Shape;1031;p2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2" name="Google Shape;1032;p2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3" name="Google Shape;1033;p2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4" name="Google Shape;1034;p2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5" name="Google Shape;1035;p2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6" name="Google Shape;1036;p2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7" name="Google Shape;1037;p2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8" name="Google Shape;1038;p2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39" name="Google Shape;1039;p2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0" name="Google Shape;1040;p2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1" name="Google Shape;1041;p2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2" name="Google Shape;1042;p2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3" name="Google Shape;1043;p2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4" name="Google Shape;1044;p2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5" name="Google Shape;1045;p2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6" name="Google Shape;1046;p2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7" name="Google Shape;1047;p2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8" name="Google Shape;1048;p2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9" name="Google Shape;1049;p2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0" name="Google Shape;1050;p2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1" name="Google Shape;1051;p2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2" name="Google Shape;1052;p2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3" name="Google Shape;1053;p2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4" name="Google Shape;1054;p2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5" name="Google Shape;1055;p2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6" name="Google Shape;1056;p2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7" name="Google Shape;1057;p2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8" name="Google Shape;1058;p2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59" name="Google Shape;1059;p2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0" name="Google Shape;1060;p2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1" name="Google Shape;1061;p2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2" name="Google Shape;1062;p2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3" name="Google Shape;1063;p2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nvGrpSpPr>
            <p:cNvPr id="1064" name="Google Shape;1064;p21"/>
            <p:cNvGrpSpPr/>
            <p:nvPr/>
          </p:nvGrpSpPr>
          <p:grpSpPr>
            <a:xfrm rot="10800000">
              <a:off x="4417839" y="2091906"/>
              <a:ext cx="5294376" cy="4114800"/>
              <a:chOff x="3310555" y="716546"/>
              <a:chExt cx="5294376" cy="4114800"/>
            </a:xfrm>
          </p:grpSpPr>
          <p:grpSp>
            <p:nvGrpSpPr>
              <p:cNvPr id="1065" name="Google Shape;1065;p21"/>
              <p:cNvGrpSpPr/>
              <p:nvPr/>
            </p:nvGrpSpPr>
            <p:grpSpPr>
              <a:xfrm flipH="1">
                <a:off x="3310555" y="737968"/>
                <a:ext cx="5294376" cy="54864"/>
                <a:chOff x="1522413" y="1514475"/>
                <a:chExt cx="10569575" cy="64008"/>
              </a:xfrm>
            </p:grpSpPr>
            <p:sp>
              <p:nvSpPr>
                <p:cNvPr id="1066" name="Google Shape;1066;p2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7" name="Google Shape;1067;p2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8" name="Google Shape;1068;p2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9" name="Google Shape;1069;p2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0" name="Google Shape;1070;p2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1" name="Google Shape;1071;p2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2" name="Google Shape;1072;p2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3" name="Google Shape;1073;p2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4" name="Google Shape;1074;p2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5" name="Google Shape;1075;p2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6" name="Google Shape;1076;p2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7" name="Google Shape;1077;p2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8" name="Google Shape;1078;p2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9" name="Google Shape;1079;p2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0" name="Google Shape;1080;p2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1" name="Google Shape;1081;p2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2" name="Google Shape;1082;p2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3" name="Google Shape;1083;p2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4" name="Google Shape;1084;p2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5" name="Google Shape;1085;p2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6" name="Google Shape;1086;p2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7" name="Google Shape;1087;p2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8" name="Google Shape;1088;p2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9" name="Google Shape;1089;p2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0" name="Google Shape;1090;p2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1" name="Google Shape;1091;p2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2" name="Google Shape;1092;p2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3" name="Google Shape;1093;p2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4" name="Google Shape;1094;p2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5" name="Google Shape;1095;p2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6" name="Google Shape;1096;p2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7" name="Google Shape;1097;p2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8" name="Google Shape;1098;p2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9" name="Google Shape;1099;p2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0" name="Google Shape;1100;p2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1" name="Google Shape;1101;p2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2" name="Google Shape;1102;p2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3" name="Google Shape;1103;p2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4" name="Google Shape;1104;p2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5" name="Google Shape;1105;p2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6" name="Google Shape;1106;p2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7" name="Google Shape;1107;p2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8" name="Google Shape;1108;p2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9" name="Google Shape;1109;p2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0" name="Google Shape;1110;p2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1" name="Google Shape;1111;p2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2" name="Google Shape;1112;p2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3" name="Google Shape;1113;p2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4" name="Google Shape;1114;p2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5" name="Google Shape;1115;p2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6" name="Google Shape;1116;p2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7" name="Google Shape;1117;p2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8" name="Google Shape;1118;p2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9" name="Google Shape;1119;p2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0" name="Google Shape;1120;p2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1" name="Google Shape;1121;p2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2" name="Google Shape;1122;p2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3" name="Google Shape;1123;p2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4" name="Google Shape;1124;p2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5" name="Google Shape;1125;p2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6" name="Google Shape;1126;p2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7" name="Google Shape;1127;p2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8" name="Google Shape;1128;p2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9" name="Google Shape;1129;p2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0" name="Google Shape;1130;p2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1" name="Google Shape;1131;p2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2" name="Google Shape;1132;p2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3" name="Google Shape;1133;p2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4" name="Google Shape;1134;p2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5" name="Google Shape;1135;p2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6" name="Google Shape;1136;p2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7" name="Google Shape;1137;p2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8" name="Google Shape;1138;p2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39" name="Google Shape;1139;p2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nvGrpSpPr>
              <p:cNvPr id="1140" name="Google Shape;1140;p21"/>
              <p:cNvGrpSpPr/>
              <p:nvPr/>
            </p:nvGrpSpPr>
            <p:grpSpPr>
              <a:xfrm flipH="1" rot="-5400000">
                <a:off x="6492229" y="2755658"/>
                <a:ext cx="4114800" cy="36576"/>
                <a:chOff x="1522413" y="1514475"/>
                <a:chExt cx="10569575" cy="64008"/>
              </a:xfrm>
            </p:grpSpPr>
            <p:sp>
              <p:nvSpPr>
                <p:cNvPr id="1141" name="Google Shape;1141;p2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2" name="Google Shape;1142;p2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3" name="Google Shape;1143;p2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4" name="Google Shape;1144;p2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5" name="Google Shape;1145;p2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6" name="Google Shape;1146;p2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7" name="Google Shape;1147;p2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8" name="Google Shape;1148;p2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49" name="Google Shape;1149;p2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0" name="Google Shape;1150;p2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1" name="Google Shape;1151;p2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2" name="Google Shape;1152;p2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3" name="Google Shape;1153;p2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4" name="Google Shape;1154;p2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5" name="Google Shape;1155;p2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6" name="Google Shape;1156;p2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7" name="Google Shape;1157;p2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8" name="Google Shape;1158;p2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59" name="Google Shape;1159;p2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0" name="Google Shape;1160;p2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1" name="Google Shape;1161;p2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2" name="Google Shape;1162;p2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3" name="Google Shape;1163;p2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4" name="Google Shape;1164;p2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5" name="Google Shape;1165;p2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6" name="Google Shape;1166;p2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7" name="Google Shape;1167;p2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8" name="Google Shape;1168;p2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9" name="Google Shape;1169;p2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0" name="Google Shape;1170;p2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1" name="Google Shape;1171;p2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2" name="Google Shape;1172;p2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3" name="Google Shape;1173;p2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4" name="Google Shape;1174;p2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5" name="Google Shape;1175;p2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6" name="Google Shape;1176;p2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7" name="Google Shape;1177;p2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8" name="Google Shape;1178;p2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9" name="Google Shape;1179;p2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0" name="Google Shape;1180;p2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1" name="Google Shape;1181;p2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2" name="Google Shape;1182;p2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3" name="Google Shape;1183;p2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4" name="Google Shape;1184;p2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5" name="Google Shape;1185;p2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6" name="Google Shape;1186;p2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7" name="Google Shape;1187;p2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8" name="Google Shape;1188;p2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9" name="Google Shape;1189;p2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0" name="Google Shape;1190;p2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1" name="Google Shape;1191;p2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2" name="Google Shape;1192;p2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3" name="Google Shape;1193;p2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4" name="Google Shape;1194;p2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5" name="Google Shape;1195;p2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6" name="Google Shape;1196;p2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7" name="Google Shape;1197;p2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8" name="Google Shape;1198;p2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99" name="Google Shape;1199;p2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0" name="Google Shape;1200;p2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1" name="Google Shape;1201;p2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2" name="Google Shape;1202;p2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3" name="Google Shape;1203;p2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4" name="Google Shape;1204;p2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5" name="Google Shape;1205;p2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6" name="Google Shape;1206;p2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7" name="Google Shape;1207;p2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8" name="Google Shape;1208;p2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9" name="Google Shape;1209;p2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0" name="Google Shape;1210;p2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1" name="Google Shape;1211;p2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2" name="Google Shape;1212;p2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3" name="Google Shape;1213;p2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14" name="Google Shape;1214;p2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grpSp>
      </p:grpSp>
      <p:sp>
        <p:nvSpPr>
          <p:cNvPr id="1215" name="Google Shape;1215;p21"/>
          <p:cNvSpPr txBox="1"/>
          <p:nvPr>
            <p:ph idx="1" type="body"/>
          </p:nvPr>
        </p:nvSpPr>
        <p:spPr>
          <a:xfrm>
            <a:off x="5931014" y="3411748"/>
            <a:ext cx="2057936" cy="2743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1216" name="Google Shape;1216;p21"/>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7" name="Google Shape;1217;p21"/>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8" name="Google Shape;1218;p21"/>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Consolas"/>
              <a:buNone/>
              <a:defRPr b="0" i="0" sz="3200" u="none" cap="none" strike="noStrike">
                <a:solidFill>
                  <a:schemeClr val="l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142108" y="1905000"/>
            <a:ext cx="6859786" cy="4267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600"/>
              </a:spcBef>
              <a:spcAft>
                <a:spcPts val="0"/>
              </a:spcAft>
              <a:buClr>
                <a:schemeClr val="lt1"/>
              </a:buClr>
              <a:buSzPts val="2000"/>
              <a:buFont typeface="Consola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8" name="Google Shape;8;p12"/>
          <p:cNvSpPr txBox="1"/>
          <p:nvPr>
            <p:ph idx="11" type="ftr"/>
          </p:nvPr>
        </p:nvSpPr>
        <p:spPr>
          <a:xfrm>
            <a:off x="1142107" y="6400801"/>
            <a:ext cx="4744685"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12"/>
          <p:cNvSpPr txBox="1"/>
          <p:nvPr>
            <p:ph idx="10" type="dt"/>
          </p:nvPr>
        </p:nvSpPr>
        <p:spPr>
          <a:xfrm>
            <a:off x="6058287" y="6400801"/>
            <a:ext cx="933137"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2"/>
          <p:cNvSpPr txBox="1"/>
          <p:nvPr>
            <p:ph idx="12" type="sldNum"/>
          </p:nvPr>
        </p:nvSpPr>
        <p:spPr>
          <a:xfrm>
            <a:off x="7144419" y="6400801"/>
            <a:ext cx="857475"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1"/>
          <p:cNvSpPr txBox="1"/>
          <p:nvPr>
            <p:ph type="ctrTitle"/>
          </p:nvPr>
        </p:nvSpPr>
        <p:spPr>
          <a:xfrm>
            <a:off x="1142107" y="1905000"/>
            <a:ext cx="6859786" cy="2667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Book Antiqua"/>
              <a:buNone/>
            </a:pPr>
            <a:r>
              <a:rPr lang="en-US">
                <a:latin typeface="Book Antiqua"/>
                <a:ea typeface="Book Antiqua"/>
                <a:cs typeface="Book Antiqua"/>
                <a:sym typeface="Book Antiqua"/>
              </a:rPr>
              <a:t>Software Engineering Advanced Phase</a:t>
            </a:r>
            <a:br>
              <a:rPr lang="en-US">
                <a:latin typeface="Book Antiqua"/>
                <a:ea typeface="Book Antiqua"/>
                <a:cs typeface="Book Antiqua"/>
                <a:sym typeface="Book Antiqua"/>
              </a:rPr>
            </a:br>
            <a:r>
              <a:rPr lang="en-US">
                <a:latin typeface="Book Antiqua"/>
                <a:ea typeface="Book Antiqua"/>
                <a:cs typeface="Book Antiqua"/>
                <a:sym typeface="Book Antiqua"/>
              </a:rPr>
              <a:t>Housing Project</a:t>
            </a:r>
            <a:endParaRPr>
              <a:latin typeface="Book Antiqua"/>
              <a:ea typeface="Book Antiqua"/>
              <a:cs typeface="Book Antiqua"/>
              <a:sym typeface="Book Antiqua"/>
            </a:endParaRPr>
          </a:p>
        </p:txBody>
      </p:sp>
      <p:sp>
        <p:nvSpPr>
          <p:cNvPr id="1386" name="Google Shape;1386;p1"/>
          <p:cNvSpPr txBox="1"/>
          <p:nvPr>
            <p:ph idx="1" type="subTitle"/>
          </p:nvPr>
        </p:nvSpPr>
        <p:spPr>
          <a:xfrm>
            <a:off x="1142107" y="5105400"/>
            <a:ext cx="6859786" cy="1066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lt1"/>
              </a:buClr>
              <a:buSzPts val="2400"/>
              <a:buNone/>
            </a:pPr>
            <a:r>
              <a:rPr lang="en-US">
                <a:latin typeface="Book Antiqua"/>
                <a:ea typeface="Book Antiqua"/>
                <a:cs typeface="Book Antiqua"/>
                <a:sym typeface="Book Antiqua"/>
              </a:rPr>
              <a:t>Group 5 -</a:t>
            </a:r>
            <a:endParaRPr/>
          </a:p>
          <a:p>
            <a:pPr indent="0" lvl="0" marL="0" rtl="0" algn="l">
              <a:lnSpc>
                <a:spcPct val="80000"/>
              </a:lnSpc>
              <a:spcBef>
                <a:spcPts val="0"/>
              </a:spcBef>
              <a:spcAft>
                <a:spcPts val="0"/>
              </a:spcAft>
              <a:buClr>
                <a:schemeClr val="lt1"/>
              </a:buClr>
              <a:buSzPts val="2400"/>
              <a:buNone/>
            </a:pPr>
            <a:r>
              <a:rPr lang="en-US">
                <a:latin typeface="Book Antiqua"/>
                <a:ea typeface="Book Antiqua"/>
                <a:cs typeface="Book Antiqua"/>
                <a:sym typeface="Book Antiqua"/>
              </a:rPr>
              <a:t>Kovacs George</a:t>
            </a:r>
            <a:endParaRPr/>
          </a:p>
          <a:p>
            <a:pPr indent="0" lvl="0" marL="0" rtl="0" algn="l">
              <a:lnSpc>
                <a:spcPct val="80000"/>
              </a:lnSpc>
              <a:spcBef>
                <a:spcPts val="0"/>
              </a:spcBef>
              <a:spcAft>
                <a:spcPts val="0"/>
              </a:spcAft>
              <a:buClr>
                <a:schemeClr val="lt1"/>
              </a:buClr>
              <a:buSzPts val="2400"/>
              <a:buNone/>
            </a:pPr>
            <a:r>
              <a:rPr lang="en-US">
                <a:latin typeface="Book Antiqua"/>
                <a:ea typeface="Book Antiqua"/>
                <a:cs typeface="Book Antiqua"/>
                <a:sym typeface="Book Antiqua"/>
              </a:rPr>
              <a:t>Kaan Gurcan</a:t>
            </a:r>
            <a:endParaRPr>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1"/>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Project Process and Results</a:t>
            </a:r>
            <a:endParaRPr sz="3600">
              <a:latin typeface="Book Antiqua"/>
              <a:ea typeface="Book Antiqua"/>
              <a:cs typeface="Book Antiqua"/>
              <a:sym typeface="Book Antiqua"/>
            </a:endParaRPr>
          </a:p>
        </p:txBody>
      </p:sp>
      <p:sp>
        <p:nvSpPr>
          <p:cNvPr id="1443" name="Google Shape;1443;p11"/>
          <p:cNvSpPr txBox="1"/>
          <p:nvPr>
            <p:ph idx="1" type="body"/>
          </p:nvPr>
        </p:nvSpPr>
        <p:spPr>
          <a:xfrm>
            <a:off x="533431" y="1916832"/>
            <a:ext cx="3826768" cy="4525963"/>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Project analysis</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Process plan</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Divide the work</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Implementing the idea in an actual application</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2 separate applications</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Interim Version</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Further Development</a:t>
            </a:r>
            <a:endParaRPr/>
          </a:p>
          <a:p>
            <a:pPr indent="-274320" lvl="0" marL="274320" rtl="0" algn="l">
              <a:lnSpc>
                <a:spcPct val="90000"/>
              </a:lnSpc>
              <a:spcBef>
                <a:spcPts val="1800"/>
              </a:spcBef>
              <a:spcAft>
                <a:spcPts val="0"/>
              </a:spcAft>
              <a:buClr>
                <a:schemeClr val="lt1"/>
              </a:buClr>
              <a:buSzPts val="2000"/>
              <a:buFont typeface="Consolas"/>
              <a:buAutoNum type="arabicPeriod"/>
            </a:pPr>
            <a:r>
              <a:rPr lang="en-US" sz="2000">
                <a:latin typeface="Book Antiqua"/>
                <a:ea typeface="Book Antiqua"/>
                <a:cs typeface="Book Antiqua"/>
                <a:sym typeface="Book Antiqua"/>
              </a:rPr>
              <a:t>Final product</a:t>
            </a:r>
            <a:endParaRPr/>
          </a:p>
          <a:p>
            <a:pPr indent="-147320" lvl="0" marL="274320" rtl="0" algn="l">
              <a:lnSpc>
                <a:spcPct val="90000"/>
              </a:lnSpc>
              <a:spcBef>
                <a:spcPts val="1800"/>
              </a:spcBef>
              <a:spcAft>
                <a:spcPts val="0"/>
              </a:spcAft>
              <a:buClr>
                <a:schemeClr val="lt1"/>
              </a:buClr>
              <a:buSzPts val="2000"/>
              <a:buFont typeface="Consolas"/>
              <a:buNone/>
            </a:pPr>
            <a:r>
              <a:t/>
            </a:r>
            <a:endParaRPr sz="2000">
              <a:latin typeface="Book Antiqua"/>
              <a:ea typeface="Book Antiqua"/>
              <a:cs typeface="Book Antiqua"/>
              <a:sym typeface="Book Antiqua"/>
            </a:endParaRPr>
          </a:p>
        </p:txBody>
      </p:sp>
      <p:sp>
        <p:nvSpPr>
          <p:cNvPr id="1444" name="Google Shape;1444;p11"/>
          <p:cNvSpPr txBox="1"/>
          <p:nvPr/>
        </p:nvSpPr>
        <p:spPr>
          <a:xfrm>
            <a:off x="4345632" y="1628800"/>
            <a:ext cx="3826768" cy="4680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000"/>
              <a:buFont typeface="Arial"/>
              <a:buNone/>
            </a:pPr>
            <a:r>
              <a:t/>
            </a:r>
            <a:endParaRPr sz="2000">
              <a:solidFill>
                <a:schemeClr val="lt1"/>
              </a:solidFill>
              <a:latin typeface="Book Antiqua"/>
              <a:ea typeface="Book Antiqua"/>
              <a:cs typeface="Book Antiqua"/>
              <a:sym typeface="Book Antiqua"/>
            </a:endParaRPr>
          </a:p>
          <a:p>
            <a:pPr indent="0" lvl="0" marL="0" marR="0" rtl="0" algn="l">
              <a:spcBef>
                <a:spcPts val="400"/>
              </a:spcBef>
              <a:spcAft>
                <a:spcPts val="0"/>
              </a:spcAft>
              <a:buClr>
                <a:schemeClr val="lt1"/>
              </a:buClr>
              <a:buSzPts val="2000"/>
              <a:buFont typeface="Arial"/>
              <a:buNone/>
            </a:pPr>
            <a:r>
              <a:rPr lang="en-US" sz="2000">
                <a:solidFill>
                  <a:schemeClr val="lt1"/>
                </a:solidFill>
                <a:latin typeface="Book Antiqua"/>
                <a:ea typeface="Book Antiqua"/>
                <a:cs typeface="Book Antiqua"/>
                <a:sym typeface="Book Antiqua"/>
              </a:rPr>
              <a:t>Overall we are quite satisfied with the results we have achieved with the whole program. </a:t>
            </a:r>
            <a:endParaRPr/>
          </a:p>
          <a:p>
            <a:pPr indent="0" lvl="0" marL="0" marR="0" rtl="0" algn="l">
              <a:spcBef>
                <a:spcPts val="400"/>
              </a:spcBef>
              <a:spcAft>
                <a:spcPts val="0"/>
              </a:spcAft>
              <a:buClr>
                <a:schemeClr val="lt1"/>
              </a:buClr>
              <a:buSzPts val="2000"/>
              <a:buFont typeface="Arial"/>
              <a:buNone/>
            </a:pPr>
            <a:r>
              <a:rPr lang="en-US" sz="2000">
                <a:solidFill>
                  <a:schemeClr val="lt1"/>
                </a:solidFill>
                <a:latin typeface="Book Antiqua"/>
                <a:ea typeface="Book Antiqua"/>
                <a:cs typeface="Book Antiqua"/>
                <a:sym typeface="Book Antiqua"/>
              </a:rPr>
              <a:t>We are glad that none of the first functionality-serving ideas we had were scrapped. </a:t>
            </a:r>
            <a:endParaRPr/>
          </a:p>
          <a:p>
            <a:pPr indent="0" lvl="0" marL="0" marR="0" rtl="0" algn="l">
              <a:spcBef>
                <a:spcPts val="400"/>
              </a:spcBef>
              <a:spcAft>
                <a:spcPts val="0"/>
              </a:spcAft>
              <a:buClr>
                <a:schemeClr val="lt1"/>
              </a:buClr>
              <a:buSzPts val="2000"/>
              <a:buFont typeface="Arial"/>
              <a:buNone/>
            </a:pPr>
            <a:r>
              <a:rPr lang="en-US" sz="2000">
                <a:solidFill>
                  <a:schemeClr val="lt1"/>
                </a:solidFill>
                <a:latin typeface="Book Antiqua"/>
                <a:ea typeface="Book Antiqua"/>
                <a:cs typeface="Book Antiqua"/>
                <a:sym typeface="Book Antiqua"/>
              </a:rPr>
              <a:t>We were able to implement almost all of the ideas we had about the development of the program which is very satisfactory for us.</a:t>
            </a:r>
            <a:endParaRPr sz="2000">
              <a:solidFill>
                <a:schemeClr val="lt1"/>
              </a:solidFill>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Introduction and Background</a:t>
            </a:r>
            <a:endParaRPr sz="3600">
              <a:latin typeface="Book Antiqua"/>
              <a:ea typeface="Book Antiqua"/>
              <a:cs typeface="Book Antiqua"/>
              <a:sym typeface="Book Antiqua"/>
            </a:endParaRPr>
          </a:p>
        </p:txBody>
      </p:sp>
      <p:sp>
        <p:nvSpPr>
          <p:cNvPr id="1392" name="Google Shape;1392;p2"/>
          <p:cNvSpPr txBox="1"/>
          <p:nvPr>
            <p:ph idx="1" type="body"/>
          </p:nvPr>
        </p:nvSpPr>
        <p:spPr>
          <a:xfrm>
            <a:off x="539552" y="1888233"/>
            <a:ext cx="8229600" cy="1900807"/>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Clr>
                <a:schemeClr val="lt1"/>
              </a:buClr>
              <a:buSzPts val="2400"/>
              <a:buChar char="▪"/>
            </a:pPr>
            <a:r>
              <a:rPr lang="en-US" sz="2400">
                <a:latin typeface="Book Antiqua"/>
                <a:ea typeface="Book Antiqua"/>
                <a:cs typeface="Book Antiqua"/>
                <a:sym typeface="Book Antiqua"/>
              </a:rPr>
              <a:t>Our Project is targeting a companies for housing. </a:t>
            </a:r>
            <a:endParaRPr/>
          </a:p>
          <a:p>
            <a:pPr indent="-274320" lvl="0" marL="274320" rtl="0" algn="l">
              <a:lnSpc>
                <a:spcPct val="90000"/>
              </a:lnSpc>
              <a:spcBef>
                <a:spcPts val="1800"/>
              </a:spcBef>
              <a:spcAft>
                <a:spcPts val="0"/>
              </a:spcAft>
              <a:buClr>
                <a:schemeClr val="lt1"/>
              </a:buClr>
              <a:buSzPts val="2400"/>
              <a:buChar char="▪"/>
            </a:pPr>
            <a:r>
              <a:rPr lang="en-US" sz="2400">
                <a:latin typeface="Book Antiqua"/>
                <a:ea typeface="Book Antiqua"/>
                <a:cs typeface="Book Antiqua"/>
                <a:sym typeface="Book Antiqua"/>
              </a:rPr>
              <a:t>We wanted to make an application for arranging different events and sort all tasks.</a:t>
            </a:r>
            <a:endParaRPr/>
          </a:p>
          <a:p>
            <a:pPr indent="-274320" lvl="0" marL="274320" rtl="0" algn="l">
              <a:lnSpc>
                <a:spcPct val="90000"/>
              </a:lnSpc>
              <a:spcBef>
                <a:spcPts val="1800"/>
              </a:spcBef>
              <a:spcAft>
                <a:spcPts val="0"/>
              </a:spcAft>
              <a:buClr>
                <a:schemeClr val="lt1"/>
              </a:buClr>
              <a:buSzPts val="2400"/>
              <a:buChar char="▪"/>
            </a:pPr>
            <a:r>
              <a:rPr lang="en-US" sz="2400">
                <a:latin typeface="Book Antiqua"/>
                <a:ea typeface="Book Antiqua"/>
                <a:cs typeface="Book Antiqua"/>
                <a:sym typeface="Book Antiqua"/>
              </a:rPr>
              <a:t>The application is for everyone in the house.</a:t>
            </a:r>
            <a:endParaRPr sz="2400">
              <a:latin typeface="Book Antiqua"/>
              <a:ea typeface="Book Antiqua"/>
              <a:cs typeface="Book Antiqua"/>
              <a:sym typeface="Book Antiqua"/>
            </a:endParaRPr>
          </a:p>
          <a:p>
            <a:pPr indent="-121920" lvl="0" marL="274320" rtl="0" algn="l">
              <a:lnSpc>
                <a:spcPct val="90000"/>
              </a:lnSpc>
              <a:spcBef>
                <a:spcPts val="1800"/>
              </a:spcBef>
              <a:spcAft>
                <a:spcPts val="0"/>
              </a:spcAft>
              <a:buClr>
                <a:schemeClr val="lt1"/>
              </a:buClr>
              <a:buSzPts val="2400"/>
              <a:buNone/>
            </a:pPr>
            <a:r>
              <a:t/>
            </a:r>
            <a:endParaRPr sz="2400">
              <a:latin typeface="Book Antiqua"/>
              <a:ea typeface="Book Antiqua"/>
              <a:cs typeface="Book Antiqua"/>
              <a:sym typeface="Book Antiqua"/>
            </a:endParaRPr>
          </a:p>
        </p:txBody>
      </p:sp>
      <p:sp>
        <p:nvSpPr>
          <p:cNvPr id="1393" name="Google Shape;1393;p2"/>
          <p:cNvSpPr txBox="1"/>
          <p:nvPr/>
        </p:nvSpPr>
        <p:spPr>
          <a:xfrm>
            <a:off x="539552" y="3933056"/>
            <a:ext cx="8229600" cy="1900807"/>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Book Antiqua"/>
                <a:ea typeface="Book Antiqua"/>
                <a:cs typeface="Book Antiqua"/>
                <a:sym typeface="Book Antiqua"/>
              </a:rPr>
              <a:t>There are a lot of applications from this type, that’s why we made our app useful and user friendly. We made a simple design with easy to use features and organised interface.</a:t>
            </a:r>
            <a:endParaRPr sz="2400">
              <a:solidFill>
                <a:schemeClr val="lt1"/>
              </a:solidFill>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3"/>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Project Flow Constraints</a:t>
            </a:r>
            <a:endParaRPr sz="3600">
              <a:latin typeface="Book Antiqua"/>
              <a:ea typeface="Book Antiqua"/>
              <a:cs typeface="Book Antiqua"/>
              <a:sym typeface="Book Antiqua"/>
            </a:endParaRPr>
          </a:p>
        </p:txBody>
      </p:sp>
      <p:sp>
        <p:nvSpPr>
          <p:cNvPr id="1399" name="Google Shape;1399;p3"/>
          <p:cNvSpPr txBox="1"/>
          <p:nvPr>
            <p:ph idx="1" type="body"/>
          </p:nvPr>
        </p:nvSpPr>
        <p:spPr>
          <a:xfrm>
            <a:off x="611560" y="3356992"/>
            <a:ext cx="3960440" cy="19442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latin typeface="Book Antiqua"/>
                <a:ea typeface="Book Antiqua"/>
                <a:cs typeface="Book Antiqua"/>
                <a:sym typeface="Book Antiqua"/>
              </a:rPr>
              <a:t>Other problems were as follows :</a:t>
            </a:r>
            <a:endParaRPr/>
          </a:p>
          <a:p>
            <a:pPr indent="-285750" lvl="0" marL="285750" rtl="0" algn="l">
              <a:lnSpc>
                <a:spcPct val="90000"/>
              </a:lnSpc>
              <a:spcBef>
                <a:spcPts val="1800"/>
              </a:spcBef>
              <a:spcAft>
                <a:spcPts val="0"/>
              </a:spcAft>
              <a:buClr>
                <a:schemeClr val="lt1"/>
              </a:buClr>
              <a:buSzPts val="1800"/>
              <a:buFont typeface="Noto Sans Symbols"/>
              <a:buChar char="❖"/>
            </a:pPr>
            <a:r>
              <a:rPr lang="en-US" sz="1800">
                <a:latin typeface="Book Antiqua"/>
                <a:ea typeface="Book Antiqua"/>
                <a:cs typeface="Book Antiqua"/>
                <a:sym typeface="Book Antiqua"/>
              </a:rPr>
              <a:t>Deliverables </a:t>
            </a:r>
            <a:endParaRPr/>
          </a:p>
          <a:p>
            <a:pPr indent="-285750" lvl="0" marL="285750" rtl="0" algn="l">
              <a:lnSpc>
                <a:spcPct val="90000"/>
              </a:lnSpc>
              <a:spcBef>
                <a:spcPts val="1800"/>
              </a:spcBef>
              <a:spcAft>
                <a:spcPts val="0"/>
              </a:spcAft>
              <a:buClr>
                <a:schemeClr val="lt1"/>
              </a:buClr>
              <a:buSzPts val="1800"/>
              <a:buFont typeface="Noto Sans Symbols"/>
              <a:buChar char="❖"/>
            </a:pPr>
            <a:r>
              <a:rPr lang="en-US" sz="1800">
                <a:latin typeface="Book Antiqua"/>
                <a:ea typeface="Book Antiqua"/>
                <a:cs typeface="Book Antiqua"/>
                <a:sym typeface="Book Antiqua"/>
              </a:rPr>
              <a:t>Deadlines </a:t>
            </a:r>
            <a:endParaRPr/>
          </a:p>
          <a:p>
            <a:pPr indent="-285750" lvl="0" marL="285750" rtl="0" algn="l">
              <a:lnSpc>
                <a:spcPct val="90000"/>
              </a:lnSpc>
              <a:spcBef>
                <a:spcPts val="1800"/>
              </a:spcBef>
              <a:spcAft>
                <a:spcPts val="0"/>
              </a:spcAft>
              <a:buClr>
                <a:schemeClr val="lt1"/>
              </a:buClr>
              <a:buSzPts val="1800"/>
              <a:buFont typeface="Noto Sans Symbols"/>
              <a:buChar char="❖"/>
            </a:pPr>
            <a:r>
              <a:rPr lang="en-US" sz="1800">
                <a:latin typeface="Book Antiqua"/>
                <a:ea typeface="Book Antiqua"/>
                <a:cs typeface="Book Antiqua"/>
                <a:sym typeface="Book Antiqua"/>
              </a:rPr>
              <a:t>Organization </a:t>
            </a:r>
            <a:endParaRPr/>
          </a:p>
          <a:p>
            <a:pPr indent="0" lvl="0" marL="0" rtl="0" algn="l">
              <a:lnSpc>
                <a:spcPct val="90000"/>
              </a:lnSpc>
              <a:spcBef>
                <a:spcPts val="1800"/>
              </a:spcBef>
              <a:spcAft>
                <a:spcPts val="0"/>
              </a:spcAft>
              <a:buClr>
                <a:schemeClr val="lt1"/>
              </a:buClr>
              <a:buSzPts val="1800"/>
              <a:buNone/>
            </a:pPr>
            <a:r>
              <a:t/>
            </a:r>
            <a:endParaRPr b="1" sz="1800">
              <a:latin typeface="Book Antiqua"/>
              <a:ea typeface="Book Antiqua"/>
              <a:cs typeface="Book Antiqua"/>
              <a:sym typeface="Book Antiqua"/>
            </a:endParaRPr>
          </a:p>
          <a:p>
            <a:pPr indent="-160020" lvl="0" marL="274320" rtl="0" algn="l">
              <a:lnSpc>
                <a:spcPct val="90000"/>
              </a:lnSpc>
              <a:spcBef>
                <a:spcPts val="1800"/>
              </a:spcBef>
              <a:spcAft>
                <a:spcPts val="0"/>
              </a:spcAft>
              <a:buClr>
                <a:schemeClr val="lt1"/>
              </a:buClr>
              <a:buSzPts val="1800"/>
              <a:buNone/>
            </a:pPr>
            <a:r>
              <a:t/>
            </a:r>
            <a:endParaRPr b="1" sz="1800">
              <a:latin typeface="Book Antiqua"/>
              <a:ea typeface="Book Antiqua"/>
              <a:cs typeface="Book Antiqua"/>
              <a:sym typeface="Book Antiqua"/>
            </a:endParaRPr>
          </a:p>
          <a:p>
            <a:pPr indent="-160020" lvl="0" marL="274320" rtl="0" algn="l">
              <a:lnSpc>
                <a:spcPct val="90000"/>
              </a:lnSpc>
              <a:spcBef>
                <a:spcPts val="1800"/>
              </a:spcBef>
              <a:spcAft>
                <a:spcPts val="0"/>
              </a:spcAft>
              <a:buClr>
                <a:schemeClr val="lt1"/>
              </a:buClr>
              <a:buSzPts val="1800"/>
              <a:buNone/>
            </a:pPr>
            <a:r>
              <a:t/>
            </a:r>
            <a:endParaRPr b="1" sz="1800">
              <a:latin typeface="Book Antiqua"/>
              <a:ea typeface="Book Antiqua"/>
              <a:cs typeface="Book Antiqua"/>
              <a:sym typeface="Book Antiqua"/>
            </a:endParaRPr>
          </a:p>
        </p:txBody>
      </p:sp>
      <p:sp>
        <p:nvSpPr>
          <p:cNvPr id="1400" name="Google Shape;1400;p3"/>
          <p:cNvSpPr txBox="1"/>
          <p:nvPr/>
        </p:nvSpPr>
        <p:spPr>
          <a:xfrm>
            <a:off x="1259632" y="1844824"/>
            <a:ext cx="6768752" cy="1421928"/>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n-US" sz="2000">
                <a:solidFill>
                  <a:schemeClr val="lt1"/>
                </a:solidFill>
                <a:latin typeface="Book Antiqua"/>
                <a:ea typeface="Book Antiqua"/>
                <a:cs typeface="Book Antiqua"/>
                <a:sym typeface="Book Antiqua"/>
              </a:rPr>
              <a:t>The major problem that we faced was the quarantine because we didn’t even see each other but still we helped each other and discuss everything so we can have a good final product.</a:t>
            </a:r>
            <a:endParaRPr/>
          </a:p>
          <a:p>
            <a:pPr indent="0" lvl="0" marL="0" marR="0" rtl="0" algn="l">
              <a:lnSpc>
                <a:spcPct val="90000"/>
              </a:lnSpc>
              <a:spcBef>
                <a:spcPts val="0"/>
              </a:spcBef>
              <a:spcAft>
                <a:spcPts val="0"/>
              </a:spcAft>
              <a:buNone/>
            </a:pPr>
            <a:r>
              <a:t/>
            </a:r>
            <a:endParaRPr sz="1600">
              <a:solidFill>
                <a:schemeClr val="lt1"/>
              </a:solidFill>
              <a:latin typeface="Corbel"/>
              <a:ea typeface="Corbel"/>
              <a:cs typeface="Corbel"/>
              <a:sym typeface="Corbel"/>
            </a:endParaRPr>
          </a:p>
        </p:txBody>
      </p:sp>
      <p:sp>
        <p:nvSpPr>
          <p:cNvPr id="1401" name="Google Shape;1401;p3"/>
          <p:cNvSpPr txBox="1"/>
          <p:nvPr/>
        </p:nvSpPr>
        <p:spPr>
          <a:xfrm>
            <a:off x="4639250" y="3356992"/>
            <a:ext cx="3744416" cy="25576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Solutions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 Antiqua"/>
                <a:ea typeface="Book Antiqua"/>
                <a:cs typeface="Book Antiqua"/>
                <a:sym typeface="Book Antiqua"/>
              </a:rPr>
              <a:t>Team work</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 Antiqua"/>
                <a:ea typeface="Book Antiqua"/>
                <a:cs typeface="Book Antiqua"/>
                <a:sym typeface="Book Antiqua"/>
              </a:rPr>
              <a:t>Frequent communication between group members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 Antiqua"/>
                <a:ea typeface="Book Antiqua"/>
                <a:cs typeface="Book Antiqua"/>
                <a:sym typeface="Book Antiqua"/>
              </a:rPr>
              <a:t>Focus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 Antiqua"/>
                <a:ea typeface="Book Antiqua"/>
                <a:cs typeface="Book Antiqua"/>
                <a:sym typeface="Book Antiqua"/>
              </a:rPr>
              <a:t>Divide &amp; conquer problems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 Antiqua"/>
                <a:ea typeface="Book Antiqua"/>
                <a:cs typeface="Book Antiqua"/>
                <a:sym typeface="Book Antiqua"/>
              </a:rPr>
              <a:t>Tackle problems simultaneously</a:t>
            </a:r>
            <a:endParaRPr/>
          </a:p>
          <a:p>
            <a:pPr indent="0" lvl="0" marL="0" marR="0" rtl="0" algn="l">
              <a:lnSpc>
                <a:spcPct val="90000"/>
              </a:lnSpc>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gae390031be_0_0"/>
          <p:cNvSpPr txBox="1"/>
          <p:nvPr>
            <p:ph type="title"/>
          </p:nvPr>
        </p:nvSpPr>
        <p:spPr>
          <a:xfrm>
            <a:off x="1142108" y="274638"/>
            <a:ext cx="6859800" cy="102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600">
                <a:latin typeface="Book Antiqua"/>
                <a:ea typeface="Book Antiqua"/>
                <a:cs typeface="Book Antiqua"/>
                <a:sym typeface="Book Antiqua"/>
              </a:rPr>
              <a:t>Project Scenario Constraints and Solutions</a:t>
            </a:r>
            <a:endParaRPr/>
          </a:p>
        </p:txBody>
      </p:sp>
      <p:sp>
        <p:nvSpPr>
          <p:cNvPr id="1407" name="Google Shape;1407;gae390031be_0_0"/>
          <p:cNvSpPr txBox="1"/>
          <p:nvPr>
            <p:ph idx="1" type="body"/>
          </p:nvPr>
        </p:nvSpPr>
        <p:spPr>
          <a:xfrm>
            <a:off x="1142108" y="1905000"/>
            <a:ext cx="68598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Login page and register page</a:t>
            </a:r>
            <a:endParaRPr/>
          </a:p>
          <a:p>
            <a:pPr indent="0" lvl="0" marL="0" rtl="0" algn="l">
              <a:spcBef>
                <a:spcPts val="1800"/>
              </a:spcBef>
              <a:spcAft>
                <a:spcPts val="0"/>
              </a:spcAft>
              <a:buNone/>
            </a:pPr>
            <a:r>
              <a:rPr lang="en-US"/>
              <a:t> -make sure that only with an admin key you can login</a:t>
            </a:r>
            <a:endParaRPr/>
          </a:p>
          <a:p>
            <a:pPr indent="0" lvl="0" marL="0" rtl="0" algn="l">
              <a:spcBef>
                <a:spcPts val="1800"/>
              </a:spcBef>
              <a:spcAft>
                <a:spcPts val="0"/>
              </a:spcAft>
              <a:buNone/>
            </a:pPr>
            <a:r>
              <a:rPr lang="en-US"/>
              <a:t>-user can choose between houses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4"/>
          <p:cNvSpPr txBox="1"/>
          <p:nvPr>
            <p:ph type="title"/>
          </p:nvPr>
        </p:nvSpPr>
        <p:spPr>
          <a:xfrm>
            <a:off x="1142108" y="274638"/>
            <a:ext cx="7030292" cy="10207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Project Scenario Constraints and Solutions</a:t>
            </a:r>
            <a:endParaRPr sz="3600">
              <a:latin typeface="Book Antiqua"/>
              <a:ea typeface="Book Antiqua"/>
              <a:cs typeface="Book Antiqua"/>
              <a:sym typeface="Book Antiqua"/>
            </a:endParaRPr>
          </a:p>
        </p:txBody>
      </p:sp>
      <p:sp>
        <p:nvSpPr>
          <p:cNvPr id="1413" name="Google Shape;1413;p4"/>
          <p:cNvSpPr txBox="1"/>
          <p:nvPr>
            <p:ph idx="1" type="body"/>
          </p:nvPr>
        </p:nvSpPr>
        <p:spPr>
          <a:xfrm>
            <a:off x="1142108" y="1905000"/>
            <a:ext cx="6859786" cy="42672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Clr>
                <a:schemeClr val="lt1"/>
              </a:buClr>
              <a:buSzPts val="2400"/>
              <a:buChar char="▪"/>
            </a:pPr>
            <a:r>
              <a:rPr lang="en-US">
                <a:latin typeface="Book Antiqua"/>
                <a:ea typeface="Book Antiqua"/>
                <a:cs typeface="Book Antiqua"/>
                <a:sym typeface="Book Antiqua"/>
              </a:rPr>
              <a:t>Simulated Problem #1:</a:t>
            </a:r>
            <a:endParaRPr/>
          </a:p>
          <a:p>
            <a:pPr indent="0" lvl="0" marL="0" rtl="0" algn="l">
              <a:lnSpc>
                <a:spcPct val="90000"/>
              </a:lnSpc>
              <a:spcBef>
                <a:spcPts val="1800"/>
              </a:spcBef>
              <a:spcAft>
                <a:spcPts val="0"/>
              </a:spcAft>
              <a:buClr>
                <a:schemeClr val="lt1"/>
              </a:buClr>
              <a:buSzPts val="2400"/>
              <a:buNone/>
            </a:pPr>
            <a:r>
              <a:rPr lang="en-US">
                <a:latin typeface="Book Antiqua"/>
                <a:ea typeface="Book Antiqua"/>
                <a:cs typeface="Book Antiqua"/>
                <a:sym typeface="Book Antiqua"/>
              </a:rPr>
              <a:t>Groceries are not done or paid for shared items such as toilet paper, dish soap, etc.</a:t>
            </a:r>
            <a:endParaRPr/>
          </a:p>
          <a:p>
            <a:pPr indent="0" lvl="0" marL="0" rtl="0" algn="l">
              <a:lnSpc>
                <a:spcPct val="90000"/>
              </a:lnSpc>
              <a:spcBef>
                <a:spcPts val="1800"/>
              </a:spcBef>
              <a:spcAft>
                <a:spcPts val="0"/>
              </a:spcAft>
              <a:buClr>
                <a:schemeClr val="lt1"/>
              </a:buClr>
              <a:buSzPts val="2400"/>
              <a:buNone/>
            </a:pPr>
            <a:r>
              <a:rPr lang="en-US">
                <a:latin typeface="Book Antiqua"/>
                <a:ea typeface="Book Antiqua"/>
                <a:cs typeface="Book Antiqua"/>
                <a:sym typeface="Book Antiqua"/>
              </a:rPr>
              <a:t>Solution:</a:t>
            </a:r>
            <a:endParaRPr/>
          </a:p>
          <a:p>
            <a:pPr indent="0" lvl="0" marL="0" rtl="0" algn="l">
              <a:lnSpc>
                <a:spcPct val="90000"/>
              </a:lnSpc>
              <a:spcBef>
                <a:spcPts val="1800"/>
              </a:spcBef>
              <a:spcAft>
                <a:spcPts val="0"/>
              </a:spcAft>
              <a:buClr>
                <a:schemeClr val="lt1"/>
              </a:buClr>
              <a:buSzPts val="2400"/>
              <a:buNone/>
            </a:pPr>
            <a:r>
              <a:rPr lang="en-US">
                <a:latin typeface="Book Antiqua"/>
                <a:ea typeface="Book Antiqua"/>
                <a:cs typeface="Book Antiqua"/>
                <a:sym typeface="Book Antiqua"/>
              </a:rPr>
              <a:t>Separate from the other problems that are talked about within the project reader, as a group we treated this problem differently. A separate program part to serve the purpose of this problem was created. Thus we coded and created the “shopping list” part of the program.</a:t>
            </a:r>
            <a:endParaRPr>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5"/>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How The First Solution Works</a:t>
            </a:r>
            <a:endParaRPr sz="3600">
              <a:latin typeface="Book Antiqua"/>
              <a:ea typeface="Book Antiqua"/>
              <a:cs typeface="Book Antiqua"/>
              <a:sym typeface="Book Antiqua"/>
            </a:endParaRPr>
          </a:p>
        </p:txBody>
      </p:sp>
      <p:sp>
        <p:nvSpPr>
          <p:cNvPr id="1419" name="Google Shape;1419;p5"/>
          <p:cNvSpPr txBox="1"/>
          <p:nvPr>
            <p:ph idx="1" type="body"/>
          </p:nvPr>
        </p:nvSpPr>
        <p:spPr>
          <a:xfrm>
            <a:off x="1142108" y="1905000"/>
            <a:ext cx="6859786" cy="4267200"/>
          </a:xfrm>
          <a:prstGeom prst="rect">
            <a:avLst/>
          </a:prstGeom>
          <a:noFill/>
          <a:ln>
            <a:noFill/>
          </a:ln>
        </p:spPr>
        <p:txBody>
          <a:bodyPr anchorCtr="0" anchor="t" bIns="45700" lIns="91425" spcFirstLastPara="1" rIns="91425" wrap="square" tIns="45700">
            <a:normAutofit/>
          </a:bodyPr>
          <a:lstStyle/>
          <a:p>
            <a:pPr indent="-274320" lvl="0" marL="274320" rtl="0" algn="l">
              <a:lnSpc>
                <a:spcPct val="70000"/>
              </a:lnSpc>
              <a:spcBef>
                <a:spcPts val="0"/>
              </a:spcBef>
              <a:spcAft>
                <a:spcPts val="0"/>
              </a:spcAft>
              <a:buClr>
                <a:schemeClr val="lt1"/>
              </a:buClr>
              <a:buSzPts val="2220"/>
              <a:buChar char="▪"/>
            </a:pPr>
            <a:r>
              <a:rPr lang="en-US" sz="2220">
                <a:latin typeface="Book Antiqua"/>
                <a:ea typeface="Book Antiqua"/>
                <a:cs typeface="Book Antiqua"/>
                <a:sym typeface="Book Antiqua"/>
              </a:rPr>
              <a:t>Shopping List Solution:</a:t>
            </a:r>
            <a:endParaRPr/>
          </a:p>
          <a:p>
            <a:pPr indent="0" lvl="0" marL="0" rtl="0" algn="l">
              <a:lnSpc>
                <a:spcPct val="70000"/>
              </a:lnSpc>
              <a:spcBef>
                <a:spcPts val="1800"/>
              </a:spcBef>
              <a:spcAft>
                <a:spcPts val="0"/>
              </a:spcAft>
              <a:buClr>
                <a:schemeClr val="lt1"/>
              </a:buClr>
              <a:buSzPts val="2220"/>
              <a:buNone/>
            </a:pPr>
            <a:r>
              <a:rPr lang="en-US" sz="2220">
                <a:latin typeface="Book Antiqua"/>
                <a:ea typeface="Book Antiqua"/>
                <a:cs typeface="Book Antiqua"/>
                <a:sym typeface="Book Antiqua"/>
              </a:rPr>
              <a:t>Since the project reader explains that there is a problem of management going on whilst grocery shopping among the household people.</a:t>
            </a:r>
            <a:endParaRPr/>
          </a:p>
          <a:p>
            <a:pPr indent="0" lvl="0" marL="0" rtl="0" algn="l">
              <a:lnSpc>
                <a:spcPct val="70000"/>
              </a:lnSpc>
              <a:spcBef>
                <a:spcPts val="1800"/>
              </a:spcBef>
              <a:spcAft>
                <a:spcPts val="0"/>
              </a:spcAft>
              <a:buClr>
                <a:schemeClr val="lt1"/>
              </a:buClr>
              <a:buSzPts val="2220"/>
              <a:buNone/>
            </a:pPr>
            <a:r>
              <a:rPr lang="en-US" sz="2220">
                <a:latin typeface="Book Antiqua"/>
                <a:ea typeface="Book Antiqua"/>
                <a:cs typeface="Book Antiqua"/>
                <a:sym typeface="Book Antiqua"/>
              </a:rPr>
              <a:t>We decided that the best course of action would be to create a digital shopping list where people can keep track of:</a:t>
            </a:r>
            <a:endParaRPr/>
          </a:p>
          <a:p>
            <a:pPr indent="0" lvl="0" marL="0" rtl="0" algn="l">
              <a:lnSpc>
                <a:spcPct val="70000"/>
              </a:lnSpc>
              <a:spcBef>
                <a:spcPts val="1800"/>
              </a:spcBef>
              <a:spcAft>
                <a:spcPts val="0"/>
              </a:spcAft>
              <a:buClr>
                <a:schemeClr val="lt1"/>
              </a:buClr>
              <a:buSzPts val="2220"/>
              <a:buNone/>
            </a:pPr>
            <a:r>
              <a:rPr lang="en-US" sz="2220">
                <a:latin typeface="Book Antiqua"/>
                <a:ea typeface="Book Antiqua"/>
                <a:cs typeface="Book Antiqua"/>
                <a:sym typeface="Book Antiqua"/>
              </a:rPr>
              <a:t>-How much each individual item on the shopping list costs.</a:t>
            </a:r>
            <a:endParaRPr/>
          </a:p>
          <a:p>
            <a:pPr indent="0" lvl="0" marL="0" rtl="0" algn="l">
              <a:lnSpc>
                <a:spcPct val="70000"/>
              </a:lnSpc>
              <a:spcBef>
                <a:spcPts val="1800"/>
              </a:spcBef>
              <a:spcAft>
                <a:spcPts val="0"/>
              </a:spcAft>
              <a:buClr>
                <a:schemeClr val="lt1"/>
              </a:buClr>
              <a:buSzPts val="2220"/>
              <a:buNone/>
            </a:pPr>
            <a:r>
              <a:rPr lang="en-US" sz="2220">
                <a:latin typeface="Book Antiqua"/>
                <a:ea typeface="Book Antiqua"/>
                <a:cs typeface="Book Antiqua"/>
                <a:sym typeface="Book Antiqua"/>
              </a:rPr>
              <a:t>-How many people would be paying for the groceries for that purchase.</a:t>
            </a:r>
            <a:endParaRPr/>
          </a:p>
          <a:p>
            <a:pPr indent="0" lvl="0" marL="0" rtl="0" algn="l">
              <a:lnSpc>
                <a:spcPct val="70000"/>
              </a:lnSpc>
              <a:spcBef>
                <a:spcPts val="1800"/>
              </a:spcBef>
              <a:spcAft>
                <a:spcPts val="0"/>
              </a:spcAft>
              <a:buClr>
                <a:schemeClr val="lt1"/>
              </a:buClr>
              <a:buSzPts val="2220"/>
              <a:buNone/>
            </a:pPr>
            <a:r>
              <a:rPr lang="en-US" sz="2220">
                <a:latin typeface="Book Antiqua"/>
                <a:ea typeface="Book Antiqua"/>
                <a:cs typeface="Book Antiqua"/>
                <a:sym typeface="Book Antiqua"/>
              </a:rPr>
              <a:t>-How much money is at disposal to be spent.</a:t>
            </a:r>
            <a:endParaRPr sz="2220">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7"/>
          <p:cNvSpPr txBox="1"/>
          <p:nvPr>
            <p:ph type="title"/>
          </p:nvPr>
        </p:nvSpPr>
        <p:spPr>
          <a:xfrm>
            <a:off x="1142108" y="274638"/>
            <a:ext cx="7174308" cy="10207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Project Scenario Constraints and Solutions</a:t>
            </a:r>
            <a:endParaRPr sz="3600">
              <a:latin typeface="Book Antiqua"/>
              <a:ea typeface="Book Antiqua"/>
              <a:cs typeface="Book Antiqua"/>
              <a:sym typeface="Book Antiqua"/>
            </a:endParaRPr>
          </a:p>
        </p:txBody>
      </p:sp>
      <p:sp>
        <p:nvSpPr>
          <p:cNvPr id="1425" name="Google Shape;1425;p7"/>
          <p:cNvSpPr txBox="1"/>
          <p:nvPr>
            <p:ph idx="1" type="body"/>
          </p:nvPr>
        </p:nvSpPr>
        <p:spPr>
          <a:xfrm>
            <a:off x="755576" y="1700808"/>
            <a:ext cx="7848872" cy="50405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600"/>
              <a:buNone/>
            </a:pPr>
            <a:r>
              <a:rPr lang="en-US" sz="1600">
                <a:latin typeface="Book Antiqua"/>
                <a:ea typeface="Book Antiqua"/>
                <a:cs typeface="Book Antiqua"/>
                <a:sym typeface="Book Antiqua"/>
              </a:rPr>
              <a:t>Simulated Problem #2 , #3 &amp; #4:</a:t>
            </a:r>
            <a:endParaRPr/>
          </a:p>
          <a:p>
            <a:pPr indent="-274320" lvl="0" marL="274320" rtl="0" algn="l">
              <a:lnSpc>
                <a:spcPct val="90000"/>
              </a:lnSpc>
              <a:spcBef>
                <a:spcPts val="1800"/>
              </a:spcBef>
              <a:spcAft>
                <a:spcPts val="0"/>
              </a:spcAft>
              <a:buClr>
                <a:schemeClr val="lt1"/>
              </a:buClr>
              <a:buSzPts val="1600"/>
              <a:buChar char="▪"/>
            </a:pPr>
            <a:r>
              <a:rPr lang="en-US" sz="1600">
                <a:latin typeface="Book Antiqua"/>
                <a:ea typeface="Book Antiqua"/>
                <a:cs typeface="Book Antiqua"/>
                <a:sym typeface="Book Antiqua"/>
              </a:rPr>
              <a:t>Garbage disposal is not done on time.</a:t>
            </a:r>
            <a:endParaRPr/>
          </a:p>
          <a:p>
            <a:pPr indent="-274320" lvl="0" marL="274320" rtl="0" algn="l">
              <a:lnSpc>
                <a:spcPct val="90000"/>
              </a:lnSpc>
              <a:spcBef>
                <a:spcPts val="1800"/>
              </a:spcBef>
              <a:spcAft>
                <a:spcPts val="0"/>
              </a:spcAft>
              <a:buClr>
                <a:schemeClr val="lt1"/>
              </a:buClr>
              <a:buSzPts val="1600"/>
              <a:buChar char="▪"/>
            </a:pPr>
            <a:r>
              <a:rPr lang="en-US" sz="1600">
                <a:latin typeface="Book Antiqua"/>
                <a:ea typeface="Book Antiqua"/>
                <a:cs typeface="Book Antiqua"/>
                <a:sym typeface="Book Antiqua"/>
              </a:rPr>
              <a:t>Unannounced parties, gatherings, etc.</a:t>
            </a:r>
            <a:endParaRPr/>
          </a:p>
          <a:p>
            <a:pPr indent="-274320" lvl="0" marL="274320" rtl="0" algn="l">
              <a:lnSpc>
                <a:spcPct val="90000"/>
              </a:lnSpc>
              <a:spcBef>
                <a:spcPts val="1800"/>
              </a:spcBef>
              <a:spcAft>
                <a:spcPts val="0"/>
              </a:spcAft>
              <a:buClr>
                <a:schemeClr val="lt1"/>
              </a:buClr>
              <a:buSzPts val="1600"/>
              <a:buChar char="▪"/>
            </a:pPr>
            <a:r>
              <a:rPr lang="en-US" sz="1600">
                <a:latin typeface="Book Antiqua"/>
                <a:ea typeface="Book Antiqua"/>
                <a:cs typeface="Book Antiqua"/>
                <a:sym typeface="Book Antiqua"/>
              </a:rPr>
              <a:t>Appointed persons not cleaning the shared facilities.</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The main thing our group noticed whilst going over the problems, is that except for the grocery list problem, the rest showed a common problem of event tracking with the right corresponding people.</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-Garbage disposal is not done on time because of people not taking care of that event and responsibility. This may possibly because they don’t know who’s job it is to do so, or they might be unaware of when the trash needs to be taken out.</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-Unannounced parties are apparently going on, people should have been informed of that event.</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-Appointed people are not cleaning the shared facilities. Again people are unaware of the events that they are assigned to and their deadlines similar to garbage disposal.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gae390031be_0_5"/>
          <p:cNvSpPr txBox="1"/>
          <p:nvPr>
            <p:ph type="title"/>
          </p:nvPr>
        </p:nvSpPr>
        <p:spPr>
          <a:xfrm>
            <a:off x="1142108" y="274638"/>
            <a:ext cx="6859800" cy="102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600">
                <a:latin typeface="Book Antiqua"/>
                <a:ea typeface="Book Antiqua"/>
                <a:cs typeface="Book Antiqua"/>
                <a:sym typeface="Book Antiqua"/>
              </a:rPr>
              <a:t>Project Scenario Constraints and Solutions</a:t>
            </a:r>
            <a:endParaRPr/>
          </a:p>
        </p:txBody>
      </p:sp>
      <p:sp>
        <p:nvSpPr>
          <p:cNvPr id="1431" name="Google Shape;1431;gae390031be_0_5"/>
          <p:cNvSpPr txBox="1"/>
          <p:nvPr>
            <p:ph idx="1" type="body"/>
          </p:nvPr>
        </p:nvSpPr>
        <p:spPr>
          <a:xfrm>
            <a:off x="1142108" y="1905000"/>
            <a:ext cx="68598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Compliments</a:t>
            </a:r>
            <a:r>
              <a:rPr lang="en-US"/>
              <a:t>, suggestion page</a:t>
            </a:r>
            <a:endParaRPr/>
          </a:p>
          <a:p>
            <a:pPr indent="-342900" lvl="0" marL="457200" rtl="0" algn="l">
              <a:spcBef>
                <a:spcPts val="1800"/>
              </a:spcBef>
              <a:spcAft>
                <a:spcPts val="0"/>
              </a:spcAft>
              <a:buSzPts val="1800"/>
              <a:buChar char="-"/>
            </a:pPr>
            <a:r>
              <a:rPr lang="en-US"/>
              <a:t>tenants</a:t>
            </a:r>
            <a:r>
              <a:rPr lang="en-US"/>
              <a:t> could </a:t>
            </a:r>
            <a:r>
              <a:rPr lang="en-US"/>
              <a:t>communicate</a:t>
            </a:r>
            <a:r>
              <a:rPr lang="en-US"/>
              <a:t> with each other about different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0"/>
          <p:cNvSpPr txBox="1"/>
          <p:nvPr>
            <p:ph type="title"/>
          </p:nvPr>
        </p:nvSpPr>
        <p:spPr>
          <a:xfrm>
            <a:off x="1142108" y="274638"/>
            <a:ext cx="6859785" cy="1020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 Antiqua"/>
              <a:buNone/>
            </a:pPr>
            <a:r>
              <a:rPr lang="en-US" sz="3600">
                <a:latin typeface="Book Antiqua"/>
                <a:ea typeface="Book Antiqua"/>
                <a:cs typeface="Book Antiqua"/>
                <a:sym typeface="Book Antiqua"/>
              </a:rPr>
              <a:t>Project Flow &amp; Difficulties</a:t>
            </a:r>
            <a:endParaRPr sz="3600">
              <a:latin typeface="Book Antiqua"/>
              <a:ea typeface="Book Antiqua"/>
              <a:cs typeface="Book Antiqua"/>
              <a:sym typeface="Book Antiqua"/>
            </a:endParaRPr>
          </a:p>
        </p:txBody>
      </p:sp>
      <p:sp>
        <p:nvSpPr>
          <p:cNvPr id="1437" name="Google Shape;1437;p10"/>
          <p:cNvSpPr txBox="1"/>
          <p:nvPr>
            <p:ph idx="1" type="body"/>
          </p:nvPr>
        </p:nvSpPr>
        <p:spPr>
          <a:xfrm>
            <a:off x="611560" y="1772816"/>
            <a:ext cx="8064896" cy="4608512"/>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Clr>
                <a:schemeClr val="lt1"/>
              </a:buClr>
              <a:buSzPts val="1600"/>
              <a:buChar char="▪"/>
            </a:pPr>
            <a:r>
              <a:rPr lang="en-US" sz="1600">
                <a:latin typeface="Book Antiqua"/>
                <a:ea typeface="Book Antiqua"/>
                <a:cs typeface="Book Antiqua"/>
                <a:sym typeface="Book Antiqua"/>
              </a:rPr>
              <a:t>Talking a bit about the overall project flow. It was a ride with ups and downs. Some areas of the project were easy to get through without much trouble, and other areas, not so much.</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In general working under the circumstances of Corona were definitely not ideal, depriving us of face-to-face work environment which would have been very beneficial.</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A major we originally faced in the program was actually during the development of the Event Tracker Calendar part. Since all of us had at least a mediocre / good understanding of creating classes and implementing them into our functioning program, it wasn’t really that difficult to develop the other forms</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In the case of the Calendar however, none of us originally had any idea on how to implement a calendar which could be edited. We were aware of the existence of calendar from the toolbox but it is not editable. And creating a custom functioning calendar from scratch and developing it in the class seemed way too daunting and unnecessary.</a:t>
            </a:r>
            <a:endParaRPr/>
          </a:p>
          <a:p>
            <a:pPr indent="0" lvl="0" marL="0" rtl="0" algn="l">
              <a:lnSpc>
                <a:spcPct val="90000"/>
              </a:lnSpc>
              <a:spcBef>
                <a:spcPts val="1800"/>
              </a:spcBef>
              <a:spcAft>
                <a:spcPts val="0"/>
              </a:spcAft>
              <a:buClr>
                <a:schemeClr val="lt1"/>
              </a:buClr>
              <a:buSzPts val="1600"/>
              <a:buNone/>
            </a:pPr>
            <a:r>
              <a:rPr lang="en-US" sz="1600">
                <a:latin typeface="Book Antiqua"/>
                <a:ea typeface="Book Antiqua"/>
                <a:cs typeface="Book Antiqua"/>
                <a:sym typeface="Book Antiqua"/>
              </a:rPr>
              <a:t>However in the end we managed to get through it with enough inquiries and information from the internet.</a:t>
            </a:r>
            <a:endParaRPr sz="1600">
              <a:latin typeface="Book Antiqua"/>
              <a:ea typeface="Book Antiqua"/>
              <a:cs typeface="Book Antiqua"/>
              <a:sym typeface="Book Antiqu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halkboard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2021-01-15T13:10:31Z</dcterms:created>
  <dc:creator>Kaan Gurcan</dc:creator>
</cp:coreProperties>
</file>