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5" Type="http://schemas.openxmlformats.org/officeDocument/2006/relationships/image" Target="../media/image13.png"/><Relationship Id="rId4" Type="http://schemas.openxmlformats.org/officeDocument/2006/relationships/image" Target="../media/image12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70803B9-26F7-4351-B6B0-3139832352F5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C761D1D0-732B-4851-87A5-978BF2A07D8B}">
      <dgm:prSet/>
      <dgm:spPr/>
      <dgm:t>
        <a:bodyPr/>
        <a:lstStyle/>
        <a:p>
          <a:pPr>
            <a:defRPr cap="all"/>
          </a:pPr>
          <a:r>
            <a:rPr lang="en-US"/>
            <a:t>• Loaded the dataset containing labeled news data</a:t>
          </a:r>
        </a:p>
      </dgm:t>
    </dgm:pt>
    <dgm:pt modelId="{D07ADA74-BEEB-4D1B-9267-5AC340131786}" type="parTrans" cxnId="{22EA919A-913E-4B3D-A1BD-A37F1D0E88D8}">
      <dgm:prSet/>
      <dgm:spPr/>
      <dgm:t>
        <a:bodyPr/>
        <a:lstStyle/>
        <a:p>
          <a:endParaRPr lang="en-US"/>
        </a:p>
      </dgm:t>
    </dgm:pt>
    <dgm:pt modelId="{CB433A85-B040-4868-9345-45AC27FBDAEE}" type="sibTrans" cxnId="{22EA919A-913E-4B3D-A1BD-A37F1D0E88D8}">
      <dgm:prSet/>
      <dgm:spPr/>
      <dgm:t>
        <a:bodyPr/>
        <a:lstStyle/>
        <a:p>
          <a:endParaRPr lang="en-US"/>
        </a:p>
      </dgm:t>
    </dgm:pt>
    <dgm:pt modelId="{D005E0F2-549C-47A7-B864-C5D797AD1B5E}">
      <dgm:prSet/>
      <dgm:spPr/>
      <dgm:t>
        <a:bodyPr/>
        <a:lstStyle/>
        <a:p>
          <a:pPr>
            <a:defRPr cap="all"/>
          </a:pPr>
          <a:r>
            <a:rPr lang="en-US"/>
            <a:t>• Cleaned and preprocessed text (tokenization, stopword removal, etc.)</a:t>
          </a:r>
        </a:p>
      </dgm:t>
    </dgm:pt>
    <dgm:pt modelId="{5457ECCB-866E-4800-A75C-49233742F9FB}" type="parTrans" cxnId="{F86BF07F-1C07-49A3-B0A0-D661726D58B4}">
      <dgm:prSet/>
      <dgm:spPr/>
      <dgm:t>
        <a:bodyPr/>
        <a:lstStyle/>
        <a:p>
          <a:endParaRPr lang="en-US"/>
        </a:p>
      </dgm:t>
    </dgm:pt>
    <dgm:pt modelId="{48493EE1-959D-4242-8699-0CC129E03E44}" type="sibTrans" cxnId="{F86BF07F-1C07-49A3-B0A0-D661726D58B4}">
      <dgm:prSet/>
      <dgm:spPr/>
      <dgm:t>
        <a:bodyPr/>
        <a:lstStyle/>
        <a:p>
          <a:endParaRPr lang="en-US"/>
        </a:p>
      </dgm:t>
    </dgm:pt>
    <dgm:pt modelId="{D0AEA38A-D3BC-4232-AA48-074B909B5815}">
      <dgm:prSet/>
      <dgm:spPr/>
      <dgm:t>
        <a:bodyPr/>
        <a:lstStyle/>
        <a:p>
          <a:pPr>
            <a:defRPr cap="all"/>
          </a:pPr>
          <a:r>
            <a:rPr lang="en-US"/>
            <a:t>• Split data into training and testing sets</a:t>
          </a:r>
        </a:p>
      </dgm:t>
    </dgm:pt>
    <dgm:pt modelId="{86D1CAA1-E8A7-4DD2-894E-2A9F1AC48EA7}" type="parTrans" cxnId="{90BAB018-349C-4E5C-BF79-30A11F82761A}">
      <dgm:prSet/>
      <dgm:spPr/>
      <dgm:t>
        <a:bodyPr/>
        <a:lstStyle/>
        <a:p>
          <a:endParaRPr lang="en-US"/>
        </a:p>
      </dgm:t>
    </dgm:pt>
    <dgm:pt modelId="{B3E9A840-1138-43E1-8688-FC37966BEFEF}" type="sibTrans" cxnId="{90BAB018-349C-4E5C-BF79-30A11F82761A}">
      <dgm:prSet/>
      <dgm:spPr/>
      <dgm:t>
        <a:bodyPr/>
        <a:lstStyle/>
        <a:p>
          <a:endParaRPr lang="en-US"/>
        </a:p>
      </dgm:t>
    </dgm:pt>
    <dgm:pt modelId="{755F9114-0022-4AF0-852D-070BA6AF65B3}" type="pres">
      <dgm:prSet presAssocID="{970803B9-26F7-4351-B6B0-3139832352F5}" presName="root" presStyleCnt="0">
        <dgm:presLayoutVars>
          <dgm:dir/>
          <dgm:resizeHandles val="exact"/>
        </dgm:presLayoutVars>
      </dgm:prSet>
      <dgm:spPr/>
    </dgm:pt>
    <dgm:pt modelId="{12C66A87-E770-48A3-BC55-EF1ABF0C340F}" type="pres">
      <dgm:prSet presAssocID="{C761D1D0-732B-4851-87A5-978BF2A07D8B}" presName="compNode" presStyleCnt="0"/>
      <dgm:spPr/>
    </dgm:pt>
    <dgm:pt modelId="{BAAA1741-777A-42D0-92AF-7AFCD06B77FD}" type="pres">
      <dgm:prSet presAssocID="{C761D1D0-732B-4851-87A5-978BF2A07D8B}" presName="iconBgRect" presStyleLbl="bgShp" presStyleIdx="0" presStyleCnt="3"/>
      <dgm:spPr/>
    </dgm:pt>
    <dgm:pt modelId="{F70779C1-99A5-4BB8-AC98-67430C757E2F}" type="pres">
      <dgm:prSet presAssocID="{C761D1D0-732B-4851-87A5-978BF2A07D8B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7B98D644-AB50-46A9-80B9-F667395EED70}" type="pres">
      <dgm:prSet presAssocID="{C761D1D0-732B-4851-87A5-978BF2A07D8B}" presName="spaceRect" presStyleCnt="0"/>
      <dgm:spPr/>
    </dgm:pt>
    <dgm:pt modelId="{AEB663BB-7548-401F-B184-616F46DBF4B1}" type="pres">
      <dgm:prSet presAssocID="{C761D1D0-732B-4851-87A5-978BF2A07D8B}" presName="textRect" presStyleLbl="revTx" presStyleIdx="0" presStyleCnt="3">
        <dgm:presLayoutVars>
          <dgm:chMax val="1"/>
          <dgm:chPref val="1"/>
        </dgm:presLayoutVars>
      </dgm:prSet>
      <dgm:spPr/>
    </dgm:pt>
    <dgm:pt modelId="{49159BE3-29C4-41B5-9148-8D2125CD1A0E}" type="pres">
      <dgm:prSet presAssocID="{CB433A85-B040-4868-9345-45AC27FBDAEE}" presName="sibTrans" presStyleCnt="0"/>
      <dgm:spPr/>
    </dgm:pt>
    <dgm:pt modelId="{513FF311-645E-4586-BE7D-79DBD574B54A}" type="pres">
      <dgm:prSet presAssocID="{D005E0F2-549C-47A7-B864-C5D797AD1B5E}" presName="compNode" presStyleCnt="0"/>
      <dgm:spPr/>
    </dgm:pt>
    <dgm:pt modelId="{327D3C49-FE28-4E10-908E-A5ED657F4EC9}" type="pres">
      <dgm:prSet presAssocID="{D005E0F2-549C-47A7-B864-C5D797AD1B5E}" presName="iconBgRect" presStyleLbl="bgShp" presStyleIdx="1" presStyleCnt="3"/>
      <dgm:spPr/>
    </dgm:pt>
    <dgm:pt modelId="{10F70E9F-3F57-4BFF-B4D5-92B678609D89}" type="pres">
      <dgm:prSet presAssocID="{D005E0F2-549C-47A7-B864-C5D797AD1B5E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op and bucket"/>
        </a:ext>
      </dgm:extLst>
    </dgm:pt>
    <dgm:pt modelId="{113051CC-EC98-4D24-BF90-A722EA2A20EB}" type="pres">
      <dgm:prSet presAssocID="{D005E0F2-549C-47A7-B864-C5D797AD1B5E}" presName="spaceRect" presStyleCnt="0"/>
      <dgm:spPr/>
    </dgm:pt>
    <dgm:pt modelId="{B2E7611F-85F1-4CF1-A716-F8AA8C1D6EFE}" type="pres">
      <dgm:prSet presAssocID="{D005E0F2-549C-47A7-B864-C5D797AD1B5E}" presName="textRect" presStyleLbl="revTx" presStyleIdx="1" presStyleCnt="3">
        <dgm:presLayoutVars>
          <dgm:chMax val="1"/>
          <dgm:chPref val="1"/>
        </dgm:presLayoutVars>
      </dgm:prSet>
      <dgm:spPr/>
    </dgm:pt>
    <dgm:pt modelId="{CC663A25-B24C-4367-9229-F23C55405DF3}" type="pres">
      <dgm:prSet presAssocID="{48493EE1-959D-4242-8699-0CC129E03E44}" presName="sibTrans" presStyleCnt="0"/>
      <dgm:spPr/>
    </dgm:pt>
    <dgm:pt modelId="{9547C8B1-944E-4C37-A8B2-9561F3CAC4B3}" type="pres">
      <dgm:prSet presAssocID="{D0AEA38A-D3BC-4232-AA48-074B909B5815}" presName="compNode" presStyleCnt="0"/>
      <dgm:spPr/>
    </dgm:pt>
    <dgm:pt modelId="{3FFD945A-CE7B-4C3C-A25B-1DEBFC9DAD47}" type="pres">
      <dgm:prSet presAssocID="{D0AEA38A-D3BC-4232-AA48-074B909B5815}" presName="iconBgRect" presStyleLbl="bgShp" presStyleIdx="2" presStyleCnt="3"/>
      <dgm:spPr/>
    </dgm:pt>
    <dgm:pt modelId="{40230C09-7E7C-4DBD-8FF8-4B87D9936F34}" type="pres">
      <dgm:prSet presAssocID="{D0AEA38A-D3BC-4232-AA48-074B909B581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57FF1F54-031A-491E-B4C6-27BAE1863F9A}" type="pres">
      <dgm:prSet presAssocID="{D0AEA38A-D3BC-4232-AA48-074B909B5815}" presName="spaceRect" presStyleCnt="0"/>
      <dgm:spPr/>
    </dgm:pt>
    <dgm:pt modelId="{A00A682A-F73D-42C7-AA0C-EB251001FDCD}" type="pres">
      <dgm:prSet presAssocID="{D0AEA38A-D3BC-4232-AA48-074B909B5815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90BAB018-349C-4E5C-BF79-30A11F82761A}" srcId="{970803B9-26F7-4351-B6B0-3139832352F5}" destId="{D0AEA38A-D3BC-4232-AA48-074B909B5815}" srcOrd="2" destOrd="0" parTransId="{86D1CAA1-E8A7-4DD2-894E-2A9F1AC48EA7}" sibTransId="{B3E9A840-1138-43E1-8688-FC37966BEFEF}"/>
    <dgm:cxn modelId="{13AB8760-F3BF-435A-B65A-22101CC88BFE}" type="presOf" srcId="{970803B9-26F7-4351-B6B0-3139832352F5}" destId="{755F9114-0022-4AF0-852D-070BA6AF65B3}" srcOrd="0" destOrd="0" presId="urn:microsoft.com/office/officeart/2018/5/layout/IconCircleLabelList"/>
    <dgm:cxn modelId="{BEFD6C6F-897E-4C5A-9F77-6401010A66B3}" type="presOf" srcId="{C761D1D0-732B-4851-87A5-978BF2A07D8B}" destId="{AEB663BB-7548-401F-B184-616F46DBF4B1}" srcOrd="0" destOrd="0" presId="urn:microsoft.com/office/officeart/2018/5/layout/IconCircleLabelList"/>
    <dgm:cxn modelId="{E70F6F52-1CDF-42D2-9EC2-ADF8C5904CBC}" type="presOf" srcId="{D0AEA38A-D3BC-4232-AA48-074B909B5815}" destId="{A00A682A-F73D-42C7-AA0C-EB251001FDCD}" srcOrd="0" destOrd="0" presId="urn:microsoft.com/office/officeart/2018/5/layout/IconCircleLabelList"/>
    <dgm:cxn modelId="{F86BF07F-1C07-49A3-B0A0-D661726D58B4}" srcId="{970803B9-26F7-4351-B6B0-3139832352F5}" destId="{D005E0F2-549C-47A7-B864-C5D797AD1B5E}" srcOrd="1" destOrd="0" parTransId="{5457ECCB-866E-4800-A75C-49233742F9FB}" sibTransId="{48493EE1-959D-4242-8699-0CC129E03E44}"/>
    <dgm:cxn modelId="{CCEE6896-C97A-4371-B2D2-4E3C469502F3}" type="presOf" srcId="{D005E0F2-549C-47A7-B864-C5D797AD1B5E}" destId="{B2E7611F-85F1-4CF1-A716-F8AA8C1D6EFE}" srcOrd="0" destOrd="0" presId="urn:microsoft.com/office/officeart/2018/5/layout/IconCircleLabelList"/>
    <dgm:cxn modelId="{22EA919A-913E-4B3D-A1BD-A37F1D0E88D8}" srcId="{970803B9-26F7-4351-B6B0-3139832352F5}" destId="{C761D1D0-732B-4851-87A5-978BF2A07D8B}" srcOrd="0" destOrd="0" parTransId="{D07ADA74-BEEB-4D1B-9267-5AC340131786}" sibTransId="{CB433A85-B040-4868-9345-45AC27FBDAEE}"/>
    <dgm:cxn modelId="{21FAA16E-72AA-4BA0-AA5F-B9D0AC5D10C3}" type="presParOf" srcId="{755F9114-0022-4AF0-852D-070BA6AF65B3}" destId="{12C66A87-E770-48A3-BC55-EF1ABF0C340F}" srcOrd="0" destOrd="0" presId="urn:microsoft.com/office/officeart/2018/5/layout/IconCircleLabelList"/>
    <dgm:cxn modelId="{9338A334-B64F-4AF4-82B0-0918B1C7EB1B}" type="presParOf" srcId="{12C66A87-E770-48A3-BC55-EF1ABF0C340F}" destId="{BAAA1741-777A-42D0-92AF-7AFCD06B77FD}" srcOrd="0" destOrd="0" presId="urn:microsoft.com/office/officeart/2018/5/layout/IconCircleLabelList"/>
    <dgm:cxn modelId="{8DBC64BE-F689-4B11-984A-2D920F2EC3FD}" type="presParOf" srcId="{12C66A87-E770-48A3-BC55-EF1ABF0C340F}" destId="{F70779C1-99A5-4BB8-AC98-67430C757E2F}" srcOrd="1" destOrd="0" presId="urn:microsoft.com/office/officeart/2018/5/layout/IconCircleLabelList"/>
    <dgm:cxn modelId="{42282B01-27A6-4FE3-A81C-B1207BB43943}" type="presParOf" srcId="{12C66A87-E770-48A3-BC55-EF1ABF0C340F}" destId="{7B98D644-AB50-46A9-80B9-F667395EED70}" srcOrd="2" destOrd="0" presId="urn:microsoft.com/office/officeart/2018/5/layout/IconCircleLabelList"/>
    <dgm:cxn modelId="{13C1C254-AEBB-483B-93C6-F2A6D89F4BFA}" type="presParOf" srcId="{12C66A87-E770-48A3-BC55-EF1ABF0C340F}" destId="{AEB663BB-7548-401F-B184-616F46DBF4B1}" srcOrd="3" destOrd="0" presId="urn:microsoft.com/office/officeart/2018/5/layout/IconCircleLabelList"/>
    <dgm:cxn modelId="{9B3623E4-9B73-4D0F-A479-6F3CC5C3E883}" type="presParOf" srcId="{755F9114-0022-4AF0-852D-070BA6AF65B3}" destId="{49159BE3-29C4-41B5-9148-8D2125CD1A0E}" srcOrd="1" destOrd="0" presId="urn:microsoft.com/office/officeart/2018/5/layout/IconCircleLabelList"/>
    <dgm:cxn modelId="{B474C82E-79BC-4FD8-AFDE-64BFA3AD210A}" type="presParOf" srcId="{755F9114-0022-4AF0-852D-070BA6AF65B3}" destId="{513FF311-645E-4586-BE7D-79DBD574B54A}" srcOrd="2" destOrd="0" presId="urn:microsoft.com/office/officeart/2018/5/layout/IconCircleLabelList"/>
    <dgm:cxn modelId="{2D746D01-4740-43D6-BC91-8AE6745E9B23}" type="presParOf" srcId="{513FF311-645E-4586-BE7D-79DBD574B54A}" destId="{327D3C49-FE28-4E10-908E-A5ED657F4EC9}" srcOrd="0" destOrd="0" presId="urn:microsoft.com/office/officeart/2018/5/layout/IconCircleLabelList"/>
    <dgm:cxn modelId="{199CDC7B-7464-499E-B681-76923D0A993C}" type="presParOf" srcId="{513FF311-645E-4586-BE7D-79DBD574B54A}" destId="{10F70E9F-3F57-4BFF-B4D5-92B678609D89}" srcOrd="1" destOrd="0" presId="urn:microsoft.com/office/officeart/2018/5/layout/IconCircleLabelList"/>
    <dgm:cxn modelId="{5DD49183-A6EA-49C8-B439-1DD9C2961396}" type="presParOf" srcId="{513FF311-645E-4586-BE7D-79DBD574B54A}" destId="{113051CC-EC98-4D24-BF90-A722EA2A20EB}" srcOrd="2" destOrd="0" presId="urn:microsoft.com/office/officeart/2018/5/layout/IconCircleLabelList"/>
    <dgm:cxn modelId="{B0836764-4CC7-498F-B5CF-CB1A9702A781}" type="presParOf" srcId="{513FF311-645E-4586-BE7D-79DBD574B54A}" destId="{B2E7611F-85F1-4CF1-A716-F8AA8C1D6EFE}" srcOrd="3" destOrd="0" presId="urn:microsoft.com/office/officeart/2018/5/layout/IconCircleLabelList"/>
    <dgm:cxn modelId="{E61E0A7F-AB4A-4C89-9277-A7927E9DB4BF}" type="presParOf" srcId="{755F9114-0022-4AF0-852D-070BA6AF65B3}" destId="{CC663A25-B24C-4367-9229-F23C55405DF3}" srcOrd="3" destOrd="0" presId="urn:microsoft.com/office/officeart/2018/5/layout/IconCircleLabelList"/>
    <dgm:cxn modelId="{622CCB87-587F-41DB-882C-61EE83225842}" type="presParOf" srcId="{755F9114-0022-4AF0-852D-070BA6AF65B3}" destId="{9547C8B1-944E-4C37-A8B2-9561F3CAC4B3}" srcOrd="4" destOrd="0" presId="urn:microsoft.com/office/officeart/2018/5/layout/IconCircleLabelList"/>
    <dgm:cxn modelId="{91ACD8C3-5272-47A8-8877-2953EC2D9CAA}" type="presParOf" srcId="{9547C8B1-944E-4C37-A8B2-9561F3CAC4B3}" destId="{3FFD945A-CE7B-4C3C-A25B-1DEBFC9DAD47}" srcOrd="0" destOrd="0" presId="urn:microsoft.com/office/officeart/2018/5/layout/IconCircleLabelList"/>
    <dgm:cxn modelId="{E755945E-D9CE-4E49-8D3F-82141B16AB99}" type="presParOf" srcId="{9547C8B1-944E-4C37-A8B2-9561F3CAC4B3}" destId="{40230C09-7E7C-4DBD-8FF8-4B87D9936F34}" srcOrd="1" destOrd="0" presId="urn:microsoft.com/office/officeart/2018/5/layout/IconCircleLabelList"/>
    <dgm:cxn modelId="{3A5B7793-4A71-4829-9569-A733BA7A0BCF}" type="presParOf" srcId="{9547C8B1-944E-4C37-A8B2-9561F3CAC4B3}" destId="{57FF1F54-031A-491E-B4C6-27BAE1863F9A}" srcOrd="2" destOrd="0" presId="urn:microsoft.com/office/officeart/2018/5/layout/IconCircleLabelList"/>
    <dgm:cxn modelId="{E7A366F8-E698-4103-A1EC-A4AD37EDAC32}" type="presParOf" srcId="{9547C8B1-944E-4C37-A8B2-9561F3CAC4B3}" destId="{A00A682A-F73D-42C7-AA0C-EB251001FDCD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DCBAF68-3A6D-48F2-BE54-4727491AB1A4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colorful5" csCatId="colorful" phldr="1"/>
      <dgm:spPr/>
      <dgm:t>
        <a:bodyPr/>
        <a:lstStyle/>
        <a:p>
          <a:endParaRPr lang="en-US"/>
        </a:p>
      </dgm:t>
    </dgm:pt>
    <dgm:pt modelId="{D8239BF8-FFF2-48DF-97CF-87DCA709C04C}">
      <dgm:prSet/>
      <dgm:spPr/>
      <dgm:t>
        <a:bodyPr/>
        <a:lstStyle/>
        <a:p>
          <a:r>
            <a:rPr lang="en-US"/>
            <a:t>• Used machine learning models for classification (e.g., Naive Bayes, Logistic Regression, or others)</a:t>
          </a:r>
        </a:p>
      </dgm:t>
    </dgm:pt>
    <dgm:pt modelId="{2E9BCB0B-80C7-4F13-9EF6-67CF96FF9B9D}" type="parTrans" cxnId="{78287074-41BF-43B7-8ECE-1C2953A6D29D}">
      <dgm:prSet/>
      <dgm:spPr/>
      <dgm:t>
        <a:bodyPr/>
        <a:lstStyle/>
        <a:p>
          <a:endParaRPr lang="en-US"/>
        </a:p>
      </dgm:t>
    </dgm:pt>
    <dgm:pt modelId="{51C9802A-8E2C-4784-9434-6D8DAE94A3FA}" type="sibTrans" cxnId="{78287074-41BF-43B7-8ECE-1C2953A6D29D}">
      <dgm:prSet/>
      <dgm:spPr/>
      <dgm:t>
        <a:bodyPr/>
        <a:lstStyle/>
        <a:p>
          <a:endParaRPr lang="en-US"/>
        </a:p>
      </dgm:t>
    </dgm:pt>
    <dgm:pt modelId="{EBF1F727-AE11-4D9E-8154-B9E2709DB359}">
      <dgm:prSet/>
      <dgm:spPr/>
      <dgm:t>
        <a:bodyPr/>
        <a:lstStyle/>
        <a:p>
          <a:r>
            <a:rPr lang="en-US"/>
            <a:t>• Vectorized text data using TF-IDF or CountVectorizer</a:t>
          </a:r>
        </a:p>
      </dgm:t>
    </dgm:pt>
    <dgm:pt modelId="{A12422AF-4432-4E8E-8322-26B51EB4C9EE}" type="parTrans" cxnId="{35A87637-4651-4907-B86F-8F2505E8B6B8}">
      <dgm:prSet/>
      <dgm:spPr/>
      <dgm:t>
        <a:bodyPr/>
        <a:lstStyle/>
        <a:p>
          <a:endParaRPr lang="en-US"/>
        </a:p>
      </dgm:t>
    </dgm:pt>
    <dgm:pt modelId="{102F3E64-99CD-4F2A-AAE7-BEB0FEC8EECB}" type="sibTrans" cxnId="{35A87637-4651-4907-B86F-8F2505E8B6B8}">
      <dgm:prSet/>
      <dgm:spPr/>
      <dgm:t>
        <a:bodyPr/>
        <a:lstStyle/>
        <a:p>
          <a:endParaRPr lang="en-US"/>
        </a:p>
      </dgm:t>
    </dgm:pt>
    <dgm:pt modelId="{C83B0F19-1C61-4325-8FEF-68E65B5545A3}">
      <dgm:prSet/>
      <dgm:spPr/>
      <dgm:t>
        <a:bodyPr/>
        <a:lstStyle/>
        <a:p>
          <a:r>
            <a:rPr lang="en-US"/>
            <a:t>• Trained and validated models</a:t>
          </a:r>
        </a:p>
      </dgm:t>
    </dgm:pt>
    <dgm:pt modelId="{06FD74FA-4302-4745-B967-A6AA5DD8B994}" type="parTrans" cxnId="{811481DA-0D9B-4577-A2D9-06B8561CBAB7}">
      <dgm:prSet/>
      <dgm:spPr/>
      <dgm:t>
        <a:bodyPr/>
        <a:lstStyle/>
        <a:p>
          <a:endParaRPr lang="en-US"/>
        </a:p>
      </dgm:t>
    </dgm:pt>
    <dgm:pt modelId="{731F1EAC-E0F3-4FAF-8A53-A046D7A2A805}" type="sibTrans" cxnId="{811481DA-0D9B-4577-A2D9-06B8561CBAB7}">
      <dgm:prSet/>
      <dgm:spPr/>
      <dgm:t>
        <a:bodyPr/>
        <a:lstStyle/>
        <a:p>
          <a:endParaRPr lang="en-US"/>
        </a:p>
      </dgm:t>
    </dgm:pt>
    <dgm:pt modelId="{6962667C-D74D-4AA0-A041-F3CE2D1E38B8}" type="pres">
      <dgm:prSet presAssocID="{8DCBAF68-3A6D-48F2-BE54-4727491AB1A4}" presName="root" presStyleCnt="0">
        <dgm:presLayoutVars>
          <dgm:dir/>
          <dgm:resizeHandles val="exact"/>
        </dgm:presLayoutVars>
      </dgm:prSet>
      <dgm:spPr/>
    </dgm:pt>
    <dgm:pt modelId="{2573C1DE-40C8-43B8-BB12-43955C730E24}" type="pres">
      <dgm:prSet presAssocID="{D8239BF8-FFF2-48DF-97CF-87DCA709C04C}" presName="compNode" presStyleCnt="0"/>
      <dgm:spPr/>
    </dgm:pt>
    <dgm:pt modelId="{17E3A6D2-4EC9-4A2C-8AD1-95BA58433AD2}" type="pres">
      <dgm:prSet presAssocID="{D8239BF8-FFF2-48DF-97CF-87DCA709C04C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3E5907C1-39EA-490D-9433-00C759832FED}" type="pres">
      <dgm:prSet presAssocID="{D8239BF8-FFF2-48DF-97CF-87DCA709C04C}" presName="spaceRect" presStyleCnt="0"/>
      <dgm:spPr/>
    </dgm:pt>
    <dgm:pt modelId="{D6021BB9-6B20-4E8E-9827-E8D4CC83818E}" type="pres">
      <dgm:prSet presAssocID="{D8239BF8-FFF2-48DF-97CF-87DCA709C04C}" presName="textRect" presStyleLbl="revTx" presStyleIdx="0" presStyleCnt="3">
        <dgm:presLayoutVars>
          <dgm:chMax val="1"/>
          <dgm:chPref val="1"/>
        </dgm:presLayoutVars>
      </dgm:prSet>
      <dgm:spPr/>
    </dgm:pt>
    <dgm:pt modelId="{54C5AAA7-5FED-4DA8-8A98-003D123D724C}" type="pres">
      <dgm:prSet presAssocID="{51C9802A-8E2C-4784-9434-6D8DAE94A3FA}" presName="sibTrans" presStyleCnt="0"/>
      <dgm:spPr/>
    </dgm:pt>
    <dgm:pt modelId="{D8E83D97-E7D8-4181-AD4B-D51110850A12}" type="pres">
      <dgm:prSet presAssocID="{EBF1F727-AE11-4D9E-8154-B9E2709DB359}" presName="compNode" presStyleCnt="0"/>
      <dgm:spPr/>
    </dgm:pt>
    <dgm:pt modelId="{3C6E4972-EB99-414A-AC91-DBF75469513C}" type="pres">
      <dgm:prSet presAssocID="{EBF1F727-AE11-4D9E-8154-B9E2709DB35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btitles"/>
        </a:ext>
      </dgm:extLst>
    </dgm:pt>
    <dgm:pt modelId="{85DDE573-6C99-49B5-9DB5-3E4EE66151B2}" type="pres">
      <dgm:prSet presAssocID="{EBF1F727-AE11-4D9E-8154-B9E2709DB359}" presName="spaceRect" presStyleCnt="0"/>
      <dgm:spPr/>
    </dgm:pt>
    <dgm:pt modelId="{9862933C-5D6E-41DF-A48A-614087291438}" type="pres">
      <dgm:prSet presAssocID="{EBF1F727-AE11-4D9E-8154-B9E2709DB359}" presName="textRect" presStyleLbl="revTx" presStyleIdx="1" presStyleCnt="3">
        <dgm:presLayoutVars>
          <dgm:chMax val="1"/>
          <dgm:chPref val="1"/>
        </dgm:presLayoutVars>
      </dgm:prSet>
      <dgm:spPr/>
    </dgm:pt>
    <dgm:pt modelId="{CFE68877-B574-41F9-8509-EC7A5E71FEA6}" type="pres">
      <dgm:prSet presAssocID="{102F3E64-99CD-4F2A-AAE7-BEB0FEC8EECB}" presName="sibTrans" presStyleCnt="0"/>
      <dgm:spPr/>
    </dgm:pt>
    <dgm:pt modelId="{30B3A1FD-245D-4A92-87CD-13387C14C6F6}" type="pres">
      <dgm:prSet presAssocID="{C83B0F19-1C61-4325-8FEF-68E65B5545A3}" presName="compNode" presStyleCnt="0"/>
      <dgm:spPr/>
    </dgm:pt>
    <dgm:pt modelId="{A8A9C8BA-B690-4CB1-9EC8-86E37C95F9AA}" type="pres">
      <dgm:prSet presAssocID="{C83B0F19-1C61-4325-8FEF-68E65B5545A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4F26BB57-69AF-4C1A-B883-D2DD3CA4E608}" type="pres">
      <dgm:prSet presAssocID="{C83B0F19-1C61-4325-8FEF-68E65B5545A3}" presName="spaceRect" presStyleCnt="0"/>
      <dgm:spPr/>
    </dgm:pt>
    <dgm:pt modelId="{BB654CDF-D588-482B-95B7-41878E559248}" type="pres">
      <dgm:prSet presAssocID="{C83B0F19-1C61-4325-8FEF-68E65B5545A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35A87637-4651-4907-B86F-8F2505E8B6B8}" srcId="{8DCBAF68-3A6D-48F2-BE54-4727491AB1A4}" destId="{EBF1F727-AE11-4D9E-8154-B9E2709DB359}" srcOrd="1" destOrd="0" parTransId="{A12422AF-4432-4E8E-8322-26B51EB4C9EE}" sibTransId="{102F3E64-99CD-4F2A-AAE7-BEB0FEC8EECB}"/>
    <dgm:cxn modelId="{78287074-41BF-43B7-8ECE-1C2953A6D29D}" srcId="{8DCBAF68-3A6D-48F2-BE54-4727491AB1A4}" destId="{D8239BF8-FFF2-48DF-97CF-87DCA709C04C}" srcOrd="0" destOrd="0" parTransId="{2E9BCB0B-80C7-4F13-9EF6-67CF96FF9B9D}" sibTransId="{51C9802A-8E2C-4784-9434-6D8DAE94A3FA}"/>
    <dgm:cxn modelId="{2CD97585-00FA-44D8-8D06-F517C868B274}" type="presOf" srcId="{EBF1F727-AE11-4D9E-8154-B9E2709DB359}" destId="{9862933C-5D6E-41DF-A48A-614087291438}" srcOrd="0" destOrd="0" presId="urn:microsoft.com/office/officeart/2018/2/layout/IconLabelList"/>
    <dgm:cxn modelId="{34AA379B-5A8B-43BD-908D-F6ECBF7C0E72}" type="presOf" srcId="{8DCBAF68-3A6D-48F2-BE54-4727491AB1A4}" destId="{6962667C-D74D-4AA0-A041-F3CE2D1E38B8}" srcOrd="0" destOrd="0" presId="urn:microsoft.com/office/officeart/2018/2/layout/IconLabelList"/>
    <dgm:cxn modelId="{D35F0EA9-0641-4762-8D4F-0DDD6CB057CD}" type="presOf" srcId="{C83B0F19-1C61-4325-8FEF-68E65B5545A3}" destId="{BB654CDF-D588-482B-95B7-41878E559248}" srcOrd="0" destOrd="0" presId="urn:microsoft.com/office/officeart/2018/2/layout/IconLabelList"/>
    <dgm:cxn modelId="{811481DA-0D9B-4577-A2D9-06B8561CBAB7}" srcId="{8DCBAF68-3A6D-48F2-BE54-4727491AB1A4}" destId="{C83B0F19-1C61-4325-8FEF-68E65B5545A3}" srcOrd="2" destOrd="0" parTransId="{06FD74FA-4302-4745-B967-A6AA5DD8B994}" sibTransId="{731F1EAC-E0F3-4FAF-8A53-A046D7A2A805}"/>
    <dgm:cxn modelId="{A5D29BE5-3540-43DE-9F15-4265491254B8}" type="presOf" srcId="{D8239BF8-FFF2-48DF-97CF-87DCA709C04C}" destId="{D6021BB9-6B20-4E8E-9827-E8D4CC83818E}" srcOrd="0" destOrd="0" presId="urn:microsoft.com/office/officeart/2018/2/layout/IconLabelList"/>
    <dgm:cxn modelId="{82F62C76-1998-4C13-ABE8-E3041B9DA301}" type="presParOf" srcId="{6962667C-D74D-4AA0-A041-F3CE2D1E38B8}" destId="{2573C1DE-40C8-43B8-BB12-43955C730E24}" srcOrd="0" destOrd="0" presId="urn:microsoft.com/office/officeart/2018/2/layout/IconLabelList"/>
    <dgm:cxn modelId="{C08EB344-E348-4288-9D53-1FBBF7E2982F}" type="presParOf" srcId="{2573C1DE-40C8-43B8-BB12-43955C730E24}" destId="{17E3A6D2-4EC9-4A2C-8AD1-95BA58433AD2}" srcOrd="0" destOrd="0" presId="urn:microsoft.com/office/officeart/2018/2/layout/IconLabelList"/>
    <dgm:cxn modelId="{7BD6773B-6A25-40C4-8C3C-E3B6FAEAD5DC}" type="presParOf" srcId="{2573C1DE-40C8-43B8-BB12-43955C730E24}" destId="{3E5907C1-39EA-490D-9433-00C759832FED}" srcOrd="1" destOrd="0" presId="urn:microsoft.com/office/officeart/2018/2/layout/IconLabelList"/>
    <dgm:cxn modelId="{D88F40D6-DCD0-4BF6-9510-0EB248B57979}" type="presParOf" srcId="{2573C1DE-40C8-43B8-BB12-43955C730E24}" destId="{D6021BB9-6B20-4E8E-9827-E8D4CC83818E}" srcOrd="2" destOrd="0" presId="urn:microsoft.com/office/officeart/2018/2/layout/IconLabelList"/>
    <dgm:cxn modelId="{71AB73AC-DBD8-4F05-8CFF-E13B2AA61C3D}" type="presParOf" srcId="{6962667C-D74D-4AA0-A041-F3CE2D1E38B8}" destId="{54C5AAA7-5FED-4DA8-8A98-003D123D724C}" srcOrd="1" destOrd="0" presId="urn:microsoft.com/office/officeart/2018/2/layout/IconLabelList"/>
    <dgm:cxn modelId="{A9C5FAF3-2D41-4129-9494-D9D2B4FE4E9E}" type="presParOf" srcId="{6962667C-D74D-4AA0-A041-F3CE2D1E38B8}" destId="{D8E83D97-E7D8-4181-AD4B-D51110850A12}" srcOrd="2" destOrd="0" presId="urn:microsoft.com/office/officeart/2018/2/layout/IconLabelList"/>
    <dgm:cxn modelId="{CE34B305-A7C1-4FE2-902D-B86BCEDA00F3}" type="presParOf" srcId="{D8E83D97-E7D8-4181-AD4B-D51110850A12}" destId="{3C6E4972-EB99-414A-AC91-DBF75469513C}" srcOrd="0" destOrd="0" presId="urn:microsoft.com/office/officeart/2018/2/layout/IconLabelList"/>
    <dgm:cxn modelId="{47F352B6-B360-4775-9EEC-21FDAE72613F}" type="presParOf" srcId="{D8E83D97-E7D8-4181-AD4B-D51110850A12}" destId="{85DDE573-6C99-49B5-9DB5-3E4EE66151B2}" srcOrd="1" destOrd="0" presId="urn:microsoft.com/office/officeart/2018/2/layout/IconLabelList"/>
    <dgm:cxn modelId="{F381E934-2748-441B-AD79-15A269AD5808}" type="presParOf" srcId="{D8E83D97-E7D8-4181-AD4B-D51110850A12}" destId="{9862933C-5D6E-41DF-A48A-614087291438}" srcOrd="2" destOrd="0" presId="urn:microsoft.com/office/officeart/2018/2/layout/IconLabelList"/>
    <dgm:cxn modelId="{5BD6761C-80AB-4C7E-9523-D05E3AA03A90}" type="presParOf" srcId="{6962667C-D74D-4AA0-A041-F3CE2D1E38B8}" destId="{CFE68877-B574-41F9-8509-EC7A5E71FEA6}" srcOrd="3" destOrd="0" presId="urn:microsoft.com/office/officeart/2018/2/layout/IconLabelList"/>
    <dgm:cxn modelId="{9E7437E3-934E-4BC3-AEA5-3922BEC9E145}" type="presParOf" srcId="{6962667C-D74D-4AA0-A041-F3CE2D1E38B8}" destId="{30B3A1FD-245D-4A92-87CD-13387C14C6F6}" srcOrd="4" destOrd="0" presId="urn:microsoft.com/office/officeart/2018/2/layout/IconLabelList"/>
    <dgm:cxn modelId="{25AA8482-ACBD-4E24-A81C-BA2AA26C4D8C}" type="presParOf" srcId="{30B3A1FD-245D-4A92-87CD-13387C14C6F6}" destId="{A8A9C8BA-B690-4CB1-9EC8-86E37C95F9AA}" srcOrd="0" destOrd="0" presId="urn:microsoft.com/office/officeart/2018/2/layout/IconLabelList"/>
    <dgm:cxn modelId="{52D0F231-D6DF-46B1-BD79-ADB2460B2859}" type="presParOf" srcId="{30B3A1FD-245D-4A92-87CD-13387C14C6F6}" destId="{4F26BB57-69AF-4C1A-B883-D2DD3CA4E608}" srcOrd="1" destOrd="0" presId="urn:microsoft.com/office/officeart/2018/2/layout/IconLabelList"/>
    <dgm:cxn modelId="{5FB659A3-8628-43CF-B71B-43535D40A5A9}" type="presParOf" srcId="{30B3A1FD-245D-4A92-87CD-13387C14C6F6}" destId="{BB654CDF-D588-482B-95B7-41878E55924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D6CF918-966A-4821-8FC4-F3889F09F738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2BF85C20-FFEC-4F40-8176-DC061F4846CA}">
      <dgm:prSet/>
      <dgm:spPr/>
      <dgm:t>
        <a:bodyPr/>
        <a:lstStyle/>
        <a:p>
          <a:r>
            <a:rPr lang="en-US"/>
            <a:t>• Highlighted model performance metrics</a:t>
          </a:r>
        </a:p>
      </dgm:t>
    </dgm:pt>
    <dgm:pt modelId="{661ECC1A-B06B-4CCE-8CE7-0EF4838F56C6}" type="parTrans" cxnId="{F006D7EC-D4A1-4044-A3E9-65EEFE50F3EA}">
      <dgm:prSet/>
      <dgm:spPr/>
      <dgm:t>
        <a:bodyPr/>
        <a:lstStyle/>
        <a:p>
          <a:endParaRPr lang="en-US"/>
        </a:p>
      </dgm:t>
    </dgm:pt>
    <dgm:pt modelId="{53D92471-C6F3-4D41-B61C-ADFB519F354C}" type="sibTrans" cxnId="{F006D7EC-D4A1-4044-A3E9-65EEFE50F3EA}">
      <dgm:prSet/>
      <dgm:spPr/>
      <dgm:t>
        <a:bodyPr/>
        <a:lstStyle/>
        <a:p>
          <a:endParaRPr lang="en-US"/>
        </a:p>
      </dgm:t>
    </dgm:pt>
    <dgm:pt modelId="{819E9721-ED43-4522-A0CC-87D91430CA19}">
      <dgm:prSet/>
      <dgm:spPr/>
      <dgm:t>
        <a:bodyPr/>
        <a:lstStyle/>
        <a:p>
          <a:r>
            <a:rPr lang="en-US"/>
            <a:t>• Discussed key insights from the classification task</a:t>
          </a:r>
        </a:p>
      </dgm:t>
    </dgm:pt>
    <dgm:pt modelId="{01A9B53B-5A12-4220-AE74-C1744FC0656B}" type="parTrans" cxnId="{33A73DF8-4053-4A99-85D4-594E201B4C91}">
      <dgm:prSet/>
      <dgm:spPr/>
      <dgm:t>
        <a:bodyPr/>
        <a:lstStyle/>
        <a:p>
          <a:endParaRPr lang="en-US"/>
        </a:p>
      </dgm:t>
    </dgm:pt>
    <dgm:pt modelId="{3E0020F5-F238-43C3-B905-5AC9DE7B42C0}" type="sibTrans" cxnId="{33A73DF8-4053-4A99-85D4-594E201B4C91}">
      <dgm:prSet/>
      <dgm:spPr/>
      <dgm:t>
        <a:bodyPr/>
        <a:lstStyle/>
        <a:p>
          <a:endParaRPr lang="en-US"/>
        </a:p>
      </dgm:t>
    </dgm:pt>
    <dgm:pt modelId="{96639421-3074-445C-BB7B-EF5A15963EA0}">
      <dgm:prSet/>
      <dgm:spPr/>
      <dgm:t>
        <a:bodyPr/>
        <a:lstStyle/>
        <a:p>
          <a:r>
            <a:rPr lang="en-US"/>
            <a:t>• Suggested potential improvements</a:t>
          </a:r>
        </a:p>
      </dgm:t>
    </dgm:pt>
    <dgm:pt modelId="{A565ED85-4EC1-4005-BA59-2673778529EA}" type="parTrans" cxnId="{C7A87F32-FB35-494B-957A-CAA017242F76}">
      <dgm:prSet/>
      <dgm:spPr/>
      <dgm:t>
        <a:bodyPr/>
        <a:lstStyle/>
        <a:p>
          <a:endParaRPr lang="en-US"/>
        </a:p>
      </dgm:t>
    </dgm:pt>
    <dgm:pt modelId="{50B3BB45-5F1D-4F95-B7BA-42B7FF629721}" type="sibTrans" cxnId="{C7A87F32-FB35-494B-957A-CAA017242F76}">
      <dgm:prSet/>
      <dgm:spPr/>
      <dgm:t>
        <a:bodyPr/>
        <a:lstStyle/>
        <a:p>
          <a:endParaRPr lang="en-US"/>
        </a:p>
      </dgm:t>
    </dgm:pt>
    <dgm:pt modelId="{8728FE39-53D0-4985-8912-8229D21E5D58}" type="pres">
      <dgm:prSet presAssocID="{FD6CF918-966A-4821-8FC4-F3889F09F738}" presName="root" presStyleCnt="0">
        <dgm:presLayoutVars>
          <dgm:dir/>
          <dgm:resizeHandles val="exact"/>
        </dgm:presLayoutVars>
      </dgm:prSet>
      <dgm:spPr/>
    </dgm:pt>
    <dgm:pt modelId="{5597A5D9-F740-4A0C-8EB0-22A2E2DD8407}" type="pres">
      <dgm:prSet presAssocID="{2BF85C20-FFEC-4F40-8176-DC061F4846CA}" presName="compNode" presStyleCnt="0"/>
      <dgm:spPr/>
    </dgm:pt>
    <dgm:pt modelId="{FC079A8C-3FA5-428E-BE6C-38E3EE9739D5}" type="pres">
      <dgm:prSet presAssocID="{2BF85C20-FFEC-4F40-8176-DC061F4846CA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ckmark"/>
        </a:ext>
      </dgm:extLst>
    </dgm:pt>
    <dgm:pt modelId="{CA44EB18-47DE-4D03-A26E-B33F405B49EB}" type="pres">
      <dgm:prSet presAssocID="{2BF85C20-FFEC-4F40-8176-DC061F4846CA}" presName="spaceRect" presStyleCnt="0"/>
      <dgm:spPr/>
    </dgm:pt>
    <dgm:pt modelId="{6222D25E-91DF-4696-9451-46078AFDB318}" type="pres">
      <dgm:prSet presAssocID="{2BF85C20-FFEC-4F40-8176-DC061F4846CA}" presName="textRect" presStyleLbl="revTx" presStyleIdx="0" presStyleCnt="3">
        <dgm:presLayoutVars>
          <dgm:chMax val="1"/>
          <dgm:chPref val="1"/>
        </dgm:presLayoutVars>
      </dgm:prSet>
      <dgm:spPr/>
    </dgm:pt>
    <dgm:pt modelId="{222BC244-77D1-400C-9761-6FDBE4E4E057}" type="pres">
      <dgm:prSet presAssocID="{53D92471-C6F3-4D41-B61C-ADFB519F354C}" presName="sibTrans" presStyleCnt="0"/>
      <dgm:spPr/>
    </dgm:pt>
    <dgm:pt modelId="{AFB674F2-B29F-460F-A6A4-12A51C5A1AC7}" type="pres">
      <dgm:prSet presAssocID="{819E9721-ED43-4522-A0CC-87D91430CA19}" presName="compNode" presStyleCnt="0"/>
      <dgm:spPr/>
    </dgm:pt>
    <dgm:pt modelId="{EA28E9CC-35F7-4F10-9002-8FC9AB964354}" type="pres">
      <dgm:prSet presAssocID="{819E9721-ED43-4522-A0CC-87D91430CA1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Key"/>
        </a:ext>
      </dgm:extLst>
    </dgm:pt>
    <dgm:pt modelId="{D4030AA8-8758-4389-AF70-2B508ACAE69A}" type="pres">
      <dgm:prSet presAssocID="{819E9721-ED43-4522-A0CC-87D91430CA19}" presName="spaceRect" presStyleCnt="0"/>
      <dgm:spPr/>
    </dgm:pt>
    <dgm:pt modelId="{852FA8CD-6BCF-4349-9D64-86DD745955FC}" type="pres">
      <dgm:prSet presAssocID="{819E9721-ED43-4522-A0CC-87D91430CA19}" presName="textRect" presStyleLbl="revTx" presStyleIdx="1" presStyleCnt="3">
        <dgm:presLayoutVars>
          <dgm:chMax val="1"/>
          <dgm:chPref val="1"/>
        </dgm:presLayoutVars>
      </dgm:prSet>
      <dgm:spPr/>
    </dgm:pt>
    <dgm:pt modelId="{AE80C355-48ED-4478-831D-B132A1922B22}" type="pres">
      <dgm:prSet presAssocID="{3E0020F5-F238-43C3-B905-5AC9DE7B42C0}" presName="sibTrans" presStyleCnt="0"/>
      <dgm:spPr/>
    </dgm:pt>
    <dgm:pt modelId="{B9218717-E9D9-4FB8-B6C7-DDA578FBDE6B}" type="pres">
      <dgm:prSet presAssocID="{96639421-3074-445C-BB7B-EF5A15963EA0}" presName="compNode" presStyleCnt="0"/>
      <dgm:spPr/>
    </dgm:pt>
    <dgm:pt modelId="{4FE99844-5724-42CB-A9F9-FB5F675BAB11}" type="pres">
      <dgm:prSet presAssocID="{96639421-3074-445C-BB7B-EF5A15963EA0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ghtbulb"/>
        </a:ext>
      </dgm:extLst>
    </dgm:pt>
    <dgm:pt modelId="{F3DF4281-DA94-4FEC-8974-9916C7F56FD4}" type="pres">
      <dgm:prSet presAssocID="{96639421-3074-445C-BB7B-EF5A15963EA0}" presName="spaceRect" presStyleCnt="0"/>
      <dgm:spPr/>
    </dgm:pt>
    <dgm:pt modelId="{5B43F823-6C77-4682-A4C5-75BA6D7430F1}" type="pres">
      <dgm:prSet presAssocID="{96639421-3074-445C-BB7B-EF5A15963EA0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70C34020-8B52-4964-9E39-2C485022AC8A}" type="presOf" srcId="{2BF85C20-FFEC-4F40-8176-DC061F4846CA}" destId="{6222D25E-91DF-4696-9451-46078AFDB318}" srcOrd="0" destOrd="0" presId="urn:microsoft.com/office/officeart/2018/2/layout/IconLabelList"/>
    <dgm:cxn modelId="{C7A87F32-FB35-494B-957A-CAA017242F76}" srcId="{FD6CF918-966A-4821-8FC4-F3889F09F738}" destId="{96639421-3074-445C-BB7B-EF5A15963EA0}" srcOrd="2" destOrd="0" parTransId="{A565ED85-4EC1-4005-BA59-2673778529EA}" sibTransId="{50B3BB45-5F1D-4F95-B7BA-42B7FF629721}"/>
    <dgm:cxn modelId="{93CC4E5B-582E-4B50-A590-50999A10571D}" type="presOf" srcId="{FD6CF918-966A-4821-8FC4-F3889F09F738}" destId="{8728FE39-53D0-4985-8912-8229D21E5D58}" srcOrd="0" destOrd="0" presId="urn:microsoft.com/office/officeart/2018/2/layout/IconLabelList"/>
    <dgm:cxn modelId="{1410C1AA-402A-4BB5-A7E4-0F1DE779CE9A}" type="presOf" srcId="{819E9721-ED43-4522-A0CC-87D91430CA19}" destId="{852FA8CD-6BCF-4349-9D64-86DD745955FC}" srcOrd="0" destOrd="0" presId="urn:microsoft.com/office/officeart/2018/2/layout/IconLabelList"/>
    <dgm:cxn modelId="{D9F6DBE4-B738-4156-BB82-68CD2DF875B5}" type="presOf" srcId="{96639421-3074-445C-BB7B-EF5A15963EA0}" destId="{5B43F823-6C77-4682-A4C5-75BA6D7430F1}" srcOrd="0" destOrd="0" presId="urn:microsoft.com/office/officeart/2018/2/layout/IconLabelList"/>
    <dgm:cxn modelId="{F006D7EC-D4A1-4044-A3E9-65EEFE50F3EA}" srcId="{FD6CF918-966A-4821-8FC4-F3889F09F738}" destId="{2BF85C20-FFEC-4F40-8176-DC061F4846CA}" srcOrd="0" destOrd="0" parTransId="{661ECC1A-B06B-4CCE-8CE7-0EF4838F56C6}" sibTransId="{53D92471-C6F3-4D41-B61C-ADFB519F354C}"/>
    <dgm:cxn modelId="{33A73DF8-4053-4A99-85D4-594E201B4C91}" srcId="{FD6CF918-966A-4821-8FC4-F3889F09F738}" destId="{819E9721-ED43-4522-A0CC-87D91430CA19}" srcOrd="1" destOrd="0" parTransId="{01A9B53B-5A12-4220-AE74-C1744FC0656B}" sibTransId="{3E0020F5-F238-43C3-B905-5AC9DE7B42C0}"/>
    <dgm:cxn modelId="{50B8ED1A-6FAD-4A8C-A436-33049FD6EA6E}" type="presParOf" srcId="{8728FE39-53D0-4985-8912-8229D21E5D58}" destId="{5597A5D9-F740-4A0C-8EB0-22A2E2DD8407}" srcOrd="0" destOrd="0" presId="urn:microsoft.com/office/officeart/2018/2/layout/IconLabelList"/>
    <dgm:cxn modelId="{131F5192-3ABD-40FB-A72F-DF4B6A052053}" type="presParOf" srcId="{5597A5D9-F740-4A0C-8EB0-22A2E2DD8407}" destId="{FC079A8C-3FA5-428E-BE6C-38E3EE9739D5}" srcOrd="0" destOrd="0" presId="urn:microsoft.com/office/officeart/2018/2/layout/IconLabelList"/>
    <dgm:cxn modelId="{ACB505FB-FBF7-416D-8D57-B3A2FABD097F}" type="presParOf" srcId="{5597A5D9-F740-4A0C-8EB0-22A2E2DD8407}" destId="{CA44EB18-47DE-4D03-A26E-B33F405B49EB}" srcOrd="1" destOrd="0" presId="urn:microsoft.com/office/officeart/2018/2/layout/IconLabelList"/>
    <dgm:cxn modelId="{1099B308-6AB1-47C2-AA11-DED8BCE11A5C}" type="presParOf" srcId="{5597A5D9-F740-4A0C-8EB0-22A2E2DD8407}" destId="{6222D25E-91DF-4696-9451-46078AFDB318}" srcOrd="2" destOrd="0" presId="urn:microsoft.com/office/officeart/2018/2/layout/IconLabelList"/>
    <dgm:cxn modelId="{3F6FAFF5-968F-4D8B-A29F-E9E9AA7C006E}" type="presParOf" srcId="{8728FE39-53D0-4985-8912-8229D21E5D58}" destId="{222BC244-77D1-400C-9761-6FDBE4E4E057}" srcOrd="1" destOrd="0" presId="urn:microsoft.com/office/officeart/2018/2/layout/IconLabelList"/>
    <dgm:cxn modelId="{015F01C4-8573-43BE-BAE4-CED1BFE08FA2}" type="presParOf" srcId="{8728FE39-53D0-4985-8912-8229D21E5D58}" destId="{AFB674F2-B29F-460F-A6A4-12A51C5A1AC7}" srcOrd="2" destOrd="0" presId="urn:microsoft.com/office/officeart/2018/2/layout/IconLabelList"/>
    <dgm:cxn modelId="{A0F0680A-7AF2-4B31-8582-8D6FA30A5964}" type="presParOf" srcId="{AFB674F2-B29F-460F-A6A4-12A51C5A1AC7}" destId="{EA28E9CC-35F7-4F10-9002-8FC9AB964354}" srcOrd="0" destOrd="0" presId="urn:microsoft.com/office/officeart/2018/2/layout/IconLabelList"/>
    <dgm:cxn modelId="{DAC1C2B1-E531-4E80-8776-178F7C1A4737}" type="presParOf" srcId="{AFB674F2-B29F-460F-A6A4-12A51C5A1AC7}" destId="{D4030AA8-8758-4389-AF70-2B508ACAE69A}" srcOrd="1" destOrd="0" presId="urn:microsoft.com/office/officeart/2018/2/layout/IconLabelList"/>
    <dgm:cxn modelId="{34E6BA63-F8E3-4E30-BECA-D38DC6D87D78}" type="presParOf" srcId="{AFB674F2-B29F-460F-A6A4-12A51C5A1AC7}" destId="{852FA8CD-6BCF-4349-9D64-86DD745955FC}" srcOrd="2" destOrd="0" presId="urn:microsoft.com/office/officeart/2018/2/layout/IconLabelList"/>
    <dgm:cxn modelId="{45E54617-B493-49F6-B435-9FF563AF7333}" type="presParOf" srcId="{8728FE39-53D0-4985-8912-8229D21E5D58}" destId="{AE80C355-48ED-4478-831D-B132A1922B22}" srcOrd="3" destOrd="0" presId="urn:microsoft.com/office/officeart/2018/2/layout/IconLabelList"/>
    <dgm:cxn modelId="{48E44C63-F9C4-48B0-8575-1FEBC294C0BF}" type="presParOf" srcId="{8728FE39-53D0-4985-8912-8229D21E5D58}" destId="{B9218717-E9D9-4FB8-B6C7-DDA578FBDE6B}" srcOrd="4" destOrd="0" presId="urn:microsoft.com/office/officeart/2018/2/layout/IconLabelList"/>
    <dgm:cxn modelId="{9AF92510-3FBE-41C3-8402-F549EEF2B586}" type="presParOf" srcId="{B9218717-E9D9-4FB8-B6C7-DDA578FBDE6B}" destId="{4FE99844-5724-42CB-A9F9-FB5F675BAB11}" srcOrd="0" destOrd="0" presId="urn:microsoft.com/office/officeart/2018/2/layout/IconLabelList"/>
    <dgm:cxn modelId="{0C684EF9-7882-448F-A781-4A568B5E572E}" type="presParOf" srcId="{B9218717-E9D9-4FB8-B6C7-DDA578FBDE6B}" destId="{F3DF4281-DA94-4FEC-8974-9916C7F56FD4}" srcOrd="1" destOrd="0" presId="urn:microsoft.com/office/officeart/2018/2/layout/IconLabelList"/>
    <dgm:cxn modelId="{7B5B0707-4BCD-484B-9CCB-4BDCCBB5D478}" type="presParOf" srcId="{B9218717-E9D9-4FB8-B6C7-DDA578FBDE6B}" destId="{5B43F823-6C77-4682-A4C5-75BA6D7430F1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AAA1741-777A-42D0-92AF-7AFCD06B77FD}">
      <dsp:nvSpPr>
        <dsp:cNvPr id="0" name=""/>
        <dsp:cNvSpPr/>
      </dsp:nvSpPr>
      <dsp:spPr>
        <a:xfrm>
          <a:off x="518185" y="768902"/>
          <a:ext cx="1475437" cy="1475437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70779C1-99A5-4BB8-AC98-67430C757E2F}">
      <dsp:nvSpPr>
        <dsp:cNvPr id="0" name=""/>
        <dsp:cNvSpPr/>
      </dsp:nvSpPr>
      <dsp:spPr>
        <a:xfrm>
          <a:off x="832623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EB663BB-7548-401F-B184-616F46DBF4B1}">
      <dsp:nvSpPr>
        <dsp:cNvPr id="0" name=""/>
        <dsp:cNvSpPr/>
      </dsp:nvSpPr>
      <dsp:spPr>
        <a:xfrm>
          <a:off x="46529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Loaded the dataset containing labeled news data</a:t>
          </a:r>
        </a:p>
      </dsp:txBody>
      <dsp:txXfrm>
        <a:off x="46529" y="2703902"/>
        <a:ext cx="2418750" cy="720000"/>
      </dsp:txXfrm>
    </dsp:sp>
    <dsp:sp modelId="{327D3C49-FE28-4E10-908E-A5ED657F4EC9}">
      <dsp:nvSpPr>
        <dsp:cNvPr id="0" name=""/>
        <dsp:cNvSpPr/>
      </dsp:nvSpPr>
      <dsp:spPr>
        <a:xfrm>
          <a:off x="3360216" y="768902"/>
          <a:ext cx="1475437" cy="1475437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F70E9F-3F57-4BFF-B4D5-92B678609D89}">
      <dsp:nvSpPr>
        <dsp:cNvPr id="0" name=""/>
        <dsp:cNvSpPr/>
      </dsp:nvSpPr>
      <dsp:spPr>
        <a:xfrm>
          <a:off x="3674654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E7611F-85F1-4CF1-A716-F8AA8C1D6EFE}">
      <dsp:nvSpPr>
        <dsp:cNvPr id="0" name=""/>
        <dsp:cNvSpPr/>
      </dsp:nvSpPr>
      <dsp:spPr>
        <a:xfrm>
          <a:off x="2888560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Cleaned and preprocessed text (tokenization, stopword removal, etc.)</a:t>
          </a:r>
        </a:p>
      </dsp:txBody>
      <dsp:txXfrm>
        <a:off x="2888560" y="2703902"/>
        <a:ext cx="2418750" cy="720000"/>
      </dsp:txXfrm>
    </dsp:sp>
    <dsp:sp modelId="{3FFD945A-CE7B-4C3C-A25B-1DEBFC9DAD47}">
      <dsp:nvSpPr>
        <dsp:cNvPr id="0" name=""/>
        <dsp:cNvSpPr/>
      </dsp:nvSpPr>
      <dsp:spPr>
        <a:xfrm>
          <a:off x="6202248" y="768902"/>
          <a:ext cx="1475437" cy="1475437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0230C09-7E7C-4DBD-8FF8-4B87D9936F34}">
      <dsp:nvSpPr>
        <dsp:cNvPr id="0" name=""/>
        <dsp:cNvSpPr/>
      </dsp:nvSpPr>
      <dsp:spPr>
        <a:xfrm>
          <a:off x="6516685" y="1083340"/>
          <a:ext cx="846562" cy="846562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0A682A-F73D-42C7-AA0C-EB251001FDCD}">
      <dsp:nvSpPr>
        <dsp:cNvPr id="0" name=""/>
        <dsp:cNvSpPr/>
      </dsp:nvSpPr>
      <dsp:spPr>
        <a:xfrm>
          <a:off x="5730591" y="2703902"/>
          <a:ext cx="24187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400" kern="1200"/>
            <a:t>• Split data into training and testing sets</a:t>
          </a:r>
        </a:p>
      </dsp:txBody>
      <dsp:txXfrm>
        <a:off x="5730591" y="2703902"/>
        <a:ext cx="2418750" cy="72000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7E3A6D2-4EC9-4A2C-8AD1-95BA58433AD2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6021BB9-6B20-4E8E-9827-E8D4CC83818E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Used machine learning models for classification (e.g., Naive Bayes, Logistic Regression, or others)</a:t>
          </a:r>
        </a:p>
      </dsp:txBody>
      <dsp:txXfrm>
        <a:off x="78583" y="2435142"/>
        <a:ext cx="2399612" cy="720000"/>
      </dsp:txXfrm>
    </dsp:sp>
    <dsp:sp modelId="{3C6E4972-EB99-414A-AC91-DBF75469513C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862933C-5D6E-41DF-A48A-614087291438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Vectorized text data using TF-IDF or CountVectorizer</a:t>
          </a:r>
        </a:p>
      </dsp:txBody>
      <dsp:txXfrm>
        <a:off x="2898129" y="2435142"/>
        <a:ext cx="2399612" cy="720000"/>
      </dsp:txXfrm>
    </dsp:sp>
    <dsp:sp modelId="{A8A9C8BA-B690-4CB1-9EC8-86E37C95F9AA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654CDF-D588-482B-95B7-41878E559248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/>
            <a:t>• Trained and validated models</a:t>
          </a:r>
        </a:p>
      </dsp:txBody>
      <dsp:txXfrm>
        <a:off x="5717674" y="2435142"/>
        <a:ext cx="2399612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079A8C-3FA5-428E-BE6C-38E3EE9739D5}">
      <dsp:nvSpPr>
        <dsp:cNvPr id="0" name=""/>
        <dsp:cNvSpPr/>
      </dsp:nvSpPr>
      <dsp:spPr>
        <a:xfrm>
          <a:off x="73847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22D25E-91DF-4696-9451-46078AFDB318}">
      <dsp:nvSpPr>
        <dsp:cNvPr id="0" name=""/>
        <dsp:cNvSpPr/>
      </dsp:nvSpPr>
      <dsp:spPr>
        <a:xfrm>
          <a:off x="78583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Highlighted model performance metrics</a:t>
          </a:r>
        </a:p>
      </dsp:txBody>
      <dsp:txXfrm>
        <a:off x="78583" y="2435142"/>
        <a:ext cx="2399612" cy="720000"/>
      </dsp:txXfrm>
    </dsp:sp>
    <dsp:sp modelId="{EA28E9CC-35F7-4F10-9002-8FC9AB964354}">
      <dsp:nvSpPr>
        <dsp:cNvPr id="0" name=""/>
        <dsp:cNvSpPr/>
      </dsp:nvSpPr>
      <dsp:spPr>
        <a:xfrm>
          <a:off x="3558022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2FA8CD-6BCF-4349-9D64-86DD745955FC}">
      <dsp:nvSpPr>
        <dsp:cNvPr id="0" name=""/>
        <dsp:cNvSpPr/>
      </dsp:nvSpPr>
      <dsp:spPr>
        <a:xfrm>
          <a:off x="2898129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Discussed key insights from the classification task</a:t>
          </a:r>
        </a:p>
      </dsp:txBody>
      <dsp:txXfrm>
        <a:off x="2898129" y="2435142"/>
        <a:ext cx="2399612" cy="720000"/>
      </dsp:txXfrm>
    </dsp:sp>
    <dsp:sp modelId="{4FE99844-5724-42CB-A9F9-FB5F675BAB11}">
      <dsp:nvSpPr>
        <dsp:cNvPr id="0" name=""/>
        <dsp:cNvSpPr/>
      </dsp:nvSpPr>
      <dsp:spPr>
        <a:xfrm>
          <a:off x="6377567" y="1037662"/>
          <a:ext cx="1079825" cy="107982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254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3F823-6C77-4682-A4C5-75BA6D7430F1}">
      <dsp:nvSpPr>
        <dsp:cNvPr id="0" name=""/>
        <dsp:cNvSpPr/>
      </dsp:nvSpPr>
      <dsp:spPr>
        <a:xfrm>
          <a:off x="5717674" y="2435142"/>
          <a:ext cx="239961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• Suggested potential improvements</a:t>
          </a:r>
        </a:p>
      </dsp:txBody>
      <dsp:txXfrm>
        <a:off x="5717674" y="2435142"/>
        <a:ext cx="239961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Rolls of Newspaper">
            <a:extLst>
              <a:ext uri="{FF2B5EF4-FFF2-40B4-BE49-F238E27FC236}">
                <a16:creationId xmlns:a16="http://schemas.microsoft.com/office/drawing/2014/main" id="{1135B825-58D4-35B3-D214-FC381E2640F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00" r="-1" b="-1"/>
          <a:stretch>
            <a:fillRect/>
          </a:stretch>
        </p:blipFill>
        <p:spPr>
          <a:xfrm>
            <a:off x="20" y="10"/>
            <a:ext cx="9143980" cy="6857990"/>
          </a:xfrm>
          <a:prstGeom prst="rect">
            <a:avLst/>
          </a:prstGeom>
        </p:spPr>
      </p:pic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870DEF6-46A2-D4F8-8BE6-91165D93EC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2950" y="1860919"/>
            <a:ext cx="3731460" cy="3108645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7896" y="2299176"/>
            <a:ext cx="3098526" cy="1571164"/>
          </a:xfrm>
        </p:spPr>
        <p:txBody>
          <a:bodyPr anchor="t">
            <a:normAutofit/>
          </a:bodyPr>
          <a:lstStyle/>
          <a:p>
            <a:pPr algn="l"/>
            <a:r>
              <a:rPr lang="en-ZA" sz="3100"/>
              <a:t>News Classification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7896" y="4199213"/>
            <a:ext cx="3143954" cy="598548"/>
          </a:xfrm>
        </p:spPr>
        <p:txBody>
          <a:bodyPr anchor="ctr">
            <a:normAutofit/>
          </a:bodyPr>
          <a:lstStyle/>
          <a:p>
            <a:pPr algn="l"/>
            <a:r>
              <a:rPr lang="en-ZA" sz="1600"/>
              <a:t>Author: Thabang Mmakola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22632D6-DED9-FDEC-FD9F-09FF0A4544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652377" y="4034776"/>
            <a:ext cx="552704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Slide Background">
            <a:extLst>
              <a:ext uri="{FF2B5EF4-FFF2-40B4-BE49-F238E27FC236}">
                <a16:creationId xmlns:a16="http://schemas.microsoft.com/office/drawing/2014/main" id="{C0763A76-9F1C-4FC5-82B7-DD475DA461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9143998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81BF4F6-F2CF-4984-9D14-D6966D92F9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391835" cy="2285999"/>
          </a:xfrm>
          <a:prstGeom prst="rect">
            <a:avLst/>
          </a:prstGeom>
          <a:ln>
            <a:noFill/>
          </a:ln>
          <a:effectLst>
            <a:outerShdw blurRad="596900" dist="304800" dir="7140000" sx="90000" sy="90000" algn="t" rotWithShape="0">
              <a:srgbClr val="000000">
                <a:alpha val="15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352" y="350196"/>
            <a:ext cx="3485178" cy="1624520"/>
          </a:xfrm>
        </p:spPr>
        <p:txBody>
          <a:bodyPr anchor="ctr">
            <a:normAutofit/>
          </a:bodyPr>
          <a:lstStyle/>
          <a:p>
            <a:r>
              <a:rPr lang="en-ZA" sz="3500"/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351" y="2743200"/>
            <a:ext cx="3485179" cy="3613149"/>
          </a:xfrm>
        </p:spPr>
        <p:txBody>
          <a:bodyPr anchor="ctr">
            <a:normAutofit/>
          </a:bodyPr>
          <a:lstStyle/>
          <a:p>
            <a:pPr>
              <a:defRPr sz="1800"/>
            </a:pPr>
            <a:r>
              <a:rPr lang="en-GB" sz="1700"/>
              <a:t>This project focuses on classifying news articles into categories.</a:t>
            </a:r>
          </a:p>
          <a:p>
            <a:pPr>
              <a:defRPr sz="1800"/>
            </a:pPr>
            <a:endParaRPr lang="en-GB" sz="1700"/>
          </a:p>
          <a:p>
            <a:pPr>
              <a:defRPr sz="1800"/>
            </a:pPr>
            <a:r>
              <a:rPr lang="en-GB" sz="1700"/>
              <a:t>It explores dataset loading, preprocessing, and training of a classification model.</a:t>
            </a:r>
          </a:p>
        </p:txBody>
      </p:sp>
      <p:pic>
        <p:nvPicPr>
          <p:cNvPr id="5" name="Picture 4" descr="Magnifying glass showing decling performance">
            <a:extLst>
              <a:ext uri="{FF2B5EF4-FFF2-40B4-BE49-F238E27FC236}">
                <a16:creationId xmlns:a16="http://schemas.microsoft.com/office/drawing/2014/main" id="{995571EF-8E9D-A93B-8510-E4D444F094F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443" r="43006" b="-2"/>
          <a:stretch>
            <a:fillRect/>
          </a:stretch>
        </p:blipFill>
        <p:spPr>
          <a:xfrm>
            <a:off x="4572000" y="1"/>
            <a:ext cx="4577118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ZA" sz="3500">
                <a:solidFill>
                  <a:srgbClr val="FFFFFF"/>
                </a:solidFill>
              </a:rPr>
              <a:t>2. Data Preparation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A83B57C-603B-B2C5-DAE3-5CFF5DB240F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97949979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ZA" sz="3500">
                <a:solidFill>
                  <a:srgbClr val="FFFFFF"/>
                </a:solidFill>
              </a:rPr>
              <a:t>3. Model Training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4EF724-7464-4636-41FE-698623BE6D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8850634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398F3DEE-0E56-499F-AFAE-C2DA7C2C81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3B9C452-2C6E-4D52-8FC7-669291EE91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4E1CC44-1B7F-472B-B668-B4F2F4723D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5BAD077-4A41-458D-9909-1A108699EA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6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1FC21CE-01FD-49CC-BAFC-06F38B34B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869075" y="0"/>
            <a:ext cx="3227567" cy="1575461"/>
          </a:xfrm>
          <a:prstGeom prst="rect">
            <a:avLst/>
          </a:prstGeom>
          <a:gradFill>
            <a:gsLst>
              <a:gs pos="0">
                <a:schemeClr val="accent1">
                  <a:alpha val="17000"/>
                </a:schemeClr>
              </a:gs>
              <a:gs pos="74000">
                <a:schemeClr val="accent1">
                  <a:lumMod val="5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24785" y="321728"/>
            <a:ext cx="5249912" cy="9679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3500">
                <a:solidFill>
                  <a:srgbClr val="FFFFFF"/>
                </a:solidFill>
              </a:rPr>
              <a:t>4. 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56657" y="321728"/>
            <a:ext cx="2475748" cy="96795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defTabSz="914400">
              <a:lnSpc>
                <a:spcPct val="90000"/>
              </a:lnSpc>
              <a:spcBef>
                <a:spcPts val="1000"/>
              </a:spcBef>
              <a:buNone/>
              <a:defRPr sz="1800"/>
            </a:pPr>
            <a:r>
              <a:rPr lang="en-US" sz="1700">
                <a:solidFill>
                  <a:srgbClr val="FFFFFF"/>
                </a:solidFill>
              </a:rPr>
              <a:t>• Evaluated models using accuracy, precision, recall, and F1-score</a:t>
            </a:r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5F80D66-4276-F333-903C-BEBA9CF9241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570" t="29511" r="53148" b="34393"/>
          <a:stretch/>
        </p:blipFill>
        <p:spPr>
          <a:xfrm>
            <a:off x="510516" y="3707686"/>
            <a:ext cx="1868097" cy="990801"/>
          </a:xfrm>
          <a:prstGeom prst="rect">
            <a:avLst/>
          </a:prstGeom>
        </p:spPr>
      </p:pic>
      <p:pic>
        <p:nvPicPr>
          <p:cNvPr id="8" name="Picture 7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11D8266-04FC-D130-BF2E-4ACD680A40C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036" t="28249" r="34158" b="34259"/>
          <a:stretch/>
        </p:blipFill>
        <p:spPr>
          <a:xfrm>
            <a:off x="2594946" y="3849577"/>
            <a:ext cx="1870908" cy="707021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4620EAF-8DCF-9158-6407-A2619AF6989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9998" t="29330" r="48871" b="36514"/>
          <a:stretch/>
        </p:blipFill>
        <p:spPr>
          <a:xfrm>
            <a:off x="4679376" y="3764661"/>
            <a:ext cx="1877184" cy="876853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91CD297-2427-EECB-47B6-08968C5D892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9441" t="25606" r="52382" b="40082"/>
          <a:stretch/>
        </p:blipFill>
        <p:spPr>
          <a:xfrm>
            <a:off x="6761512" y="3728579"/>
            <a:ext cx="1877183" cy="94901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096642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2" y="-1"/>
            <a:ext cx="9144001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5C5F10-7C66-2923-8800-4D14A697C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4784" y="248038"/>
            <a:ext cx="529779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l" defTabSz="914400">
              <a:lnSpc>
                <a:spcPct val="90000"/>
              </a:lnSpc>
            </a:pPr>
            <a: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 Identified best-performing model</a:t>
            </a:r>
            <a:br>
              <a:rPr lang="en-US" sz="2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2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F7AA648-747B-336F-D073-ED68FC119F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l="6547" t="25254" r="6188" b="53901"/>
          <a:stretch/>
        </p:blipFill>
        <p:spPr>
          <a:xfrm>
            <a:off x="324168" y="3621615"/>
            <a:ext cx="8495662" cy="11415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57403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ZA" sz="3500">
                <a:solidFill>
                  <a:srgbClr val="FFFFFF"/>
                </a:solidFill>
              </a:rPr>
              <a:t>5. Results and Insights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600E289-94B4-7DFC-5AE8-D42A07485B5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58423850"/>
              </p:ext>
            </p:extLst>
          </p:nvPr>
        </p:nvGraphicFramePr>
        <p:xfrm>
          <a:off x="483042" y="2112579"/>
          <a:ext cx="8195871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" y="0"/>
            <a:ext cx="9143999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6096642" y="0"/>
            <a:ext cx="3047358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783777" y="-3783778"/>
            <a:ext cx="1576446" cy="9144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697" y="348865"/>
            <a:ext cx="7533018" cy="877729"/>
          </a:xfrm>
        </p:spPr>
        <p:txBody>
          <a:bodyPr anchor="ctr">
            <a:normAutofit/>
          </a:bodyPr>
          <a:lstStyle/>
          <a:p>
            <a:r>
              <a:rPr lang="en-ZA" sz="3500">
                <a:solidFill>
                  <a:srgbClr val="FFFFFF"/>
                </a:solidFill>
              </a:rPr>
              <a:t>6. Conclusion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F0CAC35-FB01-5AFC-175B-B67C72BBD7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The </a:t>
            </a:r>
            <a:r>
              <a:rPr lang="en-GB" b="1" dirty="0"/>
              <a:t>Naive Bayes and Logistic Regression models</a:t>
            </a:r>
            <a:r>
              <a:rPr lang="en-GB" dirty="0"/>
              <a:t> delivered the </a:t>
            </a:r>
            <a:r>
              <a:rPr lang="en-GB" b="1" dirty="0"/>
              <a:t>best accuracy</a:t>
            </a:r>
            <a:r>
              <a:rPr lang="en-GB" dirty="0"/>
              <a:t> for the news text dataset, these models typically perform well in text classification tasks due to their probabilistic nature and linear decision boundaries.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Random Forest</a:t>
            </a:r>
            <a:r>
              <a:rPr lang="en-GB" dirty="0"/>
              <a:t> provided interpretability through feature importance but might have been slower and less effective on sparse text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b="1" dirty="0"/>
              <a:t>SVC</a:t>
            </a:r>
            <a:r>
              <a:rPr lang="en-GB" dirty="0"/>
              <a:t> achieved balanced results but required parameter tuning (e.g., kernel type, C-value) for optimal performance.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Feature vectorization using </a:t>
            </a:r>
            <a:r>
              <a:rPr lang="en-GB" b="1" dirty="0"/>
              <a:t>TF-IDF</a:t>
            </a:r>
            <a:r>
              <a:rPr lang="en-GB" dirty="0"/>
              <a:t> or </a:t>
            </a:r>
            <a:r>
              <a:rPr lang="en-GB" b="1" dirty="0" err="1"/>
              <a:t>CountVectorizer</a:t>
            </a:r>
            <a:r>
              <a:rPr lang="en-GB" dirty="0"/>
              <a:t> played a critical role in determining accuracy.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GB" dirty="0"/>
              <a:t>Overall, the models successfully classified news articles into their correct categories with </a:t>
            </a:r>
            <a:r>
              <a:rPr lang="en-GB" b="1" dirty="0"/>
              <a:t>good precision and recall</a:t>
            </a:r>
            <a:r>
              <a:rPr lang="en-GB" dirty="0"/>
              <a:t>, indicating a well-structured NLP pipeline.</a:t>
            </a:r>
          </a:p>
          <a:p>
            <a:endParaRPr lang="en-ZA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266</Words>
  <Application>Microsoft Office PowerPoint</Application>
  <PresentationFormat>On-screen Show (4:3)</PresentationFormat>
  <Paragraphs>27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News Classification Project</vt:lpstr>
      <vt:lpstr>1. Introduction</vt:lpstr>
      <vt:lpstr>2. Data Preparation</vt:lpstr>
      <vt:lpstr>3. Model Training</vt:lpstr>
      <vt:lpstr>4. Evaluation</vt:lpstr>
      <vt:lpstr> Identified best-performing model </vt:lpstr>
      <vt:lpstr>5. Results and Insights</vt:lpstr>
      <vt:lpstr>6. 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MOTSHABI HOPE MOHOLA</cp:lastModifiedBy>
  <cp:revision>2</cp:revision>
  <dcterms:created xsi:type="dcterms:W3CDTF">2013-01-27T09:14:16Z</dcterms:created>
  <dcterms:modified xsi:type="dcterms:W3CDTF">2025-10-23T22:31:54Z</dcterms:modified>
  <cp:category/>
</cp:coreProperties>
</file>