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jpg" ContentType="image/png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9" r:id="rId6"/>
    <p:sldId id="317" r:id="rId7"/>
    <p:sldId id="278" r:id="rId8"/>
    <p:sldId id="27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3725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g"/><Relationship Id="rId4" Type="http://schemas.openxmlformats.org/officeDocument/2006/relationships/image" Target="../media/image8.jpe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GelezaStyle</a:t>
            </a:r>
            <a:r>
              <a:rPr lang="en-US" dirty="0"/>
              <a:t> School Clothing App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Thabang Sylvester </a:t>
            </a:r>
            <a:r>
              <a:rPr lang="en-US" dirty="0" err="1"/>
              <a:t>Mosiea</a:t>
            </a:r>
            <a:endParaRPr lang="en-US" dirty="0"/>
          </a:p>
          <a:p>
            <a:r>
              <a:rPr lang="en-US" dirty="0"/>
              <a:t>20 170 7174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See what the app can do!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259370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client - 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Samson School Suppliers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-GP School Uniform Reseller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4E24-C9CD-F6D3-04A1-38A5E513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Operating from physical shop</a:t>
            </a:r>
          </a:p>
          <a:p>
            <a:r>
              <a:rPr lang="en-US" dirty="0"/>
              <a:t>Ineffective p</a:t>
            </a:r>
            <a:r>
              <a:rPr lang="en-US" kern="1200" dirty="0">
                <a:latin typeface="+mn-lt"/>
                <a:ea typeface="+mn-ea"/>
                <a:cs typeface="+mn-cs"/>
              </a:rPr>
              <a:t>aper based system </a:t>
            </a:r>
          </a:p>
          <a:p>
            <a:r>
              <a:rPr lang="en-ZA" dirty="0"/>
              <a:t>Ineffective way of gathering information of schools to supply uniform for.</a:t>
            </a:r>
          </a:p>
          <a:p>
            <a:r>
              <a:rPr lang="en-ZA" dirty="0"/>
              <a:t>Ineffective stocking of uniform bought for schools with similar clothing.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1920970"/>
          </a:xfrm>
        </p:spPr>
        <p:txBody>
          <a:bodyPr>
            <a:normAutofit/>
          </a:bodyPr>
          <a:lstStyle/>
          <a:p>
            <a:r>
              <a:rPr lang="en-US" dirty="0"/>
              <a:t>Solution – </a:t>
            </a:r>
            <a:r>
              <a:rPr lang="en-US" dirty="0" err="1"/>
              <a:t>GelezaStyle</a:t>
            </a:r>
            <a:r>
              <a:rPr lang="en-US" dirty="0"/>
              <a:t> App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814448"/>
            <a:ext cx="3565524" cy="2351087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Mobile App for Samson’s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app for management and clerks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9125" y="656633"/>
            <a:ext cx="4019071" cy="4019071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pic>
        <p:nvPicPr>
          <p:cNvPr id="17" name="Picture Placeholder 16" descr="A man smiling in the office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Picture Placeholder 35" descr="A lady smiling in the office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Picture Placeholder 37" descr="A lady in the office smiling at the came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Picture Placeholder 39" descr="Smiling man with a beard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/>
          <a:lstStyle/>
          <a:p>
            <a:r>
              <a:rPr lang="en-US" dirty="0"/>
              <a:t>Mobile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/>
          <a:lstStyle/>
          <a:p>
            <a:r>
              <a:rPr lang="en-US" dirty="0"/>
              <a:t>Web app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/>
          <a:lstStyle/>
          <a:p>
            <a:r>
              <a:rPr lang="en-US" dirty="0"/>
              <a:t>Web app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/>
          <a:lstStyle/>
          <a:p>
            <a:r>
              <a:rPr lang="en-US" dirty="0"/>
              <a:t>Development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078299" y="4445015"/>
            <a:ext cx="1711572" cy="638175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CB4FD-D50C-6852-B661-C57121A43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44" y="1990724"/>
            <a:ext cx="2541394" cy="1645677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68FBE41C-8E51-F0B2-987B-5A386EA36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1034" y="1990724"/>
            <a:ext cx="3000900" cy="166925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E384255-649E-EA3F-4F8F-098A04E6E2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5157" y="1982901"/>
            <a:ext cx="2755470" cy="1678459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95958118-C579-00CF-B7C5-79CA9A0D64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788" y="1990724"/>
            <a:ext cx="2755470" cy="15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{D3813836-BDEB-4E05-8A5D-727B42364B26}tf33713516_win32</Template>
  <TotalTime>157</TotalTime>
  <Words>150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GelezaStyle School Clothing App</vt:lpstr>
      <vt:lpstr>Agenda</vt:lpstr>
      <vt:lpstr>Introduction   The client - Samson School Suppliers</vt:lpstr>
      <vt:lpstr>Problem Description</vt:lpstr>
      <vt:lpstr>Solution – GelezaStyle App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GelezaStyle School Clothing App</dc:title>
  <dc:creator>mojaperets@gmail.com</dc:creator>
  <cp:lastModifiedBy>mojaperets@gmail.com</cp:lastModifiedBy>
  <cp:revision>2</cp:revision>
  <dcterms:created xsi:type="dcterms:W3CDTF">2022-10-11T08:14:20Z</dcterms:created>
  <dcterms:modified xsi:type="dcterms:W3CDTF">2022-10-11T11:26:36Z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