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T</a:t>
            </a:r>
            <a:r>
              <a:rPr altLang="en-US" sz="2400" lang="en-US"/>
              <a:t>H</a:t>
            </a:r>
            <a:r>
              <a:rPr altLang="en-US" sz="2400" lang="en-US"/>
              <a:t>A</a:t>
            </a:r>
            <a:r>
              <a:rPr altLang="en-US" sz="2400" lang="en-US"/>
              <a:t>B</a:t>
            </a:r>
            <a:r>
              <a:rPr altLang="en-US" sz="2400" lang="en-US"/>
              <a:t>A</a:t>
            </a:r>
            <a:r>
              <a:rPr altLang="en-US" sz="2400" lang="en-US"/>
              <a:t>S</a:t>
            </a:r>
            <a:r>
              <a:rPr altLang="en-US" sz="2400" lang="en-US"/>
              <a:t>E</a:t>
            </a:r>
            <a:r>
              <a:rPr altLang="en-US" sz="2400" lang="en-US"/>
              <a:t>E</a:t>
            </a:r>
            <a:r>
              <a:rPr altLang="en-US" sz="2400" lang="en-US"/>
              <a:t>N</a:t>
            </a:r>
            <a:r>
              <a:rPr altLang="en-US" sz="2400" lang="en-US"/>
              <a:t>.</a:t>
            </a:r>
            <a:r>
              <a:rPr altLang="en-US"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3122128</a:t>
            </a:r>
            <a:r>
              <a:rPr altLang="en-US" dirty="0" sz="2400" lang="en-US"/>
              <a:t>7</a:t>
            </a:r>
            <a:r>
              <a:rPr altLang="en-US" dirty="0" sz="2400" lang="en-US"/>
              <a:t>9</a:t>
            </a:r>
            <a:r>
              <a:rPr altLang="en-US" dirty="0" sz="2400" lang="en-IN"/>
              <a:t>[unm14512022g</a:t>
            </a:r>
            <a:r>
              <a:rPr altLang="en-US" dirty="0" sz="2400" lang="en-US"/>
              <a:t>1</a:t>
            </a:r>
            <a:r>
              <a:rPr altLang="en-US" dirty="0" sz="2400" lang="en-US"/>
              <a:t>2</a:t>
            </a:r>
            <a:r>
              <a:rPr altLang="en-US" dirty="0" sz="2400" lang="en-US"/>
              <a:t>9</a:t>
            </a:r>
            <a:r>
              <a:rPr altLang="en-US" dirty="0" sz="2400" lang="en-IN"/>
              <a:t>]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B.COM[GENERAL]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739775" y="982341"/>
            <a:ext cx="8285560" cy="54254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graphicFrame>
        <p:nvGraphicFramePr>
          <p:cNvPr id="4194311" name=""/>
          <p:cNvGraphicFramePr>
            <a:graphicFrameLocks/>
          </p:cNvGraphicFramePr>
          <p:nvPr/>
        </p:nvGraphicFramePr>
        <p:xfrm>
          <a:off x="9851736" y="1123949"/>
          <a:ext cx="4749793" cy="3733800"/>
        </p:xfrm>
        <a:graphic>
          <a:graphicData uri="http://schemas.openxmlformats.org/drawingml/2006/table">
            <a:tbl>
              <a:tblPr/>
              <a:tblGrid>
                <a:gridCol w="1044216"/>
                <a:gridCol w="914844"/>
                <a:gridCol w="212539"/>
                <a:gridCol w="212539"/>
                <a:gridCol w="212539"/>
                <a:gridCol w="212539"/>
                <a:gridCol w="646859"/>
                <a:gridCol w="646859"/>
                <a:gridCol w="646859"/>
              </a:tblGrid>
              <a:tr h="17780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194315" name=""/>
          <p:cNvGraphicFramePr>
            <a:graphicFrameLocks/>
          </p:cNvGraphicFramePr>
          <p:nvPr/>
        </p:nvGraphicFramePr>
        <p:xfrm>
          <a:off x="3721103" y="3340100"/>
          <a:ext cx="4749793" cy="177800"/>
        </p:xfrm>
        <a:graphic>
          <a:graphicData uri="http://schemas.openxmlformats.org/drawingml/2006/table">
            <a:tbl>
              <a:tblPr/>
              <a:tblGrid>
                <a:gridCol w="1044216"/>
                <a:gridCol w="914844"/>
                <a:gridCol w="212539"/>
                <a:gridCol w="212539"/>
                <a:gridCol w="212539"/>
                <a:gridCol w="212539"/>
                <a:gridCol w="646859"/>
                <a:gridCol w="646859"/>
                <a:gridCol w="646859"/>
              </a:tblGrid>
              <a:tr h="177800"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fontAlgn="ctr"/>
                      <a:r>
                        <a:rPr sz="1100"/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altLang="en-US"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68899" y="1700509"/>
            <a:ext cx="5400032" cy="4302631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2024-03-29T04:07:00Z</dcterms:created>
  <dcterms:modified xsi:type="dcterms:W3CDTF">2024-08-30T07:10:34Z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24975dca62cf4e88b1122e86d7406e12</vt:lpwstr>
  </property>
  <property fmtid="{D5CDD505-2E9C-101B-9397-08002B2CF9AE}" pid="5" name="KSOProductBuildVer">
    <vt:lpwstr>1033-12.2.0.18165</vt:lpwstr>
  </property>
</Properties>
</file>