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2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6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40101" y="844950"/>
            <a:ext cx="3356658" cy="1423686"/>
          </a:xfrm>
          <a:prstGeom prst="roundRect">
            <a:avLst>
              <a:gd name="adj" fmla="val 8537"/>
            </a:avLst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65539" y="4421529"/>
            <a:ext cx="155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3148313" y="2268636"/>
            <a:ext cx="717631" cy="625031"/>
          </a:xfrm>
          <a:prstGeom prst="rightArrow">
            <a:avLst>
              <a:gd name="adj1" fmla="val 33098"/>
              <a:gd name="adj2" fmla="val 592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own Arrow 7"/>
          <p:cNvSpPr/>
          <p:nvPr/>
        </p:nvSpPr>
        <p:spPr>
          <a:xfrm rot="5400000">
            <a:off x="4328932" y="1817224"/>
            <a:ext cx="370388" cy="532435"/>
          </a:xfrm>
          <a:prstGeom prst="downArrow">
            <a:avLst>
              <a:gd name="adj1" fmla="val 19490"/>
              <a:gd name="adj2" fmla="val 56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54" t="4157" r="9332" b="81610"/>
          <a:stretch/>
        </p:blipFill>
        <p:spPr>
          <a:xfrm>
            <a:off x="2118167" y="1215341"/>
            <a:ext cx="7917084" cy="9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2" t="21856" r="77558" b="43842"/>
          <a:stretch/>
        </p:blipFill>
        <p:spPr>
          <a:xfrm>
            <a:off x="1840375" y="1643605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100" t="21856" r="59910" b="43842"/>
          <a:stretch/>
        </p:blipFill>
        <p:spPr>
          <a:xfrm>
            <a:off x="4238264" y="2120096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104" t="21856" r="41906" b="43842"/>
          <a:stretch/>
        </p:blipFill>
        <p:spPr>
          <a:xfrm>
            <a:off x="6495327" y="1946476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9515" t="21673" r="24495" b="44025"/>
          <a:stretch/>
        </p:blipFill>
        <p:spPr>
          <a:xfrm>
            <a:off x="2187616" y="3208117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7400" t="21856" r="6610" b="43842"/>
          <a:stretch/>
        </p:blipFill>
        <p:spPr>
          <a:xfrm>
            <a:off x="5279986" y="4122518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570" t="57800" r="77440" b="7898"/>
          <a:stretch/>
        </p:blipFill>
        <p:spPr>
          <a:xfrm>
            <a:off x="1015197" y="785149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337" t="57800" r="59673" b="7898"/>
          <a:stretch/>
        </p:blipFill>
        <p:spPr>
          <a:xfrm>
            <a:off x="8580699" y="2120096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985" t="57800" r="42025" b="7898"/>
          <a:stretch/>
        </p:blipFill>
        <p:spPr>
          <a:xfrm>
            <a:off x="6930342" y="3972047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9515" t="57982" r="24495" b="7716"/>
          <a:stretch/>
        </p:blipFill>
        <p:spPr>
          <a:xfrm>
            <a:off x="472634" y="3437682"/>
            <a:ext cx="1562582" cy="2176042"/>
          </a:xfrm>
          <a:prstGeom prst="roundRect">
            <a:avLst>
              <a:gd name="adj" fmla="val 507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7519" t="57800" r="6491" b="7898"/>
          <a:stretch/>
        </p:blipFill>
        <p:spPr>
          <a:xfrm>
            <a:off x="3490732" y="707984"/>
            <a:ext cx="1562582" cy="2176042"/>
          </a:xfrm>
          <a:prstGeom prst="roundRect">
            <a:avLst>
              <a:gd name="adj" fmla="val 5073"/>
            </a:avLst>
          </a:prstGeom>
        </p:spPr>
      </p:pic>
    </p:spTree>
    <p:extLst>
      <p:ext uri="{BB962C8B-B14F-4D97-AF65-F5344CB8AC3E}">
        <p14:creationId xmlns:p14="http://schemas.microsoft.com/office/powerpoint/2010/main" val="302179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davidkazad</dc:creator>
  <cp:lastModifiedBy>davidkazad</cp:lastModifiedBy>
  <cp:revision>8</cp:revision>
  <dcterms:created xsi:type="dcterms:W3CDTF">2020-09-17T22:05:53Z</dcterms:created>
  <dcterms:modified xsi:type="dcterms:W3CDTF">2020-09-20T12:53:12Z</dcterms:modified>
</cp:coreProperties>
</file>