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37"/>
  </p:notesMasterIdLst>
  <p:sldIdLst>
    <p:sldId id="256" r:id="rId3"/>
    <p:sldId id="260" r:id="rId4"/>
    <p:sldId id="288" r:id="rId5"/>
    <p:sldId id="287" r:id="rId6"/>
    <p:sldId id="289" r:id="rId7"/>
    <p:sldId id="272" r:id="rId8"/>
    <p:sldId id="274" r:id="rId9"/>
    <p:sldId id="275" r:id="rId10"/>
    <p:sldId id="290" r:id="rId11"/>
    <p:sldId id="277" r:id="rId12"/>
    <p:sldId id="278" r:id="rId13"/>
    <p:sldId id="280" r:id="rId14"/>
    <p:sldId id="281" r:id="rId15"/>
    <p:sldId id="282" r:id="rId16"/>
    <p:sldId id="28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95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10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5848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963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1925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7090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5847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9816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0877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7161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9458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9373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676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25669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4512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9736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0455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064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36354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1933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9777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65668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3317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9952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14687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12760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376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63143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90259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2746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957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8908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2757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6553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357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201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59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1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6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59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26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34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6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03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94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229" y="358242"/>
            <a:ext cx="9959340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7184" y="1430948"/>
            <a:ext cx="9409430" cy="1904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5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740" y="735694"/>
            <a:ext cx="967231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9570" y="2831718"/>
            <a:ext cx="6804659" cy="271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5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71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mowunmi.isafiade@uct.ac.z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9570" y="2831718"/>
            <a:ext cx="6788784" cy="271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ct val="100000"/>
              </a:lnSpc>
            </a:pP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5" dirty="0">
                <a:latin typeface="Arial"/>
                <a:cs typeface="Arial"/>
              </a:rPr>
              <a:t>ow</a:t>
            </a:r>
            <a:r>
              <a:rPr sz="3200" spc="-5" dirty="0">
                <a:latin typeface="Arial"/>
                <a:cs typeface="Arial"/>
              </a:rPr>
              <a:t>u</a:t>
            </a:r>
            <a:r>
              <a:rPr sz="3200" spc="5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Is</a:t>
            </a:r>
            <a:r>
              <a:rPr sz="3200" spc="5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f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5" dirty="0">
                <a:latin typeface="Arial"/>
                <a:cs typeface="Arial"/>
              </a:rPr>
              <a:t>ad</a:t>
            </a:r>
            <a:r>
              <a:rPr sz="320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 marR="5080" algn="ctr">
              <a:lnSpc>
                <a:spcPct val="187000"/>
              </a:lnSpc>
            </a:pPr>
            <a:r>
              <a:rPr sz="3200" spc="-25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5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il</a:t>
            </a:r>
            <a:r>
              <a:rPr sz="3200" dirty="0">
                <a:latin typeface="Arial"/>
                <a:cs typeface="Arial"/>
              </a:rPr>
              <a:t>: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DC4713"/>
                </a:solidFill>
                <a:latin typeface="Arial"/>
                <a:cs typeface="Arial"/>
                <a:hlinkClick r:id="rId3"/>
              </a:rPr>
              <a:t>o</a:t>
            </a:r>
            <a:r>
              <a:rPr sz="3200" dirty="0">
                <a:solidFill>
                  <a:srgbClr val="DC4713"/>
                </a:solidFill>
                <a:latin typeface="Arial"/>
                <a:cs typeface="Arial"/>
                <a:hlinkClick r:id="rId3"/>
              </a:rPr>
              <a:t>mo</a:t>
            </a:r>
            <a:r>
              <a:rPr sz="3200" spc="5" dirty="0">
                <a:solidFill>
                  <a:srgbClr val="DC4713"/>
                </a:solidFill>
                <a:latin typeface="Arial"/>
                <a:cs typeface="Arial"/>
                <a:hlinkClick r:id="rId3"/>
              </a:rPr>
              <a:t>wun</a:t>
            </a:r>
            <a:r>
              <a:rPr sz="3200" spc="-10" dirty="0">
                <a:solidFill>
                  <a:srgbClr val="DC4713"/>
                </a:solidFill>
                <a:latin typeface="Arial"/>
                <a:cs typeface="Arial"/>
                <a:hlinkClick r:id="rId3"/>
              </a:rPr>
              <a:t>m</a:t>
            </a:r>
            <a:r>
              <a:rPr sz="3200" spc="-5" dirty="0">
                <a:solidFill>
                  <a:srgbClr val="DC4713"/>
                </a:solidFill>
                <a:latin typeface="Arial"/>
                <a:cs typeface="Arial"/>
                <a:hlinkClick r:id="rId3"/>
              </a:rPr>
              <a:t>i.</a:t>
            </a:r>
            <a:r>
              <a:rPr sz="3200" spc="-15" dirty="0">
                <a:solidFill>
                  <a:srgbClr val="DC4713"/>
                </a:solidFill>
                <a:latin typeface="Arial"/>
                <a:cs typeface="Arial"/>
                <a:hlinkClick r:id="rId3"/>
              </a:rPr>
              <a:t>i</a:t>
            </a:r>
            <a:r>
              <a:rPr sz="3200" spc="5" dirty="0">
                <a:solidFill>
                  <a:srgbClr val="DC4713"/>
                </a:solidFill>
                <a:latin typeface="Arial"/>
                <a:cs typeface="Arial"/>
                <a:hlinkClick r:id="rId3"/>
              </a:rPr>
              <a:t>sa</a:t>
            </a:r>
            <a:r>
              <a:rPr sz="3200" spc="-5" dirty="0">
                <a:solidFill>
                  <a:srgbClr val="DC4713"/>
                </a:solidFill>
                <a:latin typeface="Arial"/>
                <a:cs typeface="Arial"/>
                <a:hlinkClick r:id="rId3"/>
              </a:rPr>
              <a:t>fia</a:t>
            </a:r>
            <a:r>
              <a:rPr sz="3200" spc="10" dirty="0">
                <a:solidFill>
                  <a:srgbClr val="DC4713"/>
                </a:solidFill>
                <a:latin typeface="Arial"/>
                <a:cs typeface="Arial"/>
                <a:hlinkClick r:id="rId3"/>
              </a:rPr>
              <a:t>d</a:t>
            </a:r>
            <a:r>
              <a:rPr sz="3200" spc="5" dirty="0">
                <a:solidFill>
                  <a:srgbClr val="DC4713"/>
                </a:solidFill>
                <a:latin typeface="Arial"/>
                <a:cs typeface="Arial"/>
                <a:hlinkClick r:id="rId3"/>
              </a:rPr>
              <a:t>e</a:t>
            </a:r>
            <a:r>
              <a:rPr sz="3200" spc="-5" dirty="0">
                <a:solidFill>
                  <a:srgbClr val="DC4713"/>
                </a:solidFill>
                <a:latin typeface="Arial"/>
                <a:cs typeface="Arial"/>
                <a:hlinkClick r:id="rId3"/>
              </a:rPr>
              <a:t>@</a:t>
            </a:r>
            <a:r>
              <a:rPr sz="3200" spc="5" dirty="0">
                <a:solidFill>
                  <a:srgbClr val="DC4713"/>
                </a:solidFill>
                <a:latin typeface="Arial"/>
                <a:cs typeface="Arial"/>
                <a:hlinkClick r:id="rId3"/>
              </a:rPr>
              <a:t>uc</a:t>
            </a:r>
            <a:r>
              <a:rPr sz="3200" spc="-20" dirty="0">
                <a:solidFill>
                  <a:srgbClr val="DC4713"/>
                </a:solidFill>
                <a:latin typeface="Arial"/>
                <a:cs typeface="Arial"/>
                <a:hlinkClick r:id="rId3"/>
              </a:rPr>
              <a:t>t</a:t>
            </a:r>
            <a:r>
              <a:rPr sz="3200" spc="-15" dirty="0">
                <a:solidFill>
                  <a:srgbClr val="DC4713"/>
                </a:solidFill>
                <a:latin typeface="Arial"/>
                <a:cs typeface="Arial"/>
                <a:hlinkClick r:id="rId3"/>
              </a:rPr>
              <a:t>.a</a:t>
            </a:r>
            <a:r>
              <a:rPr sz="3200" spc="5" dirty="0">
                <a:solidFill>
                  <a:srgbClr val="DC4713"/>
                </a:solidFill>
                <a:latin typeface="Arial"/>
                <a:cs typeface="Arial"/>
                <a:hlinkClick r:id="rId3"/>
              </a:rPr>
              <a:t>c</a:t>
            </a:r>
            <a:r>
              <a:rPr sz="3200" spc="-20" dirty="0">
                <a:solidFill>
                  <a:srgbClr val="DC4713"/>
                </a:solidFill>
                <a:latin typeface="Arial"/>
                <a:cs typeface="Arial"/>
                <a:hlinkClick r:id="rId3"/>
              </a:rPr>
              <a:t>.za</a:t>
            </a:r>
            <a:r>
              <a:rPr sz="3200" spc="-15" dirty="0">
                <a:solidFill>
                  <a:srgbClr val="DC4713"/>
                </a:solidFill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50" dirty="0">
                <a:latin typeface="Arial"/>
                <a:cs typeface="Arial"/>
              </a:rPr>
              <a:t>ff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5" dirty="0">
                <a:latin typeface="Arial"/>
                <a:cs typeface="Arial"/>
              </a:rPr>
              <a:t>c</a:t>
            </a:r>
            <a:r>
              <a:rPr sz="3200" spc="-25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: </a:t>
            </a:r>
            <a:r>
              <a:rPr sz="3200" spc="5" dirty="0">
                <a:latin typeface="Arial"/>
                <a:cs typeface="Arial"/>
              </a:rPr>
              <a:t>Ro</a:t>
            </a:r>
            <a:r>
              <a:rPr sz="3200" spc="-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5" dirty="0">
                <a:latin typeface="Arial"/>
                <a:cs typeface="Arial"/>
              </a:rPr>
              <a:t> 3</a:t>
            </a:r>
            <a:r>
              <a:rPr sz="3200" spc="5" dirty="0">
                <a:latin typeface="Arial"/>
                <a:cs typeface="Arial"/>
              </a:rPr>
              <a:t>0</a:t>
            </a:r>
            <a:r>
              <a:rPr sz="3200" dirty="0">
                <a:latin typeface="Arial"/>
                <a:cs typeface="Arial"/>
              </a:rPr>
              <a:t>6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169" y="1511886"/>
            <a:ext cx="744537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Arial"/>
                <a:cs typeface="Arial"/>
              </a:rPr>
              <a:t>C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C2001</a:t>
            </a:r>
            <a:r>
              <a:rPr sz="4400" spc="-35" dirty="0">
                <a:latin typeface="Arial"/>
                <a:cs typeface="Arial"/>
              </a:rPr>
              <a:t>F</a:t>
            </a:r>
            <a:r>
              <a:rPr sz="4400" spc="-15" dirty="0">
                <a:latin typeface="Arial"/>
                <a:cs typeface="Arial"/>
              </a:rPr>
              <a:t>: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Dat</a:t>
            </a:r>
            <a:r>
              <a:rPr sz="4400" dirty="0">
                <a:latin typeface="Arial"/>
                <a:cs typeface="Arial"/>
              </a:rPr>
              <a:t>a </a:t>
            </a:r>
            <a:r>
              <a:rPr sz="4400" spc="-30" dirty="0">
                <a:latin typeface="Arial"/>
                <a:cs typeface="Arial"/>
              </a:rPr>
              <a:t>S</a:t>
            </a:r>
            <a:r>
              <a:rPr sz="4400" spc="-20" dirty="0">
                <a:latin typeface="Arial"/>
                <a:cs typeface="Arial"/>
              </a:rPr>
              <a:t>tr</a:t>
            </a:r>
            <a:r>
              <a:rPr sz="4400" spc="-5" dirty="0">
                <a:latin typeface="Arial"/>
                <a:cs typeface="Arial"/>
              </a:rPr>
              <a:t>u</a:t>
            </a:r>
            <a:r>
              <a:rPr sz="4400" dirty="0">
                <a:latin typeface="Arial"/>
                <a:cs typeface="Arial"/>
              </a:rPr>
              <a:t>c</a:t>
            </a:r>
            <a:r>
              <a:rPr sz="4400" spc="-5" dirty="0">
                <a:latin typeface="Arial"/>
                <a:cs typeface="Arial"/>
              </a:rPr>
              <a:t>tur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5" dirty="0">
                <a:latin typeface="Arial"/>
                <a:cs typeface="Arial"/>
              </a:rPr>
              <a:t> </a:t>
            </a:r>
            <a:r>
              <a:rPr sz="4400" spc="-20" dirty="0">
                <a:latin typeface="Arial"/>
                <a:cs typeface="Arial"/>
              </a:rPr>
              <a:t>II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8719" y="2194560"/>
            <a:ext cx="7589520" cy="0"/>
          </a:xfrm>
          <a:custGeom>
            <a:avLst/>
            <a:gdLst/>
            <a:ahLst/>
            <a:cxnLst/>
            <a:rect l="l" t="t" r="r" b="b"/>
            <a:pathLst>
              <a:path w="7589520">
                <a:moveTo>
                  <a:pt x="0" y="0"/>
                </a:moveTo>
                <a:lnTo>
                  <a:pt x="758952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358242"/>
            <a:ext cx="7452359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13205" algn="l"/>
                <a:tab pos="3094990" algn="l"/>
                <a:tab pos="5426075" algn="l"/>
              </a:tabLst>
            </a:pPr>
            <a:r>
              <a:rPr sz="3800" spc="-5" dirty="0">
                <a:latin typeface="Arial"/>
                <a:cs typeface="Arial"/>
              </a:rPr>
              <a:t>Bi</a:t>
            </a:r>
            <a:r>
              <a:rPr sz="3800" dirty="0">
                <a:latin typeface="Arial"/>
                <a:cs typeface="Arial"/>
              </a:rPr>
              <a:t>n</a:t>
            </a:r>
            <a:r>
              <a:rPr sz="3800" spc="-5" dirty="0">
                <a:latin typeface="Arial"/>
                <a:cs typeface="Arial"/>
              </a:rPr>
              <a:t>a</a:t>
            </a:r>
            <a:r>
              <a:rPr sz="3800" dirty="0">
                <a:latin typeface="Arial"/>
                <a:cs typeface="Arial"/>
              </a:rPr>
              <a:t>ry	H</a:t>
            </a:r>
            <a:r>
              <a:rPr sz="3800" spc="-5" dirty="0">
                <a:latin typeface="Arial"/>
                <a:cs typeface="Arial"/>
              </a:rPr>
              <a:t>e</a:t>
            </a:r>
            <a:r>
              <a:rPr sz="3800" dirty="0">
                <a:latin typeface="Arial"/>
                <a:cs typeface="Arial"/>
              </a:rPr>
              <a:t>ap</a:t>
            </a:r>
            <a:r>
              <a:rPr sz="3800" spc="-1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-	</a:t>
            </a:r>
            <a:r>
              <a:rPr sz="3800" spc="-5" dirty="0">
                <a:latin typeface="Arial"/>
                <a:cs typeface="Arial"/>
              </a:rPr>
              <a:t>Pr</a:t>
            </a:r>
            <a:r>
              <a:rPr sz="3800" spc="5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pe</a:t>
            </a:r>
            <a:r>
              <a:rPr sz="3800" spc="-15" dirty="0">
                <a:latin typeface="Arial"/>
                <a:cs typeface="Arial"/>
              </a:rPr>
              <a:t>rt</a:t>
            </a:r>
            <a:r>
              <a:rPr sz="3800" spc="-5" dirty="0">
                <a:latin typeface="Arial"/>
                <a:cs typeface="Arial"/>
              </a:rPr>
              <a:t>ie</a:t>
            </a:r>
            <a:r>
              <a:rPr sz="3800" dirty="0">
                <a:latin typeface="Arial"/>
                <a:cs typeface="Arial"/>
              </a:rPr>
              <a:t>s	</a:t>
            </a:r>
            <a:r>
              <a:rPr sz="3800" spc="-20" dirty="0">
                <a:latin typeface="Arial"/>
                <a:cs typeface="Arial"/>
              </a:rPr>
              <a:t>O</a:t>
            </a:r>
            <a:r>
              <a:rPr sz="3800" spc="5" dirty="0">
                <a:latin typeface="Arial"/>
                <a:cs typeface="Arial"/>
              </a:rPr>
              <a:t>v</a:t>
            </a:r>
            <a:r>
              <a:rPr sz="3800" spc="-5" dirty="0">
                <a:latin typeface="Arial"/>
                <a:cs typeface="Arial"/>
              </a:rPr>
              <a:t>e</a:t>
            </a:r>
            <a:r>
              <a:rPr sz="3800" dirty="0">
                <a:latin typeface="Arial"/>
                <a:cs typeface="Arial"/>
              </a:rPr>
              <a:t>r</a:t>
            </a:r>
            <a:r>
              <a:rPr sz="3800" spc="5" dirty="0">
                <a:latin typeface="Arial"/>
                <a:cs typeface="Arial"/>
              </a:rPr>
              <a:t>v</a:t>
            </a:r>
            <a:r>
              <a:rPr sz="3800" spc="-5" dirty="0">
                <a:latin typeface="Arial"/>
                <a:cs typeface="Arial"/>
              </a:rPr>
              <a:t>ie</a:t>
            </a:r>
            <a:r>
              <a:rPr sz="3800" dirty="0">
                <a:latin typeface="Arial"/>
                <a:cs typeface="Arial"/>
              </a:rPr>
              <a:t>w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0829" y="95631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9740" y="1502410"/>
            <a:ext cx="142239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24379" y="4724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24379" y="472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81579" y="518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17139" y="3260271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3610" y="47053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3610" y="4705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0810" y="5162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11170" y="37515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1170" y="37515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68370" y="4208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83689" y="37909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199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599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599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83689" y="3790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40889" y="4248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06650" y="315087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06650" y="3150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63850" y="3608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114550" y="485158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33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40130" y="481475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07689" y="38609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87829" y="390035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26489" y="4156709"/>
            <a:ext cx="525780" cy="548640"/>
          </a:xfrm>
          <a:custGeom>
            <a:avLst/>
            <a:gdLst/>
            <a:ahLst/>
            <a:cxnLst/>
            <a:rect l="l" t="t" r="r" b="b"/>
            <a:pathLst>
              <a:path w="525780" h="548639">
                <a:moveTo>
                  <a:pt x="525779" y="0"/>
                </a:moveTo>
                <a:lnTo>
                  <a:pt x="0" y="5486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49450" y="3425190"/>
            <a:ext cx="457200" cy="421640"/>
          </a:xfrm>
          <a:custGeom>
            <a:avLst/>
            <a:gdLst/>
            <a:ahLst/>
            <a:cxnLst/>
            <a:rect l="l" t="t" r="r" b="b"/>
            <a:pathLst>
              <a:path w="457200" h="421639">
                <a:moveTo>
                  <a:pt x="457200" y="0"/>
                </a:moveTo>
                <a:lnTo>
                  <a:pt x="0" y="4216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58010" y="4248150"/>
            <a:ext cx="388620" cy="476250"/>
          </a:xfrm>
          <a:custGeom>
            <a:avLst/>
            <a:gdLst/>
            <a:ahLst/>
            <a:cxnLst/>
            <a:rect l="l" t="t" r="r" b="b"/>
            <a:pathLst>
              <a:path w="388619" h="476250">
                <a:moveTo>
                  <a:pt x="0" y="0"/>
                </a:moveTo>
                <a:lnTo>
                  <a:pt x="388619" y="4762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26489" y="4156709"/>
            <a:ext cx="525780" cy="548640"/>
          </a:xfrm>
          <a:custGeom>
            <a:avLst/>
            <a:gdLst/>
            <a:ahLst/>
            <a:cxnLst/>
            <a:rect l="l" t="t" r="r" b="b"/>
            <a:pathLst>
              <a:path w="525780" h="548639">
                <a:moveTo>
                  <a:pt x="525779" y="0"/>
                </a:moveTo>
                <a:lnTo>
                  <a:pt x="0" y="5486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39439" y="2378710"/>
            <a:ext cx="1278890" cy="1245870"/>
          </a:xfrm>
          <a:custGeom>
            <a:avLst/>
            <a:gdLst/>
            <a:ahLst/>
            <a:cxnLst/>
            <a:rect l="l" t="t" r="r" b="b"/>
            <a:pathLst>
              <a:path w="1278889" h="1245870">
                <a:moveTo>
                  <a:pt x="334010" y="732789"/>
                </a:moveTo>
                <a:lnTo>
                  <a:pt x="286525" y="727800"/>
                </a:lnTo>
                <a:lnTo>
                  <a:pt x="241814" y="714032"/>
                </a:lnTo>
                <a:lnTo>
                  <a:pt x="202649" y="693284"/>
                </a:lnTo>
                <a:lnTo>
                  <a:pt x="171804" y="667354"/>
                </a:lnTo>
                <a:lnTo>
                  <a:pt x="148413" y="627831"/>
                </a:lnTo>
                <a:lnTo>
                  <a:pt x="146050" y="519429"/>
                </a:lnTo>
                <a:lnTo>
                  <a:pt x="146050" y="427989"/>
                </a:lnTo>
                <a:lnTo>
                  <a:pt x="146050" y="304800"/>
                </a:lnTo>
                <a:lnTo>
                  <a:pt x="146050" y="213360"/>
                </a:lnTo>
                <a:lnTo>
                  <a:pt x="146050" y="121919"/>
                </a:lnTo>
                <a:lnTo>
                  <a:pt x="146938" y="111564"/>
                </a:lnTo>
                <a:lnTo>
                  <a:pt x="166559" y="71473"/>
                </a:lnTo>
                <a:lnTo>
                  <a:pt x="195267" y="44670"/>
                </a:lnTo>
                <a:lnTo>
                  <a:pt x="232887" y="22664"/>
                </a:lnTo>
                <a:lnTo>
                  <a:pt x="276647" y="7254"/>
                </a:lnTo>
                <a:lnTo>
                  <a:pt x="323772" y="238"/>
                </a:lnTo>
                <a:lnTo>
                  <a:pt x="474980" y="0"/>
                </a:lnTo>
                <a:lnTo>
                  <a:pt x="615950" y="0"/>
                </a:lnTo>
                <a:lnTo>
                  <a:pt x="807720" y="0"/>
                </a:lnTo>
                <a:lnTo>
                  <a:pt x="949960" y="0"/>
                </a:lnTo>
                <a:lnTo>
                  <a:pt x="1090930" y="0"/>
                </a:lnTo>
                <a:lnTo>
                  <a:pt x="1106895" y="576"/>
                </a:lnTo>
                <a:lnTo>
                  <a:pt x="1153763" y="8691"/>
                </a:lnTo>
                <a:lnTo>
                  <a:pt x="1196933" y="24986"/>
                </a:lnTo>
                <a:lnTo>
                  <a:pt x="1233633" y="47661"/>
                </a:lnTo>
                <a:lnTo>
                  <a:pt x="1261088" y="74918"/>
                </a:lnTo>
                <a:lnTo>
                  <a:pt x="1278522" y="115279"/>
                </a:lnTo>
                <a:lnTo>
                  <a:pt x="1278889" y="213360"/>
                </a:lnTo>
                <a:lnTo>
                  <a:pt x="1278889" y="304800"/>
                </a:lnTo>
                <a:lnTo>
                  <a:pt x="1278889" y="427989"/>
                </a:lnTo>
                <a:lnTo>
                  <a:pt x="1278889" y="519429"/>
                </a:lnTo>
                <a:lnTo>
                  <a:pt x="1278889" y="610869"/>
                </a:lnTo>
                <a:lnTo>
                  <a:pt x="1278001" y="621225"/>
                </a:lnTo>
                <a:lnTo>
                  <a:pt x="1258380" y="661316"/>
                </a:lnTo>
                <a:lnTo>
                  <a:pt x="1229672" y="688119"/>
                </a:lnTo>
                <a:lnTo>
                  <a:pt x="1192052" y="710125"/>
                </a:lnTo>
                <a:lnTo>
                  <a:pt x="1148292" y="725535"/>
                </a:lnTo>
                <a:lnTo>
                  <a:pt x="1101167" y="732551"/>
                </a:lnTo>
                <a:lnTo>
                  <a:pt x="949960" y="732789"/>
                </a:lnTo>
                <a:lnTo>
                  <a:pt x="807720" y="732789"/>
                </a:lnTo>
                <a:lnTo>
                  <a:pt x="615950" y="732789"/>
                </a:lnTo>
                <a:lnTo>
                  <a:pt x="0" y="1245869"/>
                </a:lnTo>
                <a:lnTo>
                  <a:pt x="334010" y="732789"/>
                </a:lnTo>
                <a:close/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85490" y="31115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18329" y="2378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11170" y="4208779"/>
            <a:ext cx="182880" cy="548640"/>
          </a:xfrm>
          <a:custGeom>
            <a:avLst/>
            <a:gdLst/>
            <a:ahLst/>
            <a:cxnLst/>
            <a:rect l="l" t="t" r="r" b="b"/>
            <a:pathLst>
              <a:path w="182880" h="548639">
                <a:moveTo>
                  <a:pt x="182880" y="0"/>
                </a:moveTo>
                <a:lnTo>
                  <a:pt x="0" y="548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91460" y="472059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91460" y="4720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49929" y="51790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63850" y="3477259"/>
            <a:ext cx="238760" cy="328930"/>
          </a:xfrm>
          <a:custGeom>
            <a:avLst/>
            <a:gdLst/>
            <a:ahLst/>
            <a:cxnLst/>
            <a:rect l="l" t="t" r="r" b="b"/>
            <a:pathLst>
              <a:path w="238760" h="328929">
                <a:moveTo>
                  <a:pt x="0" y="0"/>
                </a:moveTo>
                <a:lnTo>
                  <a:pt x="238760" y="3289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904489" y="4866821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19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216650" y="4724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16650" y="4724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73850" y="518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709409" y="3260271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135879" y="47053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35879" y="4705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93079" y="5162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03440" y="37515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03440" y="37515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60640" y="4208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75959" y="37909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75959" y="3790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33159" y="4248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98919" y="315087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98919" y="31508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56119" y="36080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308090" y="48515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3</a:t>
            </a:r>
            <a:r>
              <a:rPr sz="1800" b="1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232400" y="4814752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299959" y="386098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881370" y="390035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318759" y="4156709"/>
            <a:ext cx="525780" cy="548640"/>
          </a:xfrm>
          <a:custGeom>
            <a:avLst/>
            <a:gdLst/>
            <a:ahLst/>
            <a:cxnLst/>
            <a:rect l="l" t="t" r="r" b="b"/>
            <a:pathLst>
              <a:path w="525779" h="548639">
                <a:moveTo>
                  <a:pt x="525779" y="0"/>
                </a:moveTo>
                <a:lnTo>
                  <a:pt x="0" y="5486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41720" y="3425190"/>
            <a:ext cx="457200" cy="421640"/>
          </a:xfrm>
          <a:custGeom>
            <a:avLst/>
            <a:gdLst/>
            <a:ahLst/>
            <a:cxnLst/>
            <a:rect l="l" t="t" r="r" b="b"/>
            <a:pathLst>
              <a:path w="457200" h="421639">
                <a:moveTo>
                  <a:pt x="457200" y="0"/>
                </a:moveTo>
                <a:lnTo>
                  <a:pt x="0" y="4216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50279" y="4248150"/>
            <a:ext cx="388620" cy="476250"/>
          </a:xfrm>
          <a:custGeom>
            <a:avLst/>
            <a:gdLst/>
            <a:ahLst/>
            <a:cxnLst/>
            <a:rect l="l" t="t" r="r" b="b"/>
            <a:pathLst>
              <a:path w="388620" h="476250">
                <a:moveTo>
                  <a:pt x="0" y="0"/>
                </a:moveTo>
                <a:lnTo>
                  <a:pt x="388620" y="4762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95009" y="4156709"/>
            <a:ext cx="50800" cy="52069"/>
          </a:xfrm>
          <a:custGeom>
            <a:avLst/>
            <a:gdLst/>
            <a:ahLst/>
            <a:cxnLst/>
            <a:rect l="l" t="t" r="r" b="b"/>
            <a:pathLst>
              <a:path w="50800" h="52070">
                <a:moveTo>
                  <a:pt x="50800" y="0"/>
                </a:moveTo>
                <a:lnTo>
                  <a:pt x="0" y="52069"/>
                </a:lnTo>
              </a:path>
            </a:pathLst>
          </a:custGeom>
          <a:ln w="36659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94679" y="4260850"/>
            <a:ext cx="50800" cy="52069"/>
          </a:xfrm>
          <a:custGeom>
            <a:avLst/>
            <a:gdLst/>
            <a:ahLst/>
            <a:cxnLst/>
            <a:rect l="l" t="t" r="r" b="b"/>
            <a:pathLst>
              <a:path w="50800" h="52070">
                <a:moveTo>
                  <a:pt x="50800" y="0"/>
                </a:moveTo>
                <a:lnTo>
                  <a:pt x="0" y="52069"/>
                </a:lnTo>
              </a:path>
            </a:pathLst>
          </a:custGeom>
          <a:ln w="36659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95620" y="4364990"/>
            <a:ext cx="49530" cy="52069"/>
          </a:xfrm>
          <a:custGeom>
            <a:avLst/>
            <a:gdLst/>
            <a:ahLst/>
            <a:cxnLst/>
            <a:rect l="l" t="t" r="r" b="b"/>
            <a:pathLst>
              <a:path w="49529" h="52070">
                <a:moveTo>
                  <a:pt x="49529" y="0"/>
                </a:moveTo>
                <a:lnTo>
                  <a:pt x="0" y="52070"/>
                </a:lnTo>
              </a:path>
            </a:pathLst>
          </a:custGeom>
          <a:ln w="36659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95290" y="4469129"/>
            <a:ext cx="49530" cy="53340"/>
          </a:xfrm>
          <a:custGeom>
            <a:avLst/>
            <a:gdLst/>
            <a:ahLst/>
            <a:cxnLst/>
            <a:rect l="l" t="t" r="r" b="b"/>
            <a:pathLst>
              <a:path w="49529" h="53339">
                <a:moveTo>
                  <a:pt x="49530" y="0"/>
                </a:moveTo>
                <a:lnTo>
                  <a:pt x="0" y="53340"/>
                </a:lnTo>
              </a:path>
            </a:pathLst>
          </a:custGeom>
          <a:ln w="36659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94959" y="4574540"/>
            <a:ext cx="49530" cy="52069"/>
          </a:xfrm>
          <a:custGeom>
            <a:avLst/>
            <a:gdLst/>
            <a:ahLst/>
            <a:cxnLst/>
            <a:rect l="l" t="t" r="r" b="b"/>
            <a:pathLst>
              <a:path w="49529" h="52070">
                <a:moveTo>
                  <a:pt x="49529" y="0"/>
                </a:moveTo>
                <a:lnTo>
                  <a:pt x="0" y="52070"/>
                </a:lnTo>
              </a:path>
            </a:pathLst>
          </a:custGeom>
          <a:ln w="36659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318759" y="4678679"/>
            <a:ext cx="25400" cy="26670"/>
          </a:xfrm>
          <a:custGeom>
            <a:avLst/>
            <a:gdLst/>
            <a:ahLst/>
            <a:cxnLst/>
            <a:rect l="l" t="t" r="r" b="b"/>
            <a:pathLst>
              <a:path w="25400" h="26670">
                <a:moveTo>
                  <a:pt x="25400" y="0"/>
                </a:moveTo>
                <a:lnTo>
                  <a:pt x="0" y="26670"/>
                </a:lnTo>
              </a:path>
            </a:pathLst>
          </a:custGeom>
          <a:ln w="36659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31709" y="2378710"/>
            <a:ext cx="1714500" cy="1245870"/>
          </a:xfrm>
          <a:custGeom>
            <a:avLst/>
            <a:gdLst/>
            <a:ahLst/>
            <a:cxnLst/>
            <a:rect l="l" t="t" r="r" b="b"/>
            <a:pathLst>
              <a:path w="1714500" h="1245870">
                <a:moveTo>
                  <a:pt x="406400" y="641350"/>
                </a:moveTo>
                <a:lnTo>
                  <a:pt x="367323" y="639803"/>
                </a:lnTo>
                <a:lnTo>
                  <a:pt x="329092" y="635375"/>
                </a:lnTo>
                <a:lnTo>
                  <a:pt x="275015" y="624034"/>
                </a:lnTo>
                <a:lnTo>
                  <a:pt x="227171" y="608012"/>
                </a:lnTo>
                <a:lnTo>
                  <a:pt x="188156" y="588390"/>
                </a:lnTo>
                <a:lnTo>
                  <a:pt x="154361" y="558492"/>
                </a:lnTo>
                <a:lnTo>
                  <a:pt x="146050" y="534669"/>
                </a:lnTo>
                <a:lnTo>
                  <a:pt x="146050" y="454660"/>
                </a:lnTo>
                <a:lnTo>
                  <a:pt x="146050" y="375919"/>
                </a:lnTo>
                <a:lnTo>
                  <a:pt x="146050" y="266700"/>
                </a:lnTo>
                <a:lnTo>
                  <a:pt x="146050" y="186689"/>
                </a:lnTo>
                <a:lnTo>
                  <a:pt x="146050" y="106679"/>
                </a:lnTo>
                <a:lnTo>
                  <a:pt x="147005" y="98685"/>
                </a:lnTo>
                <a:lnTo>
                  <a:pt x="177562" y="60114"/>
                </a:lnTo>
                <a:lnTo>
                  <a:pt x="213056" y="39531"/>
                </a:lnTo>
                <a:lnTo>
                  <a:pt x="258246" y="22189"/>
                </a:lnTo>
                <a:lnTo>
                  <a:pt x="310534" y="9167"/>
                </a:lnTo>
                <a:lnTo>
                  <a:pt x="367323" y="1546"/>
                </a:lnTo>
                <a:lnTo>
                  <a:pt x="406400" y="0"/>
                </a:lnTo>
                <a:lnTo>
                  <a:pt x="601980" y="0"/>
                </a:lnTo>
                <a:lnTo>
                  <a:pt x="797560" y="0"/>
                </a:lnTo>
                <a:lnTo>
                  <a:pt x="1062990" y="0"/>
                </a:lnTo>
                <a:lnTo>
                  <a:pt x="1258570" y="0"/>
                </a:lnTo>
                <a:lnTo>
                  <a:pt x="1452880" y="0"/>
                </a:lnTo>
                <a:lnTo>
                  <a:pt x="1472485" y="393"/>
                </a:lnTo>
                <a:lnTo>
                  <a:pt x="1511303" y="3420"/>
                </a:lnTo>
                <a:lnTo>
                  <a:pt x="1567077" y="12961"/>
                </a:lnTo>
                <a:lnTo>
                  <a:pt x="1617553" y="27543"/>
                </a:lnTo>
                <a:lnTo>
                  <a:pt x="1660083" y="46085"/>
                </a:lnTo>
                <a:lnTo>
                  <a:pt x="1692017" y="67508"/>
                </a:lnTo>
                <a:lnTo>
                  <a:pt x="1714500" y="106679"/>
                </a:lnTo>
                <a:lnTo>
                  <a:pt x="1714500" y="186689"/>
                </a:lnTo>
                <a:lnTo>
                  <a:pt x="1714500" y="266700"/>
                </a:lnTo>
                <a:lnTo>
                  <a:pt x="1714500" y="375919"/>
                </a:lnTo>
                <a:lnTo>
                  <a:pt x="1714500" y="454660"/>
                </a:lnTo>
                <a:lnTo>
                  <a:pt x="1714500" y="534669"/>
                </a:lnTo>
                <a:lnTo>
                  <a:pt x="1713535" y="542664"/>
                </a:lnTo>
                <a:lnTo>
                  <a:pt x="1682713" y="581235"/>
                </a:lnTo>
                <a:lnTo>
                  <a:pt x="1646952" y="601818"/>
                </a:lnTo>
                <a:lnTo>
                  <a:pt x="1601480" y="619160"/>
                </a:lnTo>
                <a:lnTo>
                  <a:pt x="1548943" y="632182"/>
                </a:lnTo>
                <a:lnTo>
                  <a:pt x="1491992" y="639803"/>
                </a:lnTo>
                <a:lnTo>
                  <a:pt x="1452880" y="641350"/>
                </a:lnTo>
                <a:lnTo>
                  <a:pt x="1258570" y="641350"/>
                </a:lnTo>
                <a:lnTo>
                  <a:pt x="1062990" y="641350"/>
                </a:lnTo>
                <a:lnTo>
                  <a:pt x="797560" y="641350"/>
                </a:lnTo>
                <a:lnTo>
                  <a:pt x="0" y="1245869"/>
                </a:lnTo>
                <a:lnTo>
                  <a:pt x="406400" y="641350"/>
                </a:lnTo>
                <a:close/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477759" y="30200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046209" y="2378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659130" y="1430948"/>
            <a:ext cx="9087485" cy="134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2870">
              <a:lnSpc>
                <a:spcPct val="139800"/>
              </a:lnSpc>
            </a:pPr>
            <a:r>
              <a:rPr sz="2200" spc="-1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204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h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spc="-15" dirty="0">
                <a:latin typeface="Arial"/>
                <a:cs typeface="Arial"/>
              </a:rPr>
              <a:t>p</a:t>
            </a:r>
            <a:r>
              <a:rPr sz="2200" b="1" spc="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2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2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</a:t>
            </a:r>
            <a:r>
              <a:rPr sz="2200" b="1" spc="-20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m</a:t>
            </a:r>
            <a:r>
              <a:rPr sz="2200" b="1" spc="-20" dirty="0">
                <a:latin typeface="Arial"/>
                <a:cs typeface="Arial"/>
              </a:rPr>
              <a:t>p</a:t>
            </a:r>
            <a:r>
              <a:rPr sz="2200" b="1" spc="-5" dirty="0">
                <a:latin typeface="Arial"/>
                <a:cs typeface="Arial"/>
              </a:rPr>
              <a:t>let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195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b</a:t>
            </a:r>
            <a:r>
              <a:rPr sz="2200" b="1" spc="-5" dirty="0">
                <a:latin typeface="Arial"/>
                <a:cs typeface="Arial"/>
              </a:rPr>
              <a:t>i</a:t>
            </a:r>
            <a:r>
              <a:rPr sz="2200" b="1" spc="-20" dirty="0">
                <a:latin typeface="Arial"/>
                <a:cs typeface="Arial"/>
              </a:rPr>
              <a:t>n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dirty="0">
                <a:latin typeface="Arial"/>
                <a:cs typeface="Arial"/>
              </a:rPr>
              <a:t>ry</a:t>
            </a:r>
            <a:r>
              <a:rPr sz="2200" b="1" spc="19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</a:t>
            </a:r>
            <a:r>
              <a:rPr sz="2200" b="1" dirty="0">
                <a:latin typeface="Arial"/>
                <a:cs typeface="Arial"/>
              </a:rPr>
              <a:t>r</a:t>
            </a:r>
            <a:r>
              <a:rPr sz="2200" b="1" spc="-5" dirty="0">
                <a:latin typeface="Arial"/>
                <a:cs typeface="Arial"/>
              </a:rPr>
              <a:t>e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2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1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ch</a:t>
            </a:r>
            <a:r>
              <a:rPr sz="2200" spc="1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ar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)</a:t>
            </a:r>
            <a:r>
              <a:rPr sz="2200" spc="19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k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22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le</a:t>
            </a:r>
            <a:r>
              <a:rPr sz="2200" b="1" dirty="0">
                <a:latin typeface="Arial"/>
                <a:cs typeface="Arial"/>
              </a:rPr>
              <a:t>ss</a:t>
            </a:r>
            <a:r>
              <a:rPr sz="2200" b="1" spc="19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</a:t>
            </a:r>
            <a:r>
              <a:rPr sz="2200" b="1" spc="-15" dirty="0">
                <a:latin typeface="Arial"/>
                <a:cs typeface="Arial"/>
              </a:rPr>
              <a:t>h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spc="-15" dirty="0">
                <a:latin typeface="Arial"/>
                <a:cs typeface="Arial"/>
              </a:rPr>
              <a:t>n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r</a:t>
            </a:r>
            <a:r>
              <a:rPr sz="2200" b="1" spc="-5" dirty="0">
                <a:latin typeface="Arial"/>
                <a:cs typeface="Arial"/>
              </a:rPr>
              <a:t> e</a:t>
            </a:r>
            <a:r>
              <a:rPr sz="2200" b="1" spc="-15" dirty="0">
                <a:latin typeface="Arial"/>
                <a:cs typeface="Arial"/>
              </a:rPr>
              <a:t>q</a:t>
            </a:r>
            <a:r>
              <a:rPr sz="2200" b="1" spc="-20" dirty="0">
                <a:latin typeface="Arial"/>
                <a:cs typeface="Arial"/>
              </a:rPr>
              <a:t>u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spc="-10" dirty="0">
                <a:latin typeface="Arial"/>
                <a:cs typeface="Arial"/>
              </a:rPr>
              <a:t>l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</a:t>
            </a:r>
            <a:r>
              <a:rPr sz="2200" b="1" spc="-15" dirty="0">
                <a:latin typeface="Arial"/>
                <a:cs typeface="Arial"/>
              </a:rPr>
              <a:t>o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it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o ch</a:t>
            </a:r>
            <a:r>
              <a:rPr sz="2200" spc="-5" dirty="0">
                <a:latin typeface="Arial"/>
                <a:cs typeface="Arial"/>
              </a:rPr>
              <a:t>ild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10" dirty="0">
                <a:latin typeface="Arial"/>
                <a:cs typeface="Arial"/>
              </a:rPr>
              <a:t>(</a:t>
            </a:r>
            <a:r>
              <a:rPr sz="2200" spc="-5" dirty="0">
                <a:solidFill>
                  <a:srgbClr val="FF3333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FF3333"/>
                </a:solidFill>
                <a:latin typeface="Arial"/>
                <a:cs typeface="Arial"/>
              </a:rPr>
              <a:t>o</a:t>
            </a:r>
            <a:r>
              <a:rPr sz="2200" spc="-15" dirty="0">
                <a:solidFill>
                  <a:srgbClr val="FF3333"/>
                </a:solidFill>
                <a:latin typeface="Arial"/>
                <a:cs typeface="Arial"/>
              </a:rPr>
              <a:t>te</a:t>
            </a:r>
            <a:r>
              <a:rPr sz="2200" spc="-10" dirty="0">
                <a:solidFill>
                  <a:srgbClr val="FF3333"/>
                </a:solidFill>
                <a:latin typeface="Arial"/>
                <a:cs typeface="Arial"/>
              </a:rPr>
              <a:t>:</a:t>
            </a:r>
            <a:r>
              <a:rPr sz="2200" spc="5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f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“</a:t>
            </a:r>
            <a:r>
              <a:rPr sz="2200" b="1" dirty="0">
                <a:latin typeface="Arial"/>
                <a:cs typeface="Arial"/>
              </a:rPr>
              <a:t>m</a:t>
            </a:r>
            <a:r>
              <a:rPr sz="2200" b="1" spc="-1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”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ap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050">
              <a:latin typeface="Times New Roman"/>
              <a:cs typeface="Times New Roman"/>
            </a:endParaRPr>
          </a:p>
          <a:p>
            <a:pPr marL="2774315">
              <a:lnSpc>
                <a:spcPct val="100000"/>
              </a:lnSpc>
              <a:tabLst>
                <a:tab pos="6908165" algn="l"/>
              </a:tabLst>
            </a:pPr>
            <a:r>
              <a:rPr sz="1800" b="1" dirty="0">
                <a:solidFill>
                  <a:srgbClr val="9900FF"/>
                </a:solidFill>
                <a:latin typeface="Arial"/>
                <a:cs typeface="Arial"/>
              </a:rPr>
              <a:t>A</a:t>
            </a:r>
            <a:r>
              <a:rPr sz="1800" b="1" spc="-75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9900FF"/>
                </a:solidFill>
                <a:latin typeface="Arial"/>
                <a:cs typeface="Arial"/>
              </a:rPr>
              <a:t>hea</a:t>
            </a:r>
            <a:r>
              <a:rPr sz="1800" b="1" spc="-15" dirty="0">
                <a:solidFill>
                  <a:srgbClr val="9900FF"/>
                </a:solidFill>
                <a:latin typeface="Arial"/>
                <a:cs typeface="Arial"/>
              </a:rPr>
              <a:t>p</a:t>
            </a:r>
            <a:r>
              <a:rPr sz="1800" b="1" dirty="0">
                <a:solidFill>
                  <a:srgbClr val="9900FF"/>
                </a:solidFill>
                <a:latin typeface="Arial"/>
                <a:cs typeface="Arial"/>
              </a:rPr>
              <a:t> !	</a:t>
            </a:r>
            <a:r>
              <a:rPr sz="1800" b="1" spc="-10" dirty="0">
                <a:solidFill>
                  <a:srgbClr val="FF3333"/>
                </a:solidFill>
                <a:latin typeface="Arial"/>
                <a:cs typeface="Arial"/>
              </a:rPr>
              <a:t>NO</a:t>
            </a:r>
            <a:r>
              <a:rPr sz="1800" b="1" spc="-15" dirty="0">
                <a:solidFill>
                  <a:srgbClr val="FF3333"/>
                </a:solidFill>
                <a:latin typeface="Arial"/>
                <a:cs typeface="Arial"/>
              </a:rPr>
              <a:t>T</a:t>
            </a:r>
            <a:r>
              <a:rPr sz="1800" b="1" spc="5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333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FF3333"/>
                </a:solidFill>
                <a:latin typeface="Arial"/>
                <a:cs typeface="Arial"/>
              </a:rPr>
              <a:t> he</a:t>
            </a:r>
            <a:r>
              <a:rPr sz="1800" b="1" spc="-10" dirty="0">
                <a:solidFill>
                  <a:srgbClr val="FF3333"/>
                </a:solidFill>
                <a:latin typeface="Arial"/>
                <a:cs typeface="Arial"/>
              </a:rPr>
              <a:t>a</a:t>
            </a:r>
            <a:r>
              <a:rPr sz="1800" b="1" spc="-15" dirty="0">
                <a:solidFill>
                  <a:srgbClr val="FF3333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333"/>
                </a:solidFill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203440" y="4208779"/>
            <a:ext cx="182880" cy="548640"/>
          </a:xfrm>
          <a:custGeom>
            <a:avLst/>
            <a:gdLst/>
            <a:ahLst/>
            <a:cxnLst/>
            <a:rect l="l" t="t" r="r" b="b"/>
            <a:pathLst>
              <a:path w="182879" h="548639">
                <a:moveTo>
                  <a:pt x="182879" y="0"/>
                </a:moveTo>
                <a:lnTo>
                  <a:pt x="0" y="548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983730" y="472059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66787" y="2903"/>
                </a:lnTo>
                <a:lnTo>
                  <a:pt x="319504" y="17502"/>
                </a:lnTo>
                <a:lnTo>
                  <a:pt x="365577" y="43159"/>
                </a:lnTo>
                <a:lnTo>
                  <a:pt x="403694" y="78486"/>
                </a:lnTo>
                <a:lnTo>
                  <a:pt x="432545" y="122095"/>
                </a:lnTo>
                <a:lnTo>
                  <a:pt x="450817" y="172595"/>
                </a:lnTo>
                <a:lnTo>
                  <a:pt x="457200" y="228600"/>
                </a:lnTo>
                <a:lnTo>
                  <a:pt x="456474" y="247793"/>
                </a:lnTo>
                <a:lnTo>
                  <a:pt x="445983" y="302117"/>
                </a:lnTo>
                <a:lnTo>
                  <a:pt x="424039" y="350475"/>
                </a:lnTo>
                <a:lnTo>
                  <a:pt x="391953" y="391477"/>
                </a:lnTo>
                <a:lnTo>
                  <a:pt x="351038" y="423735"/>
                </a:lnTo>
                <a:lnTo>
                  <a:pt x="302605" y="445861"/>
                </a:lnTo>
                <a:lnTo>
                  <a:pt x="247965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983730" y="4720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42200" y="51790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56119" y="3477259"/>
            <a:ext cx="238760" cy="328930"/>
          </a:xfrm>
          <a:custGeom>
            <a:avLst/>
            <a:gdLst/>
            <a:ahLst/>
            <a:cxnLst/>
            <a:rect l="l" t="t" r="r" b="b"/>
            <a:pathLst>
              <a:path w="238759" h="328929">
                <a:moveTo>
                  <a:pt x="0" y="0"/>
                </a:moveTo>
                <a:lnTo>
                  <a:pt x="238759" y="3289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7098030" y="4866821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ct val="100000"/>
              </a:lnSpc>
              <a:tabLst>
                <a:tab pos="1712595" algn="l"/>
                <a:tab pos="3294379" algn="l"/>
                <a:tab pos="5625465" algn="l"/>
              </a:tabLst>
            </a:pPr>
            <a:r>
              <a:rPr spc="-5" dirty="0"/>
              <a:t>Bi</a:t>
            </a:r>
            <a:r>
              <a:rPr dirty="0"/>
              <a:t>n</a:t>
            </a:r>
            <a:r>
              <a:rPr spc="-5" dirty="0"/>
              <a:t>a</a:t>
            </a:r>
            <a:r>
              <a:rPr dirty="0"/>
              <a:t>ry	H</a:t>
            </a:r>
            <a:r>
              <a:rPr spc="-5" dirty="0"/>
              <a:t>e</a:t>
            </a:r>
            <a:r>
              <a:rPr dirty="0"/>
              <a:t>ap</a:t>
            </a:r>
            <a:r>
              <a:rPr spc="-15" dirty="0"/>
              <a:t> </a:t>
            </a:r>
            <a:r>
              <a:rPr dirty="0"/>
              <a:t>-	</a:t>
            </a:r>
            <a:r>
              <a:rPr spc="-5" dirty="0"/>
              <a:t>Pr</a:t>
            </a:r>
            <a:r>
              <a:rPr spc="5" dirty="0"/>
              <a:t>o</a:t>
            </a:r>
            <a:r>
              <a:rPr spc="-5" dirty="0"/>
              <a:t>pe</a:t>
            </a:r>
            <a:r>
              <a:rPr spc="-15" dirty="0"/>
              <a:t>rt</a:t>
            </a:r>
            <a:r>
              <a:rPr spc="-5" dirty="0"/>
              <a:t>ie</a:t>
            </a:r>
            <a:r>
              <a:rPr dirty="0"/>
              <a:t>s	</a:t>
            </a:r>
            <a:r>
              <a:rPr spc="-20" dirty="0"/>
              <a:t>O</a:t>
            </a:r>
            <a:r>
              <a:rPr spc="5" dirty="0"/>
              <a:t>v</a:t>
            </a:r>
            <a:r>
              <a:rPr spc="-5" dirty="0"/>
              <a:t>e</a:t>
            </a:r>
            <a:r>
              <a:rPr dirty="0"/>
              <a:t>r</a:t>
            </a:r>
            <a:r>
              <a:rPr spc="5" dirty="0"/>
              <a:t>v</a:t>
            </a:r>
            <a:r>
              <a:rPr spc="-5" dirty="0"/>
              <a:t>ie</a:t>
            </a:r>
            <a:r>
              <a:rPr dirty="0"/>
              <a:t>w</a:t>
            </a:r>
            <a:r>
              <a:rPr spc="-5" dirty="0"/>
              <a:t> </a:t>
            </a:r>
            <a:r>
              <a:rPr spc="10" dirty="0"/>
              <a:t>(</a:t>
            </a:r>
            <a:r>
              <a:rPr spc="-35" dirty="0"/>
              <a:t>E</a:t>
            </a:r>
            <a:r>
              <a:rPr spc="-15" dirty="0"/>
              <a:t>x</a:t>
            </a:r>
            <a:r>
              <a:rPr spc="-5" dirty="0"/>
              <a:t>e</a:t>
            </a:r>
            <a:r>
              <a:rPr dirty="0"/>
              <a:t>r</a:t>
            </a:r>
            <a:r>
              <a:rPr spc="5" dirty="0"/>
              <a:t>c</a:t>
            </a:r>
            <a:r>
              <a:rPr spc="-5" dirty="0"/>
              <a:t>i</a:t>
            </a:r>
            <a:r>
              <a:rPr dirty="0"/>
              <a:t>se)</a:t>
            </a:r>
          </a:p>
        </p:txBody>
      </p:sp>
      <p:sp>
        <p:nvSpPr>
          <p:cNvPr id="3" name="object 3"/>
          <p:cNvSpPr/>
          <p:nvPr/>
        </p:nvSpPr>
        <p:spPr>
          <a:xfrm>
            <a:off x="290829" y="95631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9740" y="1502410"/>
            <a:ext cx="142239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9740" y="5721350"/>
            <a:ext cx="142239" cy="142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9740" y="6189979"/>
            <a:ext cx="142239" cy="142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9740" y="6658609"/>
            <a:ext cx="142239" cy="1422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6600" y="5649888"/>
            <a:ext cx="3210560" cy="1242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buFont typeface="Arial"/>
              <a:buAutoNum type="romanLcParenBoth"/>
              <a:tabLst>
                <a:tab pos="339090" algn="l"/>
              </a:tabLst>
            </a:pPr>
            <a:r>
              <a:rPr sz="2200" spc="-35" dirty="0">
                <a:solidFill>
                  <a:srgbClr val="6666FF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6666FF"/>
                </a:solidFill>
                <a:latin typeface="Arial"/>
                <a:cs typeface="Arial"/>
              </a:rPr>
              <a:t>n</a:t>
            </a:r>
            <a:r>
              <a:rPr sz="2200" spc="-5" dirty="0">
                <a:solidFill>
                  <a:srgbClr val="6666FF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6666FF"/>
                </a:solidFill>
                <a:latin typeface="Arial"/>
                <a:cs typeface="Arial"/>
              </a:rPr>
              <a:t>y</a:t>
            </a:r>
            <a:r>
              <a:rPr sz="2200" spc="5" dirty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6666FF"/>
                </a:solidFill>
                <a:latin typeface="Arial"/>
                <a:cs typeface="Arial"/>
              </a:rPr>
              <a:t>“a</a:t>
            </a:r>
            <a:r>
              <a:rPr sz="2200" dirty="0">
                <a:solidFill>
                  <a:srgbClr val="6666FF"/>
                </a:solidFill>
                <a:latin typeface="Arial"/>
                <a:cs typeface="Arial"/>
              </a:rPr>
              <a:t>” </a:t>
            </a:r>
            <a:r>
              <a:rPr sz="2200" spc="-5" dirty="0">
                <a:solidFill>
                  <a:srgbClr val="6666FF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6666FF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6666FF"/>
                </a:solidFill>
                <a:latin typeface="Arial"/>
                <a:cs typeface="Arial"/>
              </a:rPr>
              <a:t>a </a:t>
            </a:r>
            <a:r>
              <a:rPr sz="2200" spc="-5" dirty="0">
                <a:solidFill>
                  <a:srgbClr val="6666FF"/>
                </a:solidFill>
                <a:latin typeface="Arial"/>
                <a:cs typeface="Arial"/>
              </a:rPr>
              <a:t>h</a:t>
            </a:r>
            <a:r>
              <a:rPr sz="2200" dirty="0">
                <a:solidFill>
                  <a:srgbClr val="6666FF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6666FF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6666FF"/>
                </a:solidFill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  <a:p>
            <a:pPr marL="400685" indent="-387985">
              <a:lnSpc>
                <a:spcPct val="100000"/>
              </a:lnSpc>
              <a:spcBef>
                <a:spcPts val="1050"/>
              </a:spcBef>
              <a:buFont typeface="Arial"/>
              <a:buAutoNum type="romanLcParenBoth"/>
              <a:tabLst>
                <a:tab pos="401320" algn="l"/>
              </a:tabLst>
            </a:pPr>
            <a:r>
              <a:rPr sz="2200" spc="-20" dirty="0">
                <a:solidFill>
                  <a:srgbClr val="6666FF"/>
                </a:solidFill>
                <a:latin typeface="Arial"/>
                <a:cs typeface="Arial"/>
              </a:rPr>
              <a:t>On</a:t>
            </a:r>
            <a:r>
              <a:rPr sz="2200" spc="-5" dirty="0">
                <a:solidFill>
                  <a:srgbClr val="6666FF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6666FF"/>
                </a:solidFill>
                <a:latin typeface="Arial"/>
                <a:cs typeface="Arial"/>
              </a:rPr>
              <a:t>y</a:t>
            </a:r>
            <a:r>
              <a:rPr sz="2200" spc="5" dirty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6666FF"/>
                </a:solidFill>
                <a:latin typeface="Arial"/>
                <a:cs typeface="Arial"/>
              </a:rPr>
              <a:t>“</a:t>
            </a:r>
            <a:r>
              <a:rPr sz="2200" dirty="0">
                <a:solidFill>
                  <a:srgbClr val="6666FF"/>
                </a:solidFill>
                <a:latin typeface="Arial"/>
                <a:cs typeface="Arial"/>
              </a:rPr>
              <a:t>b”</a:t>
            </a:r>
            <a:r>
              <a:rPr sz="2200" spc="-5" dirty="0">
                <a:solidFill>
                  <a:srgbClr val="6666FF"/>
                </a:solidFill>
                <a:latin typeface="Arial"/>
                <a:cs typeface="Arial"/>
              </a:rPr>
              <a:t> i</a:t>
            </a:r>
            <a:r>
              <a:rPr sz="2200" dirty="0">
                <a:solidFill>
                  <a:srgbClr val="6666FF"/>
                </a:solidFill>
                <a:latin typeface="Arial"/>
                <a:cs typeface="Arial"/>
              </a:rPr>
              <a:t>s</a:t>
            </a:r>
            <a:r>
              <a:rPr sz="2200" spc="5" dirty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6666FF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6666FF"/>
                </a:solidFill>
                <a:latin typeface="Arial"/>
                <a:cs typeface="Arial"/>
              </a:rPr>
              <a:t>h</a:t>
            </a:r>
            <a:r>
              <a:rPr sz="2200" spc="-5" dirty="0">
                <a:solidFill>
                  <a:srgbClr val="6666FF"/>
                </a:solidFill>
                <a:latin typeface="Arial"/>
                <a:cs typeface="Arial"/>
              </a:rPr>
              <a:t>ea</a:t>
            </a:r>
            <a:r>
              <a:rPr sz="2200" dirty="0">
                <a:solidFill>
                  <a:srgbClr val="6666FF"/>
                </a:solidFill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  <a:p>
            <a:pPr marL="462915" indent="-450215">
              <a:lnSpc>
                <a:spcPct val="100000"/>
              </a:lnSpc>
              <a:spcBef>
                <a:spcPts val="1050"/>
              </a:spcBef>
              <a:buFont typeface="Arial"/>
              <a:buAutoNum type="romanLcParenBoth"/>
              <a:tabLst>
                <a:tab pos="463550" algn="l"/>
              </a:tabLst>
            </a:pPr>
            <a:r>
              <a:rPr sz="2200" spc="-15" dirty="0">
                <a:solidFill>
                  <a:srgbClr val="6666FF"/>
                </a:solidFill>
                <a:latin typeface="Arial"/>
                <a:cs typeface="Arial"/>
              </a:rPr>
              <a:t>B</a:t>
            </a:r>
            <a:r>
              <a:rPr sz="2200" spc="-5" dirty="0">
                <a:solidFill>
                  <a:srgbClr val="6666FF"/>
                </a:solidFill>
                <a:latin typeface="Arial"/>
                <a:cs typeface="Arial"/>
              </a:rPr>
              <a:t>o</a:t>
            </a:r>
            <a:r>
              <a:rPr sz="2200" spc="-15" dirty="0">
                <a:solidFill>
                  <a:srgbClr val="6666FF"/>
                </a:solidFill>
                <a:latin typeface="Arial"/>
                <a:cs typeface="Arial"/>
              </a:rPr>
              <a:t>th</a:t>
            </a:r>
            <a:r>
              <a:rPr sz="2200" dirty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6666FF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6666FF"/>
                </a:solidFill>
                <a:latin typeface="Arial"/>
                <a:cs typeface="Arial"/>
              </a:rPr>
              <a:t>re</a:t>
            </a:r>
            <a:r>
              <a:rPr sz="2200" spc="-5" dirty="0">
                <a:solidFill>
                  <a:srgbClr val="6666FF"/>
                </a:solidFill>
                <a:latin typeface="Arial"/>
                <a:cs typeface="Arial"/>
              </a:rPr>
              <a:t> b</a:t>
            </a:r>
            <a:r>
              <a:rPr sz="2200" spc="5" dirty="0">
                <a:solidFill>
                  <a:srgbClr val="6666FF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rgbClr val="6666FF"/>
                </a:solidFill>
                <a:latin typeface="Arial"/>
                <a:cs typeface="Arial"/>
              </a:rPr>
              <a:t>na</a:t>
            </a:r>
            <a:r>
              <a:rPr sz="2200" dirty="0">
                <a:solidFill>
                  <a:srgbClr val="6666FF"/>
                </a:solidFill>
                <a:latin typeface="Arial"/>
                <a:cs typeface="Arial"/>
              </a:rPr>
              <a:t>ry</a:t>
            </a:r>
            <a:r>
              <a:rPr sz="2200" spc="-5" dirty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6666FF"/>
                </a:solidFill>
                <a:latin typeface="Arial"/>
                <a:cs typeface="Arial"/>
              </a:rPr>
              <a:t>h</a:t>
            </a:r>
            <a:r>
              <a:rPr sz="2200" spc="-5" dirty="0">
                <a:solidFill>
                  <a:srgbClr val="6666FF"/>
                </a:solidFill>
                <a:latin typeface="Arial"/>
                <a:cs typeface="Arial"/>
              </a:rPr>
              <a:t>ea</a:t>
            </a:r>
            <a:r>
              <a:rPr sz="2200" dirty="0">
                <a:solidFill>
                  <a:srgbClr val="6666FF"/>
                </a:solidFill>
                <a:latin typeface="Arial"/>
                <a:cs typeface="Arial"/>
              </a:rPr>
              <a:t>ps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24379" y="454405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965"/>
                </a:lnTo>
                <a:lnTo>
                  <a:pt x="445861" y="302605"/>
                </a:lnTo>
                <a:lnTo>
                  <a:pt x="423735" y="351038"/>
                </a:lnTo>
                <a:lnTo>
                  <a:pt x="391477" y="391953"/>
                </a:lnTo>
                <a:lnTo>
                  <a:pt x="350475" y="424039"/>
                </a:lnTo>
                <a:lnTo>
                  <a:pt x="302117" y="445983"/>
                </a:lnTo>
                <a:lnTo>
                  <a:pt x="247793" y="456474"/>
                </a:lnTo>
                <a:lnTo>
                  <a:pt x="228600" y="457200"/>
                </a:lnTo>
                <a:lnTo>
                  <a:pt x="209406" y="456474"/>
                </a:lnTo>
                <a:lnTo>
                  <a:pt x="155082" y="445983"/>
                </a:lnTo>
                <a:lnTo>
                  <a:pt x="106724" y="424039"/>
                </a:lnTo>
                <a:lnTo>
                  <a:pt x="65722" y="391953"/>
                </a:lnTo>
                <a:lnTo>
                  <a:pt x="33464" y="351038"/>
                </a:lnTo>
                <a:lnTo>
                  <a:pt x="11338" y="302605"/>
                </a:lnTo>
                <a:lnTo>
                  <a:pt x="734" y="247965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4379" y="45440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81579" y="5002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3610" y="452500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3610" y="45250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00810" y="4982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1170" y="357124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1170" y="3571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68370" y="4028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83689" y="361060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199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599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599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83689" y="3610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40889" y="4067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06650" y="297052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06650" y="2970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63850" y="3427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14550" y="467124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26489" y="3976370"/>
            <a:ext cx="525780" cy="548640"/>
          </a:xfrm>
          <a:custGeom>
            <a:avLst/>
            <a:gdLst/>
            <a:ahLst/>
            <a:cxnLst/>
            <a:rect l="l" t="t" r="r" b="b"/>
            <a:pathLst>
              <a:path w="525780" h="548639">
                <a:moveTo>
                  <a:pt x="525779" y="0"/>
                </a:moveTo>
                <a:lnTo>
                  <a:pt x="0" y="5486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49450" y="3244850"/>
            <a:ext cx="457200" cy="421640"/>
          </a:xfrm>
          <a:custGeom>
            <a:avLst/>
            <a:gdLst/>
            <a:ahLst/>
            <a:cxnLst/>
            <a:rect l="l" t="t" r="r" b="b"/>
            <a:pathLst>
              <a:path w="457200" h="421639">
                <a:moveTo>
                  <a:pt x="457200" y="0"/>
                </a:moveTo>
                <a:lnTo>
                  <a:pt x="0" y="4216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58010" y="4067809"/>
            <a:ext cx="388620" cy="476250"/>
          </a:xfrm>
          <a:custGeom>
            <a:avLst/>
            <a:gdLst/>
            <a:ahLst/>
            <a:cxnLst/>
            <a:rect l="l" t="t" r="r" b="b"/>
            <a:pathLst>
              <a:path w="388619" h="476250">
                <a:moveTo>
                  <a:pt x="0" y="0"/>
                </a:moveTo>
                <a:lnTo>
                  <a:pt x="388619" y="4762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26489" y="3976370"/>
            <a:ext cx="525780" cy="548640"/>
          </a:xfrm>
          <a:custGeom>
            <a:avLst/>
            <a:gdLst/>
            <a:ahLst/>
            <a:cxnLst/>
            <a:rect l="l" t="t" r="r" b="b"/>
            <a:pathLst>
              <a:path w="525780" h="548639">
                <a:moveTo>
                  <a:pt x="525779" y="0"/>
                </a:moveTo>
                <a:lnTo>
                  <a:pt x="0" y="5486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11170" y="4028440"/>
            <a:ext cx="182880" cy="548640"/>
          </a:xfrm>
          <a:custGeom>
            <a:avLst/>
            <a:gdLst/>
            <a:ahLst/>
            <a:cxnLst/>
            <a:rect l="l" t="t" r="r" b="b"/>
            <a:pathLst>
              <a:path w="182880" h="548639">
                <a:moveTo>
                  <a:pt x="182880" y="0"/>
                </a:moveTo>
                <a:lnTo>
                  <a:pt x="0" y="548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91460" y="4541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599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199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599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91460" y="4541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49929" y="4998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63850" y="3296920"/>
            <a:ext cx="238760" cy="330200"/>
          </a:xfrm>
          <a:custGeom>
            <a:avLst/>
            <a:gdLst/>
            <a:ahLst/>
            <a:cxnLst/>
            <a:rect l="l" t="t" r="r" b="b"/>
            <a:pathLst>
              <a:path w="238760" h="330200">
                <a:moveTo>
                  <a:pt x="0" y="0"/>
                </a:moveTo>
                <a:lnTo>
                  <a:pt x="238760" y="330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904489" y="468648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19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216650" y="454405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965"/>
                </a:lnTo>
                <a:lnTo>
                  <a:pt x="445861" y="302605"/>
                </a:lnTo>
                <a:lnTo>
                  <a:pt x="423735" y="351038"/>
                </a:lnTo>
                <a:lnTo>
                  <a:pt x="391477" y="391953"/>
                </a:lnTo>
                <a:lnTo>
                  <a:pt x="350475" y="424039"/>
                </a:lnTo>
                <a:lnTo>
                  <a:pt x="302117" y="445983"/>
                </a:lnTo>
                <a:lnTo>
                  <a:pt x="247793" y="456474"/>
                </a:lnTo>
                <a:lnTo>
                  <a:pt x="228600" y="457200"/>
                </a:lnTo>
                <a:lnTo>
                  <a:pt x="209406" y="456474"/>
                </a:lnTo>
                <a:lnTo>
                  <a:pt x="155082" y="445983"/>
                </a:lnTo>
                <a:lnTo>
                  <a:pt x="106724" y="424039"/>
                </a:lnTo>
                <a:lnTo>
                  <a:pt x="65722" y="391953"/>
                </a:lnTo>
                <a:lnTo>
                  <a:pt x="33464" y="351038"/>
                </a:lnTo>
                <a:lnTo>
                  <a:pt x="11338" y="302605"/>
                </a:lnTo>
                <a:lnTo>
                  <a:pt x="734" y="247965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16650" y="45440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73850" y="5002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35879" y="452500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35879" y="45250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93079" y="4982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03440" y="357124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03440" y="3571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60640" y="4028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75959" y="361060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75959" y="3610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33159" y="4067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98919" y="297052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598919" y="2970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56119" y="3427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308090" y="467124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3</a:t>
            </a:r>
            <a:r>
              <a:rPr sz="1800" b="1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232400" y="463568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318759" y="3976370"/>
            <a:ext cx="525780" cy="548640"/>
          </a:xfrm>
          <a:custGeom>
            <a:avLst/>
            <a:gdLst/>
            <a:ahLst/>
            <a:cxnLst/>
            <a:rect l="l" t="t" r="r" b="b"/>
            <a:pathLst>
              <a:path w="525779" h="548639">
                <a:moveTo>
                  <a:pt x="525779" y="0"/>
                </a:moveTo>
                <a:lnTo>
                  <a:pt x="0" y="5486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41720" y="3244850"/>
            <a:ext cx="457200" cy="421640"/>
          </a:xfrm>
          <a:custGeom>
            <a:avLst/>
            <a:gdLst/>
            <a:ahLst/>
            <a:cxnLst/>
            <a:rect l="l" t="t" r="r" b="b"/>
            <a:pathLst>
              <a:path w="457200" h="421639">
                <a:moveTo>
                  <a:pt x="457200" y="0"/>
                </a:moveTo>
                <a:lnTo>
                  <a:pt x="0" y="4216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50279" y="4067809"/>
            <a:ext cx="388620" cy="476250"/>
          </a:xfrm>
          <a:custGeom>
            <a:avLst/>
            <a:gdLst/>
            <a:ahLst/>
            <a:cxnLst/>
            <a:rect l="l" t="t" r="r" b="b"/>
            <a:pathLst>
              <a:path w="388620" h="476250">
                <a:moveTo>
                  <a:pt x="0" y="0"/>
                </a:moveTo>
                <a:lnTo>
                  <a:pt x="388620" y="4762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03440" y="4028440"/>
            <a:ext cx="182880" cy="548640"/>
          </a:xfrm>
          <a:custGeom>
            <a:avLst/>
            <a:gdLst/>
            <a:ahLst/>
            <a:cxnLst/>
            <a:rect l="l" t="t" r="r" b="b"/>
            <a:pathLst>
              <a:path w="182879" h="548639">
                <a:moveTo>
                  <a:pt x="182879" y="0"/>
                </a:moveTo>
                <a:lnTo>
                  <a:pt x="0" y="548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83730" y="4541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66787" y="2903"/>
                </a:lnTo>
                <a:lnTo>
                  <a:pt x="319504" y="17502"/>
                </a:lnTo>
                <a:lnTo>
                  <a:pt x="365577" y="43159"/>
                </a:lnTo>
                <a:lnTo>
                  <a:pt x="403694" y="78486"/>
                </a:lnTo>
                <a:lnTo>
                  <a:pt x="432545" y="122095"/>
                </a:lnTo>
                <a:lnTo>
                  <a:pt x="450817" y="172595"/>
                </a:lnTo>
                <a:lnTo>
                  <a:pt x="457200" y="228599"/>
                </a:lnTo>
                <a:lnTo>
                  <a:pt x="456474" y="247793"/>
                </a:lnTo>
                <a:lnTo>
                  <a:pt x="445983" y="302117"/>
                </a:lnTo>
                <a:lnTo>
                  <a:pt x="424039" y="350475"/>
                </a:lnTo>
                <a:lnTo>
                  <a:pt x="391953" y="391477"/>
                </a:lnTo>
                <a:lnTo>
                  <a:pt x="351038" y="423735"/>
                </a:lnTo>
                <a:lnTo>
                  <a:pt x="302605" y="445861"/>
                </a:lnTo>
                <a:lnTo>
                  <a:pt x="247965" y="456465"/>
                </a:lnTo>
                <a:lnTo>
                  <a:pt x="228600" y="457199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599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83730" y="4541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442200" y="4998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56119" y="3296920"/>
            <a:ext cx="238760" cy="330200"/>
          </a:xfrm>
          <a:custGeom>
            <a:avLst/>
            <a:gdLst/>
            <a:ahLst/>
            <a:cxnLst/>
            <a:rect l="l" t="t" r="r" b="b"/>
            <a:pathLst>
              <a:path w="238759" h="330200">
                <a:moveTo>
                  <a:pt x="0" y="0"/>
                </a:moveTo>
                <a:lnTo>
                  <a:pt x="238759" y="330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098030" y="46864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864100" y="287401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63500" y="0"/>
                </a:moveTo>
                <a:lnTo>
                  <a:pt x="54610" y="0"/>
                </a:ln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756150" y="287401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5461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48200" y="287401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5461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41520" y="287401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433570" y="287401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325620" y="287401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17670" y="287401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09720" y="287401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5460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01770" y="287401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5460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93820" y="287401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5460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85870" y="287401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5460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77920" y="287401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5460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571240" y="287401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463290" y="287401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355340" y="287401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247389" y="287401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139439" y="287401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5461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031489" y="287401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5461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923539" y="287401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5461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16860" y="287401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708910" y="287401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00960" y="287401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93010" y="287401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385060" y="287401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277110" y="287401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169160" y="287401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5460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063750" y="2871470"/>
            <a:ext cx="52069" cy="2540"/>
          </a:xfrm>
          <a:custGeom>
            <a:avLst/>
            <a:gdLst/>
            <a:ahLst/>
            <a:cxnLst/>
            <a:rect l="l" t="t" r="r" b="b"/>
            <a:pathLst>
              <a:path w="52069" h="2539">
                <a:moveTo>
                  <a:pt x="52069" y="2539"/>
                </a:moveTo>
                <a:lnTo>
                  <a:pt x="0" y="2539"/>
                </a:ln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063750" y="2763520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53339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063750" y="2655570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53339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63750" y="2547620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53339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63750" y="2439670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54609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063750" y="2331720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54609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110739" y="232537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61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218689" y="232537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61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326639" y="232537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61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434589" y="232537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34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542539" y="232537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34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650489" y="232537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34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758439" y="232537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34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865120" y="232537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61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973070" y="232537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61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81020" y="232537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61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188970" y="232537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34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296920" y="232537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404870" y="232537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512820" y="232537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620770" y="232537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28720" y="232537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835400" y="232537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61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943350" y="232537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61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051300" y="232537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61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159250" y="232537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267200" y="232537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375150" y="232537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483100" y="232537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589779" y="232537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61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697729" y="232537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61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805679" y="232537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61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913629" y="232537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61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021579" y="232537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61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129529" y="232537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34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237479" y="232537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34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345429" y="232537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34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453379" y="232537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34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560059" y="232537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61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668009" y="232537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61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775959" y="232537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61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883909" y="232537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991859" y="232537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0" y="0"/>
                </a:moveTo>
                <a:lnTo>
                  <a:pt x="5461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099809" y="232537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207759" y="232537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315709" y="232537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423659" y="232537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530340" y="2325370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4609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638290" y="2325370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4609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746240" y="2325370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4609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854190" y="232537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962140" y="232537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070090" y="232537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178040" y="232537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284719" y="2325370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4609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393940" y="232537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500619" y="2325370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4609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608569" y="2325370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4609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716519" y="2325370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4609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772400" y="2376170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0"/>
                </a:moveTo>
                <a:lnTo>
                  <a:pt x="0" y="54609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772400" y="2484120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0"/>
                </a:moveTo>
                <a:lnTo>
                  <a:pt x="0" y="54609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772400" y="2592070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0"/>
                </a:moveTo>
                <a:lnTo>
                  <a:pt x="0" y="54609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772400" y="2700020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0"/>
                </a:moveTo>
                <a:lnTo>
                  <a:pt x="0" y="54609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772400" y="2807970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0"/>
                </a:moveTo>
                <a:lnTo>
                  <a:pt x="0" y="54609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675880" y="2874010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5461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567930" y="2874010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5461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461250" y="287401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5334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352030" y="2874010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5461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245350" y="287401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5334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137400" y="287401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5334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029450" y="287401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5334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921500" y="287401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5334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813550" y="2874010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5460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705600" y="2874010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5460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597650" y="2874010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5460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490970" y="2874010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383020" y="287401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275070" y="287401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167120" y="287401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059170" y="287401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5460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951220" y="287401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843270" y="287401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5460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735320" y="287401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5460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627370" y="287401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5460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520690" y="287401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412740" y="287401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304790" y="287401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196840" y="287401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53339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088890" y="287401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5461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980940" y="287401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5461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>
            <a:spLocks noGrp="1"/>
          </p:cNvSpPr>
          <p:nvPr>
            <p:ph type="body" idx="1"/>
          </p:nvPr>
        </p:nvSpPr>
        <p:spPr>
          <a:xfrm>
            <a:off x="330835" y="1263561"/>
            <a:ext cx="9409430" cy="1904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645" marR="5080" indent="102870">
              <a:lnSpc>
                <a:spcPct val="139800"/>
              </a:lnSpc>
            </a:pPr>
            <a:r>
              <a:rPr spc="-15" dirty="0"/>
              <a:t>T</a:t>
            </a:r>
            <a:r>
              <a:rPr spc="-5" dirty="0"/>
              <a:t>h</a:t>
            </a:r>
            <a:r>
              <a:rPr dirty="0"/>
              <a:t>e</a:t>
            </a:r>
            <a:r>
              <a:rPr spc="204" dirty="0"/>
              <a:t> </a:t>
            </a:r>
            <a:r>
              <a:rPr b="1" spc="-20" dirty="0">
                <a:latin typeface="Arial"/>
                <a:cs typeface="Arial"/>
              </a:rPr>
              <a:t>h</a:t>
            </a:r>
            <a:r>
              <a:rPr b="1" dirty="0">
                <a:latin typeface="Arial"/>
                <a:cs typeface="Arial"/>
              </a:rPr>
              <a:t>e</a:t>
            </a:r>
            <a:r>
              <a:rPr b="1" spc="-5" dirty="0">
                <a:latin typeface="Arial"/>
                <a:cs typeface="Arial"/>
              </a:rPr>
              <a:t>a</a:t>
            </a:r>
            <a:r>
              <a:rPr b="1" spc="-15" dirty="0">
                <a:latin typeface="Arial"/>
                <a:cs typeface="Arial"/>
              </a:rPr>
              <a:t>p</a:t>
            </a:r>
            <a:r>
              <a:rPr b="1" spc="200" dirty="0">
                <a:latin typeface="Arial"/>
                <a:cs typeface="Arial"/>
              </a:rPr>
              <a:t> </a:t>
            </a:r>
            <a:r>
              <a:rPr spc="-5" dirty="0"/>
              <a:t>i</a:t>
            </a:r>
            <a:r>
              <a:rPr dirty="0"/>
              <a:t>s</a:t>
            </a:r>
            <a:r>
              <a:rPr spc="200" dirty="0"/>
              <a:t> </a:t>
            </a:r>
            <a:r>
              <a:rPr dirty="0"/>
              <a:t>a</a:t>
            </a:r>
            <a:r>
              <a:rPr spc="210" dirty="0"/>
              <a:t> </a:t>
            </a:r>
            <a:r>
              <a:rPr b="1" spc="-5" dirty="0">
                <a:latin typeface="Arial"/>
                <a:cs typeface="Arial"/>
              </a:rPr>
              <a:t>c</a:t>
            </a:r>
            <a:r>
              <a:rPr b="1" spc="-20" dirty="0">
                <a:latin typeface="Arial"/>
                <a:cs typeface="Arial"/>
              </a:rPr>
              <a:t>o</a:t>
            </a:r>
            <a:r>
              <a:rPr b="1" dirty="0">
                <a:latin typeface="Arial"/>
                <a:cs typeface="Arial"/>
              </a:rPr>
              <a:t>m</a:t>
            </a:r>
            <a:r>
              <a:rPr b="1" spc="-20" dirty="0">
                <a:latin typeface="Arial"/>
                <a:cs typeface="Arial"/>
              </a:rPr>
              <a:t>p</a:t>
            </a:r>
            <a:r>
              <a:rPr b="1" spc="-5" dirty="0">
                <a:latin typeface="Arial"/>
                <a:cs typeface="Arial"/>
              </a:rPr>
              <a:t>let</a:t>
            </a:r>
            <a:r>
              <a:rPr b="1" dirty="0">
                <a:latin typeface="Arial"/>
                <a:cs typeface="Arial"/>
              </a:rPr>
              <a:t>e</a:t>
            </a:r>
            <a:r>
              <a:rPr b="1" spc="19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b</a:t>
            </a:r>
            <a:r>
              <a:rPr b="1" spc="-5" dirty="0">
                <a:latin typeface="Arial"/>
                <a:cs typeface="Arial"/>
              </a:rPr>
              <a:t>i</a:t>
            </a:r>
            <a:r>
              <a:rPr b="1" spc="-20" dirty="0">
                <a:latin typeface="Arial"/>
                <a:cs typeface="Arial"/>
              </a:rPr>
              <a:t>n</a:t>
            </a:r>
            <a:r>
              <a:rPr b="1" spc="-5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ry</a:t>
            </a:r>
            <a:r>
              <a:rPr b="1" spc="19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</a:t>
            </a:r>
            <a:r>
              <a:rPr b="1" dirty="0">
                <a:latin typeface="Arial"/>
                <a:cs typeface="Arial"/>
              </a:rPr>
              <a:t>r</a:t>
            </a:r>
            <a:r>
              <a:rPr b="1" spc="-5" dirty="0">
                <a:latin typeface="Arial"/>
                <a:cs typeface="Arial"/>
              </a:rPr>
              <a:t>e</a:t>
            </a:r>
            <a:r>
              <a:rPr b="1" dirty="0">
                <a:latin typeface="Arial"/>
                <a:cs typeface="Arial"/>
              </a:rPr>
              <a:t>e</a:t>
            </a:r>
            <a:r>
              <a:rPr b="1" spc="215" dirty="0">
                <a:latin typeface="Arial"/>
                <a:cs typeface="Arial"/>
              </a:rPr>
              <a:t> </a:t>
            </a:r>
            <a:r>
              <a:rPr spc="-10" dirty="0"/>
              <a:t>w</a:t>
            </a:r>
            <a:r>
              <a:rPr spc="-5" dirty="0"/>
              <a:t>i</a:t>
            </a:r>
            <a:r>
              <a:rPr spc="5" dirty="0"/>
              <a:t>t</a:t>
            </a:r>
            <a:r>
              <a:rPr dirty="0"/>
              <a:t>h</a:t>
            </a:r>
            <a:r>
              <a:rPr spc="190" dirty="0"/>
              <a:t> </a:t>
            </a:r>
            <a:r>
              <a:rPr dirty="0"/>
              <a:t>e</a:t>
            </a:r>
            <a:r>
              <a:rPr spc="-5" dirty="0"/>
              <a:t>a</a:t>
            </a:r>
            <a:r>
              <a:rPr dirty="0"/>
              <a:t>ch</a:t>
            </a:r>
            <a:r>
              <a:rPr spc="195" dirty="0"/>
              <a:t> </a:t>
            </a:r>
            <a:r>
              <a:rPr spc="-5" dirty="0"/>
              <a:t>(</a:t>
            </a:r>
            <a:r>
              <a:rPr dirty="0"/>
              <a:t>p</a:t>
            </a:r>
            <a:r>
              <a:rPr spc="-5" dirty="0"/>
              <a:t>ar</a:t>
            </a:r>
            <a:r>
              <a:rPr dirty="0"/>
              <a:t>e</a:t>
            </a:r>
            <a:r>
              <a:rPr spc="-5" dirty="0"/>
              <a:t>n</a:t>
            </a:r>
            <a:r>
              <a:rPr spc="-15" dirty="0"/>
              <a:t>t</a:t>
            </a:r>
            <a:r>
              <a:rPr spc="-10" dirty="0"/>
              <a:t>)</a:t>
            </a:r>
            <a:r>
              <a:rPr spc="190" dirty="0"/>
              <a:t> </a:t>
            </a:r>
            <a:r>
              <a:rPr spc="5" dirty="0"/>
              <a:t>k</a:t>
            </a:r>
            <a:r>
              <a:rPr spc="-5" dirty="0"/>
              <a:t>e</a:t>
            </a:r>
            <a:r>
              <a:rPr dirty="0"/>
              <a:t>y</a:t>
            </a:r>
            <a:r>
              <a:rPr spc="225" dirty="0"/>
              <a:t> </a:t>
            </a:r>
            <a:r>
              <a:rPr b="1" spc="-15" dirty="0">
                <a:latin typeface="Arial"/>
                <a:cs typeface="Arial"/>
              </a:rPr>
              <a:t>le</a:t>
            </a:r>
            <a:r>
              <a:rPr b="1" dirty="0">
                <a:latin typeface="Arial"/>
                <a:cs typeface="Arial"/>
              </a:rPr>
              <a:t>ss</a:t>
            </a:r>
            <a:r>
              <a:rPr b="1" spc="19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</a:t>
            </a:r>
            <a:r>
              <a:rPr b="1" spc="-15" dirty="0">
                <a:latin typeface="Arial"/>
                <a:cs typeface="Arial"/>
              </a:rPr>
              <a:t>h</a:t>
            </a:r>
            <a:r>
              <a:rPr b="1" spc="-5" dirty="0">
                <a:latin typeface="Arial"/>
                <a:cs typeface="Arial"/>
              </a:rPr>
              <a:t>a</a:t>
            </a:r>
            <a:r>
              <a:rPr b="1" spc="-15" dirty="0">
                <a:latin typeface="Arial"/>
                <a:cs typeface="Arial"/>
              </a:rPr>
              <a:t>n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o</a:t>
            </a:r>
            <a:r>
              <a:rPr b="1" dirty="0">
                <a:latin typeface="Arial"/>
                <a:cs typeface="Arial"/>
              </a:rPr>
              <a:t>r</a:t>
            </a:r>
            <a:r>
              <a:rPr b="1" spc="-5" dirty="0">
                <a:latin typeface="Arial"/>
                <a:cs typeface="Arial"/>
              </a:rPr>
              <a:t> e</a:t>
            </a:r>
            <a:r>
              <a:rPr b="1" spc="-15" dirty="0">
                <a:latin typeface="Arial"/>
                <a:cs typeface="Arial"/>
              </a:rPr>
              <a:t>q</a:t>
            </a:r>
            <a:r>
              <a:rPr b="1" spc="-20" dirty="0">
                <a:latin typeface="Arial"/>
                <a:cs typeface="Arial"/>
              </a:rPr>
              <a:t>u</a:t>
            </a:r>
            <a:r>
              <a:rPr b="1" spc="-5" dirty="0">
                <a:latin typeface="Arial"/>
                <a:cs typeface="Arial"/>
              </a:rPr>
              <a:t>a</a:t>
            </a:r>
            <a:r>
              <a:rPr b="1" spc="-10" dirty="0">
                <a:latin typeface="Arial"/>
                <a:cs typeface="Arial"/>
              </a:rPr>
              <a:t>l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</a:t>
            </a:r>
            <a:r>
              <a:rPr b="1" spc="-15" dirty="0">
                <a:latin typeface="Arial"/>
                <a:cs typeface="Arial"/>
              </a:rPr>
              <a:t>o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spc="-5" dirty="0"/>
              <a:t>it</a:t>
            </a:r>
            <a:r>
              <a:rPr dirty="0"/>
              <a:t>s</a:t>
            </a:r>
            <a:r>
              <a:rPr spc="5" dirty="0"/>
              <a:t> </a:t>
            </a:r>
            <a:r>
              <a:rPr spc="-5" dirty="0"/>
              <a:t>t</a:t>
            </a:r>
            <a:r>
              <a:rPr spc="-10" dirty="0"/>
              <a:t>w</a:t>
            </a:r>
            <a:r>
              <a:rPr dirty="0"/>
              <a:t>o ch</a:t>
            </a:r>
            <a:r>
              <a:rPr spc="-5" dirty="0"/>
              <a:t>ild</a:t>
            </a:r>
            <a:r>
              <a:rPr dirty="0"/>
              <a:t>r</a:t>
            </a:r>
            <a:r>
              <a:rPr spc="-5" dirty="0"/>
              <a:t>e</a:t>
            </a:r>
            <a:r>
              <a:rPr dirty="0"/>
              <a:t>n </a:t>
            </a:r>
            <a:r>
              <a:rPr spc="10" dirty="0"/>
              <a:t>(</a:t>
            </a:r>
            <a:r>
              <a:rPr spc="-5" dirty="0">
                <a:solidFill>
                  <a:srgbClr val="FF3333"/>
                </a:solidFill>
              </a:rPr>
              <a:t>n</a:t>
            </a:r>
            <a:r>
              <a:rPr dirty="0">
                <a:solidFill>
                  <a:srgbClr val="FF3333"/>
                </a:solidFill>
              </a:rPr>
              <a:t>o</a:t>
            </a:r>
            <a:r>
              <a:rPr spc="-15" dirty="0">
                <a:solidFill>
                  <a:srgbClr val="FF3333"/>
                </a:solidFill>
              </a:rPr>
              <a:t>te</a:t>
            </a:r>
            <a:r>
              <a:rPr spc="-10" dirty="0">
                <a:solidFill>
                  <a:srgbClr val="FF3333"/>
                </a:solidFill>
              </a:rPr>
              <a:t>:</a:t>
            </a:r>
            <a:r>
              <a:rPr spc="5" dirty="0">
                <a:solidFill>
                  <a:srgbClr val="FF3333"/>
                </a:solidFill>
              </a:rPr>
              <a:t> </a:t>
            </a:r>
            <a:r>
              <a:rPr dirty="0"/>
              <a:t>c</a:t>
            </a:r>
            <a:r>
              <a:rPr spc="-5" dirty="0"/>
              <a:t>a</a:t>
            </a:r>
            <a:r>
              <a:rPr spc="5" dirty="0"/>
              <a:t>s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o</a:t>
            </a:r>
            <a:r>
              <a:rPr spc="-10" dirty="0"/>
              <a:t>f</a:t>
            </a:r>
            <a:r>
              <a:rPr spc="-5" dirty="0"/>
              <a:t> </a:t>
            </a:r>
            <a:r>
              <a:rPr dirty="0"/>
              <a:t>“</a:t>
            </a:r>
            <a:r>
              <a:rPr b="1" dirty="0">
                <a:latin typeface="Arial"/>
                <a:cs typeface="Arial"/>
              </a:rPr>
              <a:t>m</a:t>
            </a:r>
            <a:r>
              <a:rPr b="1" spc="-15" dirty="0">
                <a:latin typeface="Arial"/>
                <a:cs typeface="Arial"/>
              </a:rPr>
              <a:t>in</a:t>
            </a:r>
            <a:r>
              <a:rPr dirty="0"/>
              <a:t>” </a:t>
            </a:r>
            <a:r>
              <a:rPr spc="-5" dirty="0"/>
              <a:t>h</a:t>
            </a:r>
            <a:r>
              <a:rPr dirty="0"/>
              <a:t>e</a:t>
            </a:r>
            <a:r>
              <a:rPr spc="-5" dirty="0"/>
              <a:t>ap</a:t>
            </a:r>
            <a:r>
              <a:rPr dirty="0"/>
              <a:t>)</a:t>
            </a:r>
          </a:p>
          <a:p>
            <a:pPr marL="321945">
              <a:lnSpc>
                <a:spcPct val="100000"/>
              </a:lnSpc>
              <a:spcBef>
                <a:spcPts val="2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800225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Which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o</a:t>
            </a:r>
            <a:r>
              <a:rPr sz="1800" b="1" spc="-10" dirty="0">
                <a:latin typeface="Arial"/>
                <a:cs typeface="Arial"/>
              </a:rPr>
              <a:t>f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ee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(a</a:t>
            </a:r>
            <a:r>
              <a:rPr sz="1800" b="1" spc="-5" dirty="0">
                <a:latin typeface="Arial"/>
                <a:cs typeface="Arial"/>
              </a:rPr>
              <a:t> o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b</a:t>
            </a:r>
            <a:r>
              <a:rPr sz="1800" b="1" spc="-10" dirty="0">
                <a:latin typeface="Arial"/>
                <a:cs typeface="Arial"/>
              </a:rPr>
              <a:t>)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be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20" dirty="0">
                <a:latin typeface="Arial"/>
                <a:cs typeface="Arial"/>
              </a:rPr>
              <a:t>o</a:t>
            </a:r>
            <a:r>
              <a:rPr sz="1800" b="1" spc="-15" dirty="0">
                <a:latin typeface="Arial"/>
                <a:cs typeface="Arial"/>
              </a:rPr>
              <a:t>w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b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na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h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20" dirty="0">
                <a:latin typeface="Arial"/>
                <a:cs typeface="Arial"/>
              </a:rPr>
              <a:t>ap?</a:t>
            </a:r>
            <a:endParaRPr sz="1800" dirty="0">
              <a:latin typeface="Arial"/>
              <a:cs typeface="Arial"/>
            </a:endParaRPr>
          </a:p>
          <a:p>
            <a:pPr marL="321945">
              <a:lnSpc>
                <a:spcPct val="100000"/>
              </a:lnSpc>
              <a:spcBef>
                <a:spcPts val="17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2192020">
              <a:lnSpc>
                <a:spcPct val="100000"/>
              </a:lnSpc>
              <a:tabLst>
                <a:tab pos="6384290" algn="l"/>
              </a:tabLst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2	</a:t>
            </a: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040130" y="463568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33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3107689" y="3680642"/>
            <a:ext cx="44723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04335" algn="l"/>
              </a:tabLst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5	</a:t>
            </a:r>
            <a:r>
              <a:rPr sz="1800" b="1" spc="-5" dirty="0">
                <a:latin typeface="Arial"/>
                <a:cs typeface="Arial"/>
              </a:rPr>
              <a:t>15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1687829" y="372128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5881370" y="37212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2194560" y="5214620"/>
            <a:ext cx="457200" cy="274320"/>
          </a:xfrm>
          <a:prstGeom prst="rect">
            <a:avLst/>
          </a:prstGeom>
          <a:ln w="45644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9380">
              <a:lnSpc>
                <a:spcPts val="2400"/>
              </a:lnSpc>
            </a:pPr>
            <a:r>
              <a:rPr sz="2200" b="1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6309359" y="5214620"/>
            <a:ext cx="457200" cy="274320"/>
          </a:xfrm>
          <a:custGeom>
            <a:avLst/>
            <a:gdLst/>
            <a:ahLst/>
            <a:cxnLst/>
            <a:rect l="l" t="t" r="r" b="b"/>
            <a:pathLst>
              <a:path w="457200" h="274320">
                <a:moveTo>
                  <a:pt x="228599" y="274319"/>
                </a:moveTo>
                <a:lnTo>
                  <a:pt x="0" y="274319"/>
                </a:lnTo>
                <a:lnTo>
                  <a:pt x="0" y="0"/>
                </a:lnTo>
                <a:lnTo>
                  <a:pt x="457199" y="0"/>
                </a:lnTo>
                <a:lnTo>
                  <a:pt x="457199" y="274319"/>
                </a:lnTo>
                <a:lnTo>
                  <a:pt x="228599" y="274319"/>
                </a:lnTo>
                <a:close/>
              </a:path>
            </a:pathLst>
          </a:custGeom>
          <a:ln w="45644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 txBox="1"/>
          <p:nvPr/>
        </p:nvSpPr>
        <p:spPr>
          <a:xfrm>
            <a:off x="6416040" y="5218088"/>
            <a:ext cx="19621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5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724002"/>
            <a:ext cx="619061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91585" algn="l"/>
              </a:tabLst>
            </a:pPr>
            <a:r>
              <a:rPr sz="3800" spc="-5" dirty="0">
                <a:latin typeface="Arial"/>
                <a:cs typeface="Arial"/>
              </a:rPr>
              <a:t>H</a:t>
            </a:r>
            <a:r>
              <a:rPr sz="3800" dirty="0">
                <a:latin typeface="Arial"/>
                <a:cs typeface="Arial"/>
              </a:rPr>
              <a:t>e</a:t>
            </a:r>
            <a:r>
              <a:rPr sz="3800" spc="-5" dirty="0">
                <a:latin typeface="Arial"/>
                <a:cs typeface="Arial"/>
              </a:rPr>
              <a:t>a</a:t>
            </a:r>
            <a:r>
              <a:rPr sz="3800" dirty="0">
                <a:latin typeface="Arial"/>
                <a:cs typeface="Arial"/>
              </a:rPr>
              <a:t>p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3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p</a:t>
            </a:r>
            <a:r>
              <a:rPr sz="3800" dirty="0">
                <a:latin typeface="Arial"/>
                <a:cs typeface="Arial"/>
              </a:rPr>
              <a:t>er</a:t>
            </a:r>
            <a:r>
              <a:rPr sz="3800" spc="-5" dirty="0">
                <a:latin typeface="Arial"/>
                <a:cs typeface="Arial"/>
              </a:rPr>
              <a:t>a</a:t>
            </a:r>
            <a:r>
              <a:rPr sz="3800" spc="-2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i</a:t>
            </a:r>
            <a:r>
              <a:rPr sz="3800" spc="-5" dirty="0">
                <a:latin typeface="Arial"/>
                <a:cs typeface="Arial"/>
              </a:rPr>
              <a:t>on</a:t>
            </a:r>
            <a:r>
              <a:rPr sz="3800" dirty="0">
                <a:latin typeface="Arial"/>
                <a:cs typeface="Arial"/>
              </a:rPr>
              <a:t>s	- </a:t>
            </a:r>
            <a:r>
              <a:rPr sz="3800" spc="-15" dirty="0">
                <a:latin typeface="Arial"/>
                <a:cs typeface="Arial"/>
              </a:rPr>
              <a:t>I</a:t>
            </a:r>
            <a:r>
              <a:rPr sz="3800" spc="-5" dirty="0">
                <a:latin typeface="Arial"/>
                <a:cs typeface="Arial"/>
              </a:rPr>
              <a:t>n</a:t>
            </a:r>
            <a:r>
              <a:rPr sz="3800" spc="5" dirty="0">
                <a:latin typeface="Arial"/>
                <a:cs typeface="Arial"/>
              </a:rPr>
              <a:t>s</a:t>
            </a:r>
            <a:r>
              <a:rPr sz="3800" spc="-5" dirty="0">
                <a:latin typeface="Arial"/>
                <a:cs typeface="Arial"/>
              </a:rPr>
              <a:t>e</a:t>
            </a:r>
            <a:r>
              <a:rPr sz="3800" spc="-15" dirty="0">
                <a:latin typeface="Arial"/>
                <a:cs typeface="Arial"/>
              </a:rPr>
              <a:t>rt</a:t>
            </a:r>
            <a:r>
              <a:rPr sz="3800" spc="-5" dirty="0">
                <a:latin typeface="Arial"/>
                <a:cs typeface="Arial"/>
              </a:rPr>
              <a:t>ion</a:t>
            </a:r>
            <a:r>
              <a:rPr sz="3800" dirty="0">
                <a:latin typeface="Arial"/>
                <a:cs typeface="Arial"/>
              </a:rPr>
              <a:t>s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2500" y="1915071"/>
            <a:ext cx="8088630" cy="1766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35" dirty="0" smtClean="0">
                <a:latin typeface="Arial"/>
                <a:cs typeface="Arial"/>
              </a:rPr>
              <a:t>G</a:t>
            </a:r>
            <a:r>
              <a:rPr sz="2200" dirty="0" smtClean="0">
                <a:latin typeface="Arial"/>
                <a:cs typeface="Arial"/>
              </a:rPr>
              <a:t>e</a:t>
            </a:r>
            <a:r>
              <a:rPr sz="2200" spc="-5" dirty="0" smtClean="0">
                <a:latin typeface="Arial"/>
                <a:cs typeface="Arial"/>
              </a:rPr>
              <a:t>n</a:t>
            </a:r>
            <a:r>
              <a:rPr sz="2200" dirty="0" smtClean="0">
                <a:latin typeface="Arial"/>
                <a:cs typeface="Arial"/>
              </a:rPr>
              <a:t>e</a:t>
            </a:r>
            <a:r>
              <a:rPr sz="2200" spc="-5" dirty="0" smtClean="0">
                <a:latin typeface="Arial"/>
                <a:cs typeface="Arial"/>
              </a:rPr>
              <a:t>ra</a:t>
            </a:r>
            <a:r>
              <a:rPr sz="2200" dirty="0" smtClean="0">
                <a:latin typeface="Arial"/>
                <a:cs typeface="Arial"/>
              </a:rPr>
              <a:t>l</a:t>
            </a:r>
            <a:r>
              <a:rPr sz="2200" spc="5" dirty="0" smtClean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te</a:t>
            </a:r>
            <a:r>
              <a:rPr sz="2200" dirty="0">
                <a:latin typeface="Arial"/>
                <a:cs typeface="Arial"/>
              </a:rPr>
              <a:t>gy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</a:t>
            </a:r>
            <a:r>
              <a:rPr sz="2200" spc="10" dirty="0">
                <a:latin typeface="Arial"/>
                <a:cs typeface="Arial"/>
              </a:rPr>
              <a:t>“</a:t>
            </a:r>
            <a:r>
              <a:rPr sz="2200" b="1" i="1" spc="-25" dirty="0">
                <a:solidFill>
                  <a:srgbClr val="6666FF"/>
                </a:solidFill>
                <a:latin typeface="Arial"/>
                <a:cs typeface="Arial"/>
              </a:rPr>
              <a:t>P</a:t>
            </a:r>
            <a:r>
              <a:rPr sz="2200" b="1" i="1" dirty="0">
                <a:solidFill>
                  <a:srgbClr val="6666FF"/>
                </a:solidFill>
                <a:latin typeface="Arial"/>
                <a:cs typeface="Arial"/>
              </a:rPr>
              <a:t>e</a:t>
            </a:r>
            <a:r>
              <a:rPr sz="2200" b="1" i="1" spc="-10" dirty="0">
                <a:solidFill>
                  <a:srgbClr val="6666FF"/>
                </a:solidFill>
                <a:latin typeface="Arial"/>
                <a:cs typeface="Arial"/>
              </a:rPr>
              <a:t>r</a:t>
            </a:r>
            <a:r>
              <a:rPr sz="2200" b="1" i="1" spc="-5" dirty="0">
                <a:solidFill>
                  <a:srgbClr val="6666FF"/>
                </a:solidFill>
                <a:latin typeface="Arial"/>
                <a:cs typeface="Arial"/>
              </a:rPr>
              <a:t>c</a:t>
            </a:r>
            <a:r>
              <a:rPr sz="2200" b="1" i="1" spc="-15" dirty="0">
                <a:solidFill>
                  <a:srgbClr val="6666FF"/>
                </a:solidFill>
                <a:latin typeface="Arial"/>
                <a:cs typeface="Arial"/>
              </a:rPr>
              <a:t>ola</a:t>
            </a:r>
            <a:r>
              <a:rPr sz="2200" b="1" i="1" dirty="0">
                <a:solidFill>
                  <a:srgbClr val="6666FF"/>
                </a:solidFill>
                <a:latin typeface="Arial"/>
                <a:cs typeface="Arial"/>
              </a:rPr>
              <a:t>te</a:t>
            </a:r>
            <a:r>
              <a:rPr sz="2200" b="1" i="1" spc="-5" dirty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2200" b="1" i="1" spc="-15" dirty="0">
                <a:solidFill>
                  <a:srgbClr val="6666FF"/>
                </a:solidFill>
                <a:latin typeface="Arial"/>
                <a:cs typeface="Arial"/>
              </a:rPr>
              <a:t>u</a:t>
            </a:r>
            <a:r>
              <a:rPr sz="2200" b="1" i="1" spc="-20" dirty="0">
                <a:solidFill>
                  <a:srgbClr val="6666FF"/>
                </a:solidFill>
                <a:latin typeface="Arial"/>
                <a:cs typeface="Arial"/>
              </a:rPr>
              <a:t>p</a:t>
            </a:r>
            <a:r>
              <a:rPr sz="2200" b="1" i="1" spc="5" dirty="0">
                <a:solidFill>
                  <a:srgbClr val="6666FF"/>
                </a:solidFill>
                <a:latin typeface="Arial"/>
                <a:cs typeface="Arial"/>
              </a:rPr>
              <a:t>”</a:t>
            </a:r>
            <a:r>
              <a:rPr sz="2200" dirty="0">
                <a:latin typeface="Arial"/>
                <a:cs typeface="Arial"/>
              </a:rPr>
              <a:t>)</a:t>
            </a:r>
          </a:p>
          <a:p>
            <a:pPr marL="444500">
              <a:lnSpc>
                <a:spcPct val="100000"/>
              </a:lnSpc>
              <a:spcBef>
                <a:spcPts val="1050"/>
              </a:spcBef>
            </a:pPr>
            <a:r>
              <a:rPr sz="2200" spc="-5" dirty="0">
                <a:latin typeface="Arial"/>
                <a:cs typeface="Arial"/>
              </a:rPr>
              <a:t>Cre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te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ne</a:t>
            </a:r>
            <a:r>
              <a:rPr sz="2200" spc="5" dirty="0">
                <a:latin typeface="Arial"/>
                <a:cs typeface="Arial"/>
              </a:rPr>
              <a:t>x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a</a:t>
            </a:r>
            <a:r>
              <a:rPr sz="2200" spc="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ai</a:t>
            </a:r>
            <a:r>
              <a:rPr sz="2200" spc="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ab</a:t>
            </a:r>
            <a:r>
              <a:rPr sz="2200" spc="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l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ati</a:t>
            </a:r>
            <a:r>
              <a:rPr sz="2200" spc="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n</a:t>
            </a:r>
          </a:p>
          <a:p>
            <a:pPr marL="798195" marR="1113155">
              <a:lnSpc>
                <a:spcPct val="139800"/>
              </a:lnSpc>
              <a:spcBef>
                <a:spcPts val="10"/>
              </a:spcBef>
            </a:pPr>
            <a:r>
              <a:rPr sz="2200" spc="-1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he</a:t>
            </a:r>
            <a:r>
              <a:rPr sz="2200" dirty="0">
                <a:latin typeface="Arial"/>
                <a:cs typeface="Arial"/>
              </a:rPr>
              <a:t>ap </a:t>
            </a:r>
            <a:r>
              <a:rPr sz="2200" spc="-5" dirty="0">
                <a:latin typeface="Arial"/>
                <a:cs typeface="Arial"/>
              </a:rPr>
              <a:t>or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 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iol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te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la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i</a:t>
            </a:r>
            <a:r>
              <a:rPr sz="2200" spc="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m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le 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ls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“b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le-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”</a:t>
            </a:r>
            <a:r>
              <a:rPr sz="2200" spc="-5" dirty="0">
                <a:latin typeface="Arial"/>
                <a:cs typeface="Arial"/>
              </a:rPr>
              <a:t> th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ho</a:t>
            </a:r>
            <a:r>
              <a:rPr sz="2200" spc="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to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d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ro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t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724002"/>
            <a:ext cx="838771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91585" algn="l"/>
              </a:tabLst>
            </a:pPr>
            <a:r>
              <a:rPr sz="3800" spc="-5" dirty="0">
                <a:latin typeface="Arial"/>
                <a:cs typeface="Arial"/>
              </a:rPr>
              <a:t>H</a:t>
            </a:r>
            <a:r>
              <a:rPr sz="3800" dirty="0">
                <a:latin typeface="Arial"/>
                <a:cs typeface="Arial"/>
              </a:rPr>
              <a:t>e</a:t>
            </a:r>
            <a:r>
              <a:rPr sz="3800" spc="-5" dirty="0">
                <a:latin typeface="Arial"/>
                <a:cs typeface="Arial"/>
              </a:rPr>
              <a:t>a</a:t>
            </a:r>
            <a:r>
              <a:rPr sz="3800" dirty="0">
                <a:latin typeface="Arial"/>
                <a:cs typeface="Arial"/>
              </a:rPr>
              <a:t>p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3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p</a:t>
            </a:r>
            <a:r>
              <a:rPr sz="3800" dirty="0">
                <a:latin typeface="Arial"/>
                <a:cs typeface="Arial"/>
              </a:rPr>
              <a:t>er</a:t>
            </a:r>
            <a:r>
              <a:rPr sz="3800" spc="-5" dirty="0">
                <a:latin typeface="Arial"/>
                <a:cs typeface="Arial"/>
              </a:rPr>
              <a:t>a</a:t>
            </a:r>
            <a:r>
              <a:rPr sz="3800" spc="-2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i</a:t>
            </a:r>
            <a:r>
              <a:rPr sz="3800" spc="-5" dirty="0">
                <a:latin typeface="Arial"/>
                <a:cs typeface="Arial"/>
              </a:rPr>
              <a:t>on</a:t>
            </a:r>
            <a:r>
              <a:rPr sz="3800" dirty="0">
                <a:latin typeface="Arial"/>
                <a:cs typeface="Arial"/>
              </a:rPr>
              <a:t>s	–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5" dirty="0">
                <a:latin typeface="Arial"/>
                <a:cs typeface="Arial"/>
              </a:rPr>
              <a:t>I</a:t>
            </a:r>
            <a:r>
              <a:rPr sz="3800" spc="-5" dirty="0">
                <a:latin typeface="Arial"/>
                <a:cs typeface="Arial"/>
              </a:rPr>
              <a:t>n</a:t>
            </a:r>
            <a:r>
              <a:rPr sz="3800" spc="5" dirty="0">
                <a:latin typeface="Arial"/>
                <a:cs typeface="Arial"/>
              </a:rPr>
              <a:t>s</a:t>
            </a:r>
            <a:r>
              <a:rPr sz="3800" spc="-5" dirty="0">
                <a:latin typeface="Arial"/>
                <a:cs typeface="Arial"/>
              </a:rPr>
              <a:t>e</a:t>
            </a:r>
            <a:r>
              <a:rPr sz="3800" spc="-15" dirty="0">
                <a:latin typeface="Arial"/>
                <a:cs typeface="Arial"/>
              </a:rPr>
              <a:t>rt</a:t>
            </a:r>
            <a:r>
              <a:rPr sz="3800" spc="-5" dirty="0">
                <a:latin typeface="Arial"/>
                <a:cs typeface="Arial"/>
              </a:rPr>
              <a:t>io</a:t>
            </a:r>
            <a:r>
              <a:rPr sz="3800" dirty="0">
                <a:latin typeface="Arial"/>
                <a:cs typeface="Arial"/>
              </a:rPr>
              <a:t>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(Ex</a:t>
            </a:r>
            <a:r>
              <a:rPr sz="3800" spc="-5" dirty="0">
                <a:latin typeface="Arial"/>
                <a:cs typeface="Arial"/>
              </a:rPr>
              <a:t>a</a:t>
            </a:r>
            <a:r>
              <a:rPr sz="3800" dirty="0">
                <a:latin typeface="Arial"/>
                <a:cs typeface="Arial"/>
              </a:rPr>
              <a:t>m</a:t>
            </a:r>
            <a:r>
              <a:rPr sz="3800" spc="-5" dirty="0">
                <a:latin typeface="Arial"/>
                <a:cs typeface="Arial"/>
              </a:rPr>
              <a:t>ple</a:t>
            </a:r>
            <a:r>
              <a:rPr sz="3800" dirty="0">
                <a:latin typeface="Arial"/>
                <a:cs typeface="Arial"/>
              </a:rPr>
              <a:t>)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1959610"/>
            <a:ext cx="140970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3590" y="1888148"/>
            <a:ext cx="69202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id</a:t>
            </a:r>
            <a:r>
              <a:rPr sz="2200" dirty="0">
                <a:latin typeface="Arial"/>
                <a:cs typeface="Arial"/>
              </a:rPr>
              <a:t>er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bi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ar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 </a:t>
            </a:r>
            <a:r>
              <a:rPr sz="2200" spc="-15" dirty="0">
                <a:latin typeface="Arial"/>
                <a:cs typeface="Arial"/>
              </a:rPr>
              <a:t>fo</a:t>
            </a:r>
            <a:r>
              <a:rPr sz="2200" spc="-5" dirty="0">
                <a:latin typeface="Arial"/>
                <a:cs typeface="Arial"/>
              </a:rPr>
              <a:t>rme</a:t>
            </a:r>
            <a:r>
              <a:rPr sz="2200" dirty="0">
                <a:latin typeface="Arial"/>
                <a:cs typeface="Arial"/>
              </a:rPr>
              <a:t>d </a:t>
            </a:r>
            <a:r>
              <a:rPr sz="2200" spc="-15" dirty="0">
                <a:latin typeface="Arial"/>
                <a:cs typeface="Arial"/>
              </a:rPr>
              <a:t>fr</a:t>
            </a:r>
            <a:r>
              <a:rPr sz="2200" dirty="0">
                <a:latin typeface="Arial"/>
                <a:cs typeface="Arial"/>
              </a:rPr>
              <a:t>om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{</a:t>
            </a:r>
            <a:r>
              <a:rPr sz="2200" spc="-5" dirty="0">
                <a:latin typeface="Arial"/>
                <a:cs typeface="Arial"/>
              </a:rPr>
              <a:t>1</a:t>
            </a:r>
            <a:r>
              <a:rPr sz="2200" dirty="0">
                <a:latin typeface="Arial"/>
                <a:cs typeface="Arial"/>
              </a:rPr>
              <a:t>4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</a:t>
            </a:r>
            <a:r>
              <a:rPr sz="2200" spc="-5" dirty="0">
                <a:latin typeface="Arial"/>
                <a:cs typeface="Arial"/>
              </a:rPr>
              <a:t>3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2</a:t>
            </a:r>
            <a:r>
              <a:rPr sz="2200" spc="-5" dirty="0">
                <a:latin typeface="Arial"/>
                <a:cs typeface="Arial"/>
              </a:rPr>
              <a:t>2</a:t>
            </a:r>
            <a:r>
              <a:rPr sz="2200" spc="-1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8000" y="5241290"/>
            <a:ext cx="140970" cy="142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3590" y="5168558"/>
            <a:ext cx="68846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leme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ts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{</a:t>
            </a:r>
            <a:r>
              <a:rPr sz="2200" dirty="0">
                <a:latin typeface="Arial"/>
                <a:cs typeface="Arial"/>
              </a:rPr>
              <a:t>1</a:t>
            </a:r>
            <a:r>
              <a:rPr sz="2200" spc="-5" dirty="0">
                <a:latin typeface="Arial"/>
                <a:cs typeface="Arial"/>
              </a:rPr>
              <a:t>2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11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1</a:t>
            </a:r>
            <a:r>
              <a:rPr sz="2200" dirty="0">
                <a:latin typeface="Arial"/>
                <a:cs typeface="Arial"/>
              </a:rPr>
              <a:t>0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2</a:t>
            </a:r>
            <a:r>
              <a:rPr sz="2200" spc="-5" dirty="0">
                <a:latin typeface="Arial"/>
                <a:cs typeface="Arial"/>
              </a:rPr>
              <a:t>0</a:t>
            </a:r>
            <a:r>
              <a:rPr sz="2200" spc="-10" dirty="0">
                <a:latin typeface="Arial"/>
                <a:cs typeface="Arial"/>
              </a:rPr>
              <a:t>} 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to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ve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7309" y="326789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71340" y="375792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71340" y="375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29809" y="421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45129" y="379857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199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45129" y="3798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02329" y="4255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69129" y="386860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9270" y="3907971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10890" y="3432809"/>
            <a:ext cx="457200" cy="420370"/>
          </a:xfrm>
          <a:custGeom>
            <a:avLst/>
            <a:gdLst/>
            <a:ahLst/>
            <a:cxnLst/>
            <a:rect l="l" t="t" r="r" b="b"/>
            <a:pathLst>
              <a:path w="457200" h="420370">
                <a:moveTo>
                  <a:pt x="457200" y="0"/>
                </a:moveTo>
                <a:lnTo>
                  <a:pt x="0" y="4203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25290" y="3483609"/>
            <a:ext cx="237490" cy="330200"/>
          </a:xfrm>
          <a:custGeom>
            <a:avLst/>
            <a:gdLst/>
            <a:ahLst/>
            <a:cxnLst/>
            <a:rect l="l" t="t" r="r" b="b"/>
            <a:pathLst>
              <a:path w="237489" h="330200">
                <a:moveTo>
                  <a:pt x="0" y="0"/>
                </a:moveTo>
                <a:lnTo>
                  <a:pt x="237489" y="330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72609" y="3759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72609" y="375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29809" y="421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03650" y="3144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03650" y="3144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60850" y="36029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724002"/>
            <a:ext cx="610933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91585" algn="l"/>
              </a:tabLst>
            </a:pPr>
            <a:r>
              <a:rPr sz="3800" spc="-5" dirty="0">
                <a:latin typeface="Arial"/>
                <a:cs typeface="Arial"/>
              </a:rPr>
              <a:t>H</a:t>
            </a:r>
            <a:r>
              <a:rPr sz="3800" dirty="0">
                <a:latin typeface="Arial"/>
                <a:cs typeface="Arial"/>
              </a:rPr>
              <a:t>e</a:t>
            </a:r>
            <a:r>
              <a:rPr sz="3800" spc="-5" dirty="0">
                <a:latin typeface="Arial"/>
                <a:cs typeface="Arial"/>
              </a:rPr>
              <a:t>a</a:t>
            </a:r>
            <a:r>
              <a:rPr sz="3800" dirty="0">
                <a:latin typeface="Arial"/>
                <a:cs typeface="Arial"/>
              </a:rPr>
              <a:t>p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3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p</a:t>
            </a:r>
            <a:r>
              <a:rPr sz="3800" dirty="0">
                <a:latin typeface="Arial"/>
                <a:cs typeface="Arial"/>
              </a:rPr>
              <a:t>er</a:t>
            </a:r>
            <a:r>
              <a:rPr sz="3800" spc="-5" dirty="0">
                <a:latin typeface="Arial"/>
                <a:cs typeface="Arial"/>
              </a:rPr>
              <a:t>a</a:t>
            </a:r>
            <a:r>
              <a:rPr sz="3800" spc="-2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i</a:t>
            </a:r>
            <a:r>
              <a:rPr sz="3800" spc="-5" dirty="0">
                <a:latin typeface="Arial"/>
                <a:cs typeface="Arial"/>
              </a:rPr>
              <a:t>on</a:t>
            </a:r>
            <a:r>
              <a:rPr sz="3800" dirty="0">
                <a:latin typeface="Arial"/>
                <a:cs typeface="Arial"/>
              </a:rPr>
              <a:t>s	- D</a:t>
            </a:r>
            <a:r>
              <a:rPr sz="3800" spc="-5" dirty="0">
                <a:latin typeface="Arial"/>
                <a:cs typeface="Arial"/>
              </a:rPr>
              <a:t>ele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ion</a:t>
            </a:r>
            <a:r>
              <a:rPr sz="3800" dirty="0">
                <a:latin typeface="Arial"/>
                <a:cs typeface="Arial"/>
              </a:rPr>
              <a:t>s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1959610"/>
            <a:ext cx="140970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5700" y="2898139"/>
            <a:ext cx="140969" cy="1409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5700" y="3365500"/>
            <a:ext cx="140969" cy="142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5700" y="3835400"/>
            <a:ext cx="140969" cy="139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8000" y="4772659"/>
            <a:ext cx="140970" cy="1409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6119" y="1888148"/>
            <a:ext cx="8166734" cy="3815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 marR="1797685" indent="-233679">
              <a:lnSpc>
                <a:spcPct val="139800"/>
              </a:lnSpc>
            </a:pPr>
            <a:r>
              <a:rPr sz="2200" spc="-10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letin</a:t>
            </a:r>
            <a:r>
              <a:rPr sz="2200" dirty="0">
                <a:latin typeface="Arial"/>
                <a:cs typeface="Arial"/>
              </a:rPr>
              <a:t>g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nimu</a:t>
            </a:r>
            <a:r>
              <a:rPr sz="2200" dirty="0">
                <a:latin typeface="Arial"/>
                <a:cs typeface="Arial"/>
              </a:rPr>
              <a:t>m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el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</a:t>
            </a:r>
            <a:r>
              <a:rPr sz="2200" spc="20" dirty="0">
                <a:latin typeface="Arial"/>
                <a:cs typeface="Arial"/>
              </a:rPr>
              <a:t>“</a:t>
            </a:r>
            <a:r>
              <a:rPr sz="2200" b="1" i="1" spc="-20" dirty="0">
                <a:solidFill>
                  <a:srgbClr val="6666FF"/>
                </a:solidFill>
                <a:latin typeface="Arial"/>
                <a:cs typeface="Arial"/>
              </a:rPr>
              <a:t>p</a:t>
            </a:r>
            <a:r>
              <a:rPr sz="2200" b="1" i="1" spc="-5" dirty="0">
                <a:solidFill>
                  <a:srgbClr val="6666FF"/>
                </a:solidFill>
                <a:latin typeface="Arial"/>
                <a:cs typeface="Arial"/>
              </a:rPr>
              <a:t>e</a:t>
            </a:r>
            <a:r>
              <a:rPr sz="2200" b="1" i="1" dirty="0">
                <a:solidFill>
                  <a:srgbClr val="6666FF"/>
                </a:solidFill>
                <a:latin typeface="Arial"/>
                <a:cs typeface="Arial"/>
              </a:rPr>
              <a:t>r</a:t>
            </a:r>
            <a:r>
              <a:rPr sz="2200" b="1" i="1" spc="-5" dirty="0">
                <a:solidFill>
                  <a:srgbClr val="6666FF"/>
                </a:solidFill>
                <a:latin typeface="Arial"/>
                <a:cs typeface="Arial"/>
              </a:rPr>
              <a:t>c</a:t>
            </a:r>
            <a:r>
              <a:rPr sz="2200" b="1" i="1" spc="-20" dirty="0">
                <a:solidFill>
                  <a:srgbClr val="6666FF"/>
                </a:solidFill>
                <a:latin typeface="Arial"/>
                <a:cs typeface="Arial"/>
              </a:rPr>
              <a:t>o</a:t>
            </a:r>
            <a:r>
              <a:rPr sz="2200" b="1" i="1" spc="-5" dirty="0">
                <a:solidFill>
                  <a:srgbClr val="6666FF"/>
                </a:solidFill>
                <a:latin typeface="Arial"/>
                <a:cs typeface="Arial"/>
              </a:rPr>
              <a:t>lat</a:t>
            </a:r>
            <a:r>
              <a:rPr sz="2200" b="1" i="1" dirty="0">
                <a:solidFill>
                  <a:srgbClr val="6666FF"/>
                </a:solidFill>
                <a:latin typeface="Arial"/>
                <a:cs typeface="Arial"/>
              </a:rPr>
              <a:t>e </a:t>
            </a:r>
            <a:r>
              <a:rPr sz="2200" b="1" i="1" spc="-20" dirty="0">
                <a:solidFill>
                  <a:srgbClr val="6666FF"/>
                </a:solidFill>
                <a:latin typeface="Arial"/>
                <a:cs typeface="Arial"/>
              </a:rPr>
              <a:t>d</a:t>
            </a:r>
            <a:r>
              <a:rPr sz="2200" b="1" i="1" spc="-15" dirty="0">
                <a:solidFill>
                  <a:srgbClr val="6666FF"/>
                </a:solidFill>
                <a:latin typeface="Arial"/>
                <a:cs typeface="Arial"/>
              </a:rPr>
              <a:t>o</a:t>
            </a:r>
            <a:r>
              <a:rPr sz="2200" b="1" i="1" spc="-35" dirty="0">
                <a:solidFill>
                  <a:srgbClr val="6666FF"/>
                </a:solidFill>
                <a:latin typeface="Arial"/>
                <a:cs typeface="Arial"/>
              </a:rPr>
              <a:t>w</a:t>
            </a:r>
            <a:r>
              <a:rPr sz="2200" b="1" i="1" spc="-5" dirty="0">
                <a:solidFill>
                  <a:srgbClr val="6666FF"/>
                </a:solidFill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”</a:t>
            </a:r>
            <a:r>
              <a:rPr sz="2200" dirty="0">
                <a:latin typeface="Arial"/>
                <a:cs typeface="Arial"/>
              </a:rPr>
              <a:t>) </a:t>
            </a:r>
            <a:r>
              <a:rPr sz="2200" spc="-15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chemeClr val="bg1"/>
                </a:solidFill>
                <a:latin typeface="Arial"/>
                <a:cs typeface="Arial"/>
              </a:rPr>
              <a:t>eth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200" spc="-5" dirty="0">
                <a:solidFill>
                  <a:schemeClr val="bg1"/>
                </a:solidFill>
                <a:latin typeface="Arial"/>
                <a:cs typeface="Arial"/>
              </a:rPr>
              <a:t>do</a:t>
            </a:r>
            <a:r>
              <a:rPr sz="2200" spc="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200" spc="-5" dirty="0">
                <a:solidFill>
                  <a:schemeClr val="bg1"/>
                </a:solidFill>
                <a:latin typeface="Arial"/>
                <a:cs typeface="Arial"/>
              </a:rPr>
              <a:t>og</a:t>
            </a:r>
            <a:r>
              <a:rPr sz="2200" spc="5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200" spc="-10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endParaRPr sz="2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737870" marR="1708150">
              <a:lnSpc>
                <a:spcPct val="139800"/>
              </a:lnSpc>
            </a:pPr>
            <a:r>
              <a:rPr sz="2200" spc="-15" dirty="0">
                <a:latin typeface="Arial"/>
                <a:cs typeface="Arial"/>
              </a:rPr>
              <a:t>F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d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nimu</a:t>
            </a:r>
            <a:r>
              <a:rPr sz="2200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 el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(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r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) </a:t>
            </a:r>
            <a:r>
              <a:rPr sz="2200" spc="-5" dirty="0">
                <a:latin typeface="Arial"/>
                <a:cs typeface="Arial"/>
              </a:rPr>
              <a:t>Del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te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m</a:t>
            </a:r>
          </a:p>
          <a:p>
            <a:pPr marL="737870">
              <a:lnSpc>
                <a:spcPct val="100000"/>
              </a:lnSpc>
              <a:spcBef>
                <a:spcPts val="1050"/>
              </a:spcBef>
            </a:pPr>
            <a:r>
              <a:rPr sz="2200" spc="-5" dirty="0">
                <a:latin typeface="Arial"/>
                <a:cs typeface="Arial"/>
              </a:rPr>
              <a:t>Re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tru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tu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15" dirty="0">
                <a:latin typeface="Arial"/>
                <a:cs typeface="Arial"/>
              </a:rPr>
              <a:t>tr</a:t>
            </a:r>
            <a:r>
              <a:rPr sz="2200" dirty="0">
                <a:latin typeface="Arial"/>
                <a:cs typeface="Arial"/>
              </a:rPr>
              <a:t>ee </a:t>
            </a:r>
            <a:r>
              <a:rPr sz="2200" spc="-15" dirty="0">
                <a:latin typeface="Arial"/>
                <a:cs typeface="Arial"/>
              </a:rPr>
              <a:t>to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fo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let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 tre</a:t>
            </a:r>
            <a:r>
              <a:rPr sz="2200" dirty="0">
                <a:latin typeface="Arial"/>
                <a:cs typeface="Arial"/>
              </a:rPr>
              <a:t>e</a:t>
            </a: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 marR="5080" indent="215900">
              <a:lnSpc>
                <a:spcPct val="139800"/>
              </a:lnSpc>
            </a:pPr>
            <a:r>
              <a:rPr sz="2200" spc="-10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te</a:t>
            </a:r>
            <a:r>
              <a:rPr sz="2200" spc="-10" dirty="0">
                <a:latin typeface="Arial"/>
                <a:cs typeface="Arial"/>
              </a:rPr>
              <a:t>: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Str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10" dirty="0">
                <a:latin typeface="Arial"/>
                <a:cs typeface="Arial"/>
              </a:rPr>
              <a:t>ctu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2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or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eri</a:t>
            </a:r>
            <a:r>
              <a:rPr sz="2200" dirty="0">
                <a:latin typeface="Arial"/>
                <a:cs typeface="Arial"/>
              </a:rPr>
              <a:t>ng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rti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2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to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be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intai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d </a:t>
            </a:r>
            <a:r>
              <a:rPr sz="2200" spc="-5" dirty="0">
                <a:latin typeface="Arial"/>
                <a:cs typeface="Arial"/>
              </a:rPr>
              <a:t>(b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fo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ur</a:t>
            </a:r>
            <a:r>
              <a:rPr sz="2200" spc="-5" dirty="0">
                <a:latin typeface="Arial"/>
                <a:cs typeface="Arial"/>
              </a:rPr>
              <a:t> o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er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tio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15" dirty="0">
                <a:latin typeface="Arial"/>
                <a:cs typeface="Arial"/>
              </a:rPr>
              <a:t>te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ate</a:t>
            </a:r>
            <a:r>
              <a:rPr sz="2200" dirty="0">
                <a:latin typeface="Arial"/>
                <a:cs typeface="Arial"/>
              </a:rPr>
              <a:t>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79" y="724002"/>
            <a:ext cx="806640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13205" algn="l"/>
                <a:tab pos="3042285" algn="l"/>
              </a:tabLst>
            </a:pPr>
            <a:r>
              <a:rPr sz="3800" spc="-5" dirty="0">
                <a:latin typeface="Arial"/>
                <a:cs typeface="Arial"/>
              </a:rPr>
              <a:t>Bi</a:t>
            </a:r>
            <a:r>
              <a:rPr sz="3800" dirty="0">
                <a:latin typeface="Arial"/>
                <a:cs typeface="Arial"/>
              </a:rPr>
              <a:t>n</a:t>
            </a:r>
            <a:r>
              <a:rPr sz="3800" spc="-5" dirty="0">
                <a:latin typeface="Arial"/>
                <a:cs typeface="Arial"/>
              </a:rPr>
              <a:t>a</a:t>
            </a:r>
            <a:r>
              <a:rPr sz="3800" dirty="0">
                <a:latin typeface="Arial"/>
                <a:cs typeface="Arial"/>
              </a:rPr>
              <a:t>ry	H</a:t>
            </a:r>
            <a:r>
              <a:rPr sz="3800" spc="-5" dirty="0">
                <a:latin typeface="Arial"/>
                <a:cs typeface="Arial"/>
              </a:rPr>
              <a:t>e</a:t>
            </a:r>
            <a:r>
              <a:rPr sz="3800" dirty="0">
                <a:latin typeface="Arial"/>
                <a:cs typeface="Arial"/>
              </a:rPr>
              <a:t>a</a:t>
            </a:r>
            <a:r>
              <a:rPr sz="3800" spc="-5" dirty="0">
                <a:latin typeface="Arial"/>
                <a:cs typeface="Arial"/>
              </a:rPr>
              <a:t>p</a:t>
            </a:r>
            <a:r>
              <a:rPr sz="3800" dirty="0">
                <a:latin typeface="Arial"/>
                <a:cs typeface="Arial"/>
              </a:rPr>
              <a:t>s	–</a:t>
            </a:r>
            <a:r>
              <a:rPr sz="3800" spc="-5" dirty="0">
                <a:latin typeface="Arial"/>
                <a:cs typeface="Arial"/>
              </a:rPr>
              <a:t> So</a:t>
            </a:r>
            <a:r>
              <a:rPr sz="3800" dirty="0">
                <a:latin typeface="Arial"/>
                <a:cs typeface="Arial"/>
              </a:rPr>
              <a:t>me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</a:t>
            </a:r>
            <a:r>
              <a:rPr sz="3800" spc="-5" dirty="0">
                <a:latin typeface="Arial"/>
                <a:cs typeface="Arial"/>
              </a:rPr>
              <a:t>on</a:t>
            </a:r>
            <a:r>
              <a:rPr sz="3800" spc="5" dirty="0">
                <a:latin typeface="Arial"/>
                <a:cs typeface="Arial"/>
              </a:rPr>
              <a:t>s</a:t>
            </a:r>
            <a:r>
              <a:rPr sz="3800" spc="-5" dirty="0">
                <a:latin typeface="Arial"/>
                <a:cs typeface="Arial"/>
              </a:rPr>
              <a:t>ide</a:t>
            </a:r>
            <a:r>
              <a:rPr sz="3800" dirty="0">
                <a:latin typeface="Arial"/>
                <a:cs typeface="Arial"/>
              </a:rPr>
              <a:t>r</a:t>
            </a:r>
            <a:r>
              <a:rPr sz="3800" spc="-5" dirty="0">
                <a:latin typeface="Arial"/>
                <a:cs typeface="Arial"/>
              </a:rPr>
              <a:t>a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ion</a:t>
            </a:r>
            <a:r>
              <a:rPr sz="3800" dirty="0">
                <a:latin typeface="Arial"/>
                <a:cs typeface="Arial"/>
              </a:rPr>
              <a:t>s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1959610"/>
            <a:ext cx="140970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2898139"/>
            <a:ext cx="140970" cy="1409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8000" y="3835400"/>
            <a:ext cx="14097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8000" y="4772659"/>
            <a:ext cx="140970" cy="1409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6119" y="1888148"/>
            <a:ext cx="8166100" cy="3585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orit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ue</a:t>
            </a:r>
            <a:r>
              <a:rPr sz="2200" spc="-5" dirty="0">
                <a:latin typeface="Arial"/>
                <a:cs typeface="Arial"/>
              </a:rPr>
              <a:t> 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 </a:t>
            </a:r>
            <a:r>
              <a:rPr sz="2200" spc="-5" dirty="0">
                <a:latin typeface="Arial"/>
                <a:cs typeface="Arial"/>
              </a:rPr>
              <a:t>(o</a:t>
            </a:r>
            <a:r>
              <a:rPr sz="2200" dirty="0">
                <a:latin typeface="Arial"/>
                <a:cs typeface="Arial"/>
              </a:rPr>
              <a:t>r 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200" spc="-25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ior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ty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tr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on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li</a:t>
            </a:r>
            <a:r>
              <a:rPr sz="2200" spc="5" dirty="0">
                <a:latin typeface="Arial"/>
                <a:cs typeface="Arial"/>
              </a:rPr>
              <a:t>k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li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li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be</a:t>
            </a:r>
            <a:r>
              <a:rPr sz="2200" spc="-5" dirty="0">
                <a:latin typeface="Arial"/>
                <a:cs typeface="Arial"/>
              </a:rPr>
              <a:t> impl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te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li</a:t>
            </a:r>
            <a:r>
              <a:rPr sz="2200" dirty="0">
                <a:latin typeface="Arial"/>
                <a:cs typeface="Arial"/>
              </a:rPr>
              <a:t>nked</a:t>
            </a:r>
            <a:r>
              <a:rPr sz="2200" spc="-5" dirty="0">
                <a:latin typeface="Arial"/>
                <a:cs typeface="Arial"/>
              </a:rPr>
              <a:t> li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5" dirty="0">
                <a:latin typeface="Arial"/>
                <a:cs typeface="Arial"/>
              </a:rPr>
              <a:t> a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ra</a:t>
            </a:r>
            <a:r>
              <a:rPr sz="2200" dirty="0"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 marR="5080" indent="115570">
              <a:lnSpc>
                <a:spcPct val="139800"/>
              </a:lnSpc>
            </a:pP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ik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3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–</a:t>
            </a:r>
            <a:r>
              <a:rPr sz="2200" spc="3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3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he</a:t>
            </a:r>
            <a:r>
              <a:rPr sz="2200" dirty="0">
                <a:latin typeface="Arial"/>
                <a:cs typeface="Arial"/>
              </a:rPr>
              <a:t>ap</a:t>
            </a:r>
            <a:r>
              <a:rPr sz="2200" spc="3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 </a:t>
            </a:r>
            <a:r>
              <a:rPr sz="2200" spc="-3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ju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2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3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(class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ca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)</a:t>
            </a:r>
            <a:r>
              <a:rPr sz="2200" spc="2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od</a:t>
            </a:r>
            <a:r>
              <a:rPr sz="2200" spc="3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f</a:t>
            </a:r>
            <a:r>
              <a:rPr sz="2200" spc="3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p</a:t>
            </a:r>
            <a:r>
              <a:rPr sz="2200" spc="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nt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g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 co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o</a:t>
            </a:r>
            <a:r>
              <a:rPr sz="2200" spc="-10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 a</a:t>
            </a:r>
            <a:r>
              <a:rPr sz="2200" spc="-5" dirty="0">
                <a:latin typeface="Arial"/>
                <a:cs typeface="Arial"/>
              </a:rPr>
              <a:t> p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io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it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724002"/>
            <a:ext cx="838771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91585" algn="l"/>
              </a:tabLst>
              <a:defRPr/>
            </a:pP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3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	–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3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rt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io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(Ex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ple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3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000" y="1959610"/>
            <a:ext cx="140970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3590" y="1888148"/>
            <a:ext cx="69202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bi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rme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om</a:t>
            </a:r>
            <a:r>
              <a:rPr kumimoji="0" sz="2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8000" y="5241290"/>
            <a:ext cx="140970" cy="142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3590" y="5168558"/>
            <a:ext cx="688467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leme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1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 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7309" y="326789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71340" y="375792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71340" y="375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29809" y="421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45129" y="379857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199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45129" y="3798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02329" y="4255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69129" y="386860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9270" y="3907971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10890" y="3432809"/>
            <a:ext cx="457200" cy="420370"/>
          </a:xfrm>
          <a:custGeom>
            <a:avLst/>
            <a:gdLst/>
            <a:ahLst/>
            <a:cxnLst/>
            <a:rect l="l" t="t" r="r" b="b"/>
            <a:pathLst>
              <a:path w="457200" h="420370">
                <a:moveTo>
                  <a:pt x="457200" y="0"/>
                </a:moveTo>
                <a:lnTo>
                  <a:pt x="0" y="4203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25290" y="3483609"/>
            <a:ext cx="237490" cy="330200"/>
          </a:xfrm>
          <a:custGeom>
            <a:avLst/>
            <a:gdLst/>
            <a:ahLst/>
            <a:cxnLst/>
            <a:rect l="l" t="t" r="r" b="b"/>
            <a:pathLst>
              <a:path w="237489" h="330200">
                <a:moveTo>
                  <a:pt x="0" y="0"/>
                </a:moveTo>
                <a:lnTo>
                  <a:pt x="237489" y="330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72609" y="3759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72609" y="375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29809" y="421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03650" y="3144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03650" y="3144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60850" y="36029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19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" y="735694"/>
            <a:ext cx="9672319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ct val="100000"/>
              </a:lnSpc>
            </a:pPr>
            <a:r>
              <a:rPr sz="3800" spc="-35" dirty="0"/>
              <a:t>E</a:t>
            </a:r>
            <a:r>
              <a:rPr sz="3800" spc="-15" dirty="0"/>
              <a:t>x</a:t>
            </a:r>
            <a:r>
              <a:rPr sz="3800" spc="-5" dirty="0"/>
              <a:t>e</a:t>
            </a:r>
            <a:r>
              <a:rPr sz="3800" dirty="0"/>
              <a:t>r</a:t>
            </a:r>
            <a:r>
              <a:rPr sz="3800" spc="5" dirty="0"/>
              <a:t>c</a:t>
            </a:r>
            <a:r>
              <a:rPr sz="3800" spc="-5" dirty="0"/>
              <a:t>i</a:t>
            </a:r>
            <a:r>
              <a:rPr sz="3800" spc="5" dirty="0"/>
              <a:t>s</a:t>
            </a:r>
            <a:r>
              <a:rPr sz="3800" dirty="0"/>
              <a:t>e</a:t>
            </a:r>
            <a:r>
              <a:rPr sz="3800" spc="-15" dirty="0"/>
              <a:t> </a:t>
            </a:r>
            <a:r>
              <a:rPr lang="en-ZA" sz="3800" dirty="0" smtClean="0"/>
              <a:t> </a:t>
            </a:r>
            <a:endParaRPr sz="3800" dirty="0"/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000" y="1959610"/>
            <a:ext cx="140970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3590" y="1888148"/>
            <a:ext cx="254254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 1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ert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8000" y="2429510"/>
            <a:ext cx="140970" cy="140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8000" y="2898139"/>
            <a:ext cx="140970" cy="1409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8000" y="3365500"/>
            <a:ext cx="140970" cy="1422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3590" y="2356778"/>
            <a:ext cx="7748905" cy="1242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35100" lvl="0" indent="0" algn="l" defTabSz="914400" rtl="0" eaLnBrk="1" fontAlgn="auto" latinLnBrk="0" hangingPunct="1">
              <a:lnSpc>
                <a:spcPct val="139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 a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(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ol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e)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xt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ail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bl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 </a:t>
            </a:r>
            <a:r>
              <a:rPr kumimoji="0" sz="2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ompa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“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”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mm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bl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ec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 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ct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ati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02000" y="399941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96029" y="44907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599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199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599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96029" y="4490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54500" y="4947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69820" y="453009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45644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69820" y="45300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5644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27020" y="49872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5644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93820" y="4600121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73960" y="463949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35579" y="4164329"/>
            <a:ext cx="457200" cy="421640"/>
          </a:xfrm>
          <a:custGeom>
            <a:avLst/>
            <a:gdLst/>
            <a:ahLst/>
            <a:cxnLst/>
            <a:rect l="l" t="t" r="r" b="b"/>
            <a:pathLst>
              <a:path w="457200" h="421639">
                <a:moveTo>
                  <a:pt x="457200" y="0"/>
                </a:moveTo>
                <a:lnTo>
                  <a:pt x="0" y="421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49979" y="4216400"/>
            <a:ext cx="237490" cy="330200"/>
          </a:xfrm>
          <a:custGeom>
            <a:avLst/>
            <a:gdLst/>
            <a:ahLst/>
            <a:cxnLst/>
            <a:rect l="l" t="t" r="r" b="b"/>
            <a:pathLst>
              <a:path w="237489" h="330200">
                <a:moveTo>
                  <a:pt x="0" y="0"/>
                </a:moveTo>
                <a:lnTo>
                  <a:pt x="237490" y="330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97300" y="44907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599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199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599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97300" y="4490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54500" y="4949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92779" y="38417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199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599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599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92779" y="384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49979" y="4298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69279" y="457200"/>
            <a:ext cx="4206240" cy="1828800"/>
          </a:xfrm>
          <a:custGeom>
            <a:avLst/>
            <a:gdLst/>
            <a:ahLst/>
            <a:cxnLst/>
            <a:rect l="l" t="t" r="r" b="b"/>
            <a:pathLst>
              <a:path w="4206240" h="1828800">
                <a:moveTo>
                  <a:pt x="3901440" y="0"/>
                </a:moveTo>
                <a:lnTo>
                  <a:pt x="304800" y="0"/>
                </a:lnTo>
                <a:lnTo>
                  <a:pt x="281959" y="1123"/>
                </a:lnTo>
                <a:lnTo>
                  <a:pt x="236734" y="9772"/>
                </a:lnTo>
                <a:lnTo>
                  <a:pt x="192881" y="26193"/>
                </a:lnTo>
                <a:lnTo>
                  <a:pt x="151314" y="49472"/>
                </a:lnTo>
                <a:lnTo>
                  <a:pt x="112947" y="78695"/>
                </a:lnTo>
                <a:lnTo>
                  <a:pt x="78695" y="112947"/>
                </a:lnTo>
                <a:lnTo>
                  <a:pt x="49472" y="151314"/>
                </a:lnTo>
                <a:lnTo>
                  <a:pt x="26193" y="192881"/>
                </a:lnTo>
                <a:lnTo>
                  <a:pt x="9772" y="236734"/>
                </a:lnTo>
                <a:lnTo>
                  <a:pt x="1123" y="281959"/>
                </a:lnTo>
                <a:lnTo>
                  <a:pt x="0" y="304800"/>
                </a:lnTo>
                <a:lnTo>
                  <a:pt x="0" y="1524000"/>
                </a:lnTo>
                <a:lnTo>
                  <a:pt x="4419" y="1569567"/>
                </a:lnTo>
                <a:lnTo>
                  <a:pt x="17068" y="1614220"/>
                </a:lnTo>
                <a:lnTo>
                  <a:pt x="37033" y="1657045"/>
                </a:lnTo>
                <a:lnTo>
                  <a:pt x="63398" y="1697126"/>
                </a:lnTo>
                <a:lnTo>
                  <a:pt x="95250" y="1733550"/>
                </a:lnTo>
                <a:lnTo>
                  <a:pt x="131673" y="1765401"/>
                </a:lnTo>
                <a:lnTo>
                  <a:pt x="171754" y="1791766"/>
                </a:lnTo>
                <a:lnTo>
                  <a:pt x="214579" y="1811731"/>
                </a:lnTo>
                <a:lnTo>
                  <a:pt x="259232" y="1824380"/>
                </a:lnTo>
                <a:lnTo>
                  <a:pt x="304800" y="1828800"/>
                </a:lnTo>
                <a:lnTo>
                  <a:pt x="3901440" y="1828800"/>
                </a:lnTo>
                <a:lnTo>
                  <a:pt x="3947007" y="1824380"/>
                </a:lnTo>
                <a:lnTo>
                  <a:pt x="3991660" y="1811731"/>
                </a:lnTo>
                <a:lnTo>
                  <a:pt x="4034485" y="1791766"/>
                </a:lnTo>
                <a:lnTo>
                  <a:pt x="4074566" y="1765401"/>
                </a:lnTo>
                <a:lnTo>
                  <a:pt x="4110990" y="1733550"/>
                </a:lnTo>
                <a:lnTo>
                  <a:pt x="4142841" y="1697126"/>
                </a:lnTo>
                <a:lnTo>
                  <a:pt x="4169206" y="1657045"/>
                </a:lnTo>
                <a:lnTo>
                  <a:pt x="4189171" y="1614220"/>
                </a:lnTo>
                <a:lnTo>
                  <a:pt x="4201820" y="1569567"/>
                </a:lnTo>
                <a:lnTo>
                  <a:pt x="4206240" y="1524000"/>
                </a:lnTo>
                <a:lnTo>
                  <a:pt x="4206240" y="304800"/>
                </a:lnTo>
                <a:lnTo>
                  <a:pt x="4201820" y="259232"/>
                </a:lnTo>
                <a:lnTo>
                  <a:pt x="4189171" y="214579"/>
                </a:lnTo>
                <a:lnTo>
                  <a:pt x="4169206" y="171754"/>
                </a:lnTo>
                <a:lnTo>
                  <a:pt x="4142841" y="131673"/>
                </a:lnTo>
                <a:lnTo>
                  <a:pt x="4110990" y="95250"/>
                </a:lnTo>
                <a:lnTo>
                  <a:pt x="4074566" y="63398"/>
                </a:lnTo>
                <a:lnTo>
                  <a:pt x="4034485" y="37033"/>
                </a:lnTo>
                <a:lnTo>
                  <a:pt x="3991660" y="17068"/>
                </a:lnTo>
                <a:lnTo>
                  <a:pt x="3947007" y="4419"/>
                </a:lnTo>
                <a:lnTo>
                  <a:pt x="390144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69279" y="457200"/>
            <a:ext cx="4206240" cy="1828800"/>
          </a:xfrm>
          <a:custGeom>
            <a:avLst/>
            <a:gdLst/>
            <a:ahLst/>
            <a:cxnLst/>
            <a:rect l="l" t="t" r="r" b="b"/>
            <a:pathLst>
              <a:path w="4206240" h="1828800">
                <a:moveTo>
                  <a:pt x="304800" y="0"/>
                </a:moveTo>
                <a:lnTo>
                  <a:pt x="259232" y="4419"/>
                </a:lnTo>
                <a:lnTo>
                  <a:pt x="214579" y="17068"/>
                </a:lnTo>
                <a:lnTo>
                  <a:pt x="171754" y="37033"/>
                </a:lnTo>
                <a:lnTo>
                  <a:pt x="131673" y="63398"/>
                </a:lnTo>
                <a:lnTo>
                  <a:pt x="95250" y="95250"/>
                </a:lnTo>
                <a:lnTo>
                  <a:pt x="63398" y="131673"/>
                </a:lnTo>
                <a:lnTo>
                  <a:pt x="37033" y="171754"/>
                </a:lnTo>
                <a:lnTo>
                  <a:pt x="17068" y="214579"/>
                </a:lnTo>
                <a:lnTo>
                  <a:pt x="4419" y="259232"/>
                </a:lnTo>
                <a:lnTo>
                  <a:pt x="0" y="304800"/>
                </a:lnTo>
                <a:lnTo>
                  <a:pt x="0" y="1524000"/>
                </a:lnTo>
                <a:lnTo>
                  <a:pt x="4419" y="1569567"/>
                </a:lnTo>
                <a:lnTo>
                  <a:pt x="17068" y="1614220"/>
                </a:lnTo>
                <a:lnTo>
                  <a:pt x="37033" y="1657045"/>
                </a:lnTo>
                <a:lnTo>
                  <a:pt x="63398" y="1697126"/>
                </a:lnTo>
                <a:lnTo>
                  <a:pt x="95250" y="1733550"/>
                </a:lnTo>
                <a:lnTo>
                  <a:pt x="131673" y="1765401"/>
                </a:lnTo>
                <a:lnTo>
                  <a:pt x="171754" y="1791766"/>
                </a:lnTo>
                <a:lnTo>
                  <a:pt x="214579" y="1811731"/>
                </a:lnTo>
                <a:lnTo>
                  <a:pt x="259232" y="1824380"/>
                </a:lnTo>
                <a:lnTo>
                  <a:pt x="304800" y="1828800"/>
                </a:lnTo>
                <a:lnTo>
                  <a:pt x="3901440" y="1828800"/>
                </a:lnTo>
                <a:lnTo>
                  <a:pt x="3947007" y="1824380"/>
                </a:lnTo>
                <a:lnTo>
                  <a:pt x="3991660" y="1811731"/>
                </a:lnTo>
                <a:lnTo>
                  <a:pt x="4034485" y="1791766"/>
                </a:lnTo>
                <a:lnTo>
                  <a:pt x="4074566" y="1765401"/>
                </a:lnTo>
                <a:lnTo>
                  <a:pt x="4110990" y="1733550"/>
                </a:lnTo>
                <a:lnTo>
                  <a:pt x="4142841" y="1697126"/>
                </a:lnTo>
                <a:lnTo>
                  <a:pt x="4169206" y="1657045"/>
                </a:lnTo>
                <a:lnTo>
                  <a:pt x="4189171" y="1614220"/>
                </a:lnTo>
                <a:lnTo>
                  <a:pt x="4201820" y="1569567"/>
                </a:lnTo>
                <a:lnTo>
                  <a:pt x="4206240" y="1524000"/>
                </a:lnTo>
                <a:lnTo>
                  <a:pt x="4206240" y="304800"/>
                </a:lnTo>
                <a:lnTo>
                  <a:pt x="4201820" y="259232"/>
                </a:lnTo>
                <a:lnTo>
                  <a:pt x="4189171" y="214579"/>
                </a:lnTo>
                <a:lnTo>
                  <a:pt x="4169206" y="171754"/>
                </a:lnTo>
                <a:lnTo>
                  <a:pt x="4142841" y="131673"/>
                </a:lnTo>
                <a:lnTo>
                  <a:pt x="4110990" y="95250"/>
                </a:lnTo>
                <a:lnTo>
                  <a:pt x="4074566" y="63398"/>
                </a:lnTo>
                <a:lnTo>
                  <a:pt x="4034485" y="37033"/>
                </a:lnTo>
                <a:lnTo>
                  <a:pt x="3991660" y="17068"/>
                </a:lnTo>
                <a:lnTo>
                  <a:pt x="3947007" y="4419"/>
                </a:lnTo>
                <a:lnTo>
                  <a:pt x="3901440" y="0"/>
                </a:lnTo>
                <a:lnTo>
                  <a:pt x="304800" y="0"/>
                </a:lnTo>
                <a:close/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69279" y="457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875519" y="2286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06109" y="704901"/>
            <a:ext cx="4127500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5244" lvl="0" indent="0" algn="ctr" defTabSz="914400" rtl="0" eaLnBrk="1" fontAlgn="auto" latinLnBrk="0" hangingPunct="1">
              <a:lnSpc>
                <a:spcPts val="22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e: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ts val="22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900" b="1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aim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ng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94169" y="1247191"/>
            <a:ext cx="215582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ew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“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12”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43270" y="1518971"/>
            <a:ext cx="385445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735" marR="5080" lvl="0" indent="-534670" algn="l" defTabSz="914400" rtl="0" eaLnBrk="1" fontAlgn="auto" latinLnBrk="0" hangingPunct="1">
              <a:lnSpc>
                <a:spcPts val="2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ng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nd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sng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900" b="1" i="0" u="sng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399029" y="4931409"/>
            <a:ext cx="25400" cy="26670"/>
          </a:xfrm>
          <a:custGeom>
            <a:avLst/>
            <a:gdLst/>
            <a:ahLst/>
            <a:cxnLst/>
            <a:rect l="l" t="t" r="r" b="b"/>
            <a:pathLst>
              <a:path w="25400" h="26670">
                <a:moveTo>
                  <a:pt x="25400" y="0"/>
                </a:moveTo>
                <a:lnTo>
                  <a:pt x="0" y="2666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348229" y="498347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0"/>
                </a:moveTo>
                <a:lnTo>
                  <a:pt x="0" y="254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97429" y="503427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0"/>
                </a:moveTo>
                <a:lnTo>
                  <a:pt x="0" y="254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246629" y="508507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0"/>
                </a:moveTo>
                <a:lnTo>
                  <a:pt x="0" y="254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194560" y="5135879"/>
            <a:ext cx="25400" cy="26670"/>
          </a:xfrm>
          <a:custGeom>
            <a:avLst/>
            <a:gdLst/>
            <a:ahLst/>
            <a:cxnLst/>
            <a:rect l="l" t="t" r="r" b="b"/>
            <a:pathLst>
              <a:path w="25400" h="26670">
                <a:moveTo>
                  <a:pt x="25400" y="0"/>
                </a:moveTo>
                <a:lnTo>
                  <a:pt x="0" y="2667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143760" y="518795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0"/>
                </a:moveTo>
                <a:lnTo>
                  <a:pt x="0" y="254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091689" y="5238750"/>
            <a:ext cx="26670" cy="25400"/>
          </a:xfrm>
          <a:custGeom>
            <a:avLst/>
            <a:gdLst/>
            <a:ahLst/>
            <a:cxnLst/>
            <a:rect l="l" t="t" r="r" b="b"/>
            <a:pathLst>
              <a:path w="26669" h="25400">
                <a:moveTo>
                  <a:pt x="26670" y="0"/>
                </a:moveTo>
                <a:lnTo>
                  <a:pt x="0" y="254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040889" y="529082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0"/>
                </a:moveTo>
                <a:lnTo>
                  <a:pt x="0" y="2539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990089" y="534162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0"/>
                </a:moveTo>
                <a:lnTo>
                  <a:pt x="0" y="2539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939289" y="539242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0"/>
                </a:moveTo>
                <a:lnTo>
                  <a:pt x="0" y="2539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887220" y="5443220"/>
            <a:ext cx="26670" cy="25400"/>
          </a:xfrm>
          <a:custGeom>
            <a:avLst/>
            <a:gdLst/>
            <a:ahLst/>
            <a:cxnLst/>
            <a:rect l="l" t="t" r="r" b="b"/>
            <a:pathLst>
              <a:path w="26669" h="25400">
                <a:moveTo>
                  <a:pt x="26669" y="0"/>
                </a:moveTo>
                <a:lnTo>
                  <a:pt x="0" y="2539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836420" y="549529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0"/>
                </a:moveTo>
                <a:lnTo>
                  <a:pt x="0" y="254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785620" y="554609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0"/>
                </a:moveTo>
                <a:lnTo>
                  <a:pt x="0" y="2540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327150" y="544449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2595" y="6455"/>
                </a:lnTo>
                <a:lnTo>
                  <a:pt x="122095" y="24894"/>
                </a:lnTo>
                <a:lnTo>
                  <a:pt x="78486" y="53929"/>
                </a:lnTo>
                <a:lnTo>
                  <a:pt x="43159" y="92171"/>
                </a:lnTo>
                <a:lnTo>
                  <a:pt x="17502" y="138231"/>
                </a:lnTo>
                <a:lnTo>
                  <a:pt x="2903" y="190720"/>
                </a:lnTo>
                <a:lnTo>
                  <a:pt x="0" y="228600"/>
                </a:lnTo>
                <a:lnTo>
                  <a:pt x="734" y="247793"/>
                </a:lnTo>
                <a:lnTo>
                  <a:pt x="11338" y="302117"/>
                </a:lnTo>
                <a:lnTo>
                  <a:pt x="33464" y="350475"/>
                </a:lnTo>
                <a:lnTo>
                  <a:pt x="65722" y="391477"/>
                </a:lnTo>
                <a:lnTo>
                  <a:pt x="106724" y="423735"/>
                </a:lnTo>
                <a:lnTo>
                  <a:pt x="155082" y="445861"/>
                </a:lnTo>
                <a:lnTo>
                  <a:pt x="209406" y="456465"/>
                </a:lnTo>
                <a:lnTo>
                  <a:pt x="228600" y="457200"/>
                </a:lnTo>
                <a:lnTo>
                  <a:pt x="247793" y="456465"/>
                </a:lnTo>
                <a:lnTo>
                  <a:pt x="302117" y="445861"/>
                </a:lnTo>
                <a:lnTo>
                  <a:pt x="350475" y="423735"/>
                </a:lnTo>
                <a:lnTo>
                  <a:pt x="391477" y="391477"/>
                </a:lnTo>
                <a:lnTo>
                  <a:pt x="423735" y="350475"/>
                </a:lnTo>
                <a:lnTo>
                  <a:pt x="445861" y="302117"/>
                </a:lnTo>
                <a:lnTo>
                  <a:pt x="456465" y="247793"/>
                </a:lnTo>
                <a:lnTo>
                  <a:pt x="457200" y="228600"/>
                </a:lnTo>
                <a:lnTo>
                  <a:pt x="456465" y="209406"/>
                </a:lnTo>
                <a:lnTo>
                  <a:pt x="445861" y="155082"/>
                </a:lnTo>
                <a:lnTo>
                  <a:pt x="423735" y="106724"/>
                </a:lnTo>
                <a:lnTo>
                  <a:pt x="391477" y="65722"/>
                </a:lnTo>
                <a:lnTo>
                  <a:pt x="350475" y="33464"/>
                </a:lnTo>
                <a:lnTo>
                  <a:pt x="302117" y="11338"/>
                </a:lnTo>
                <a:lnTo>
                  <a:pt x="247793" y="7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555750" y="5444490"/>
            <a:ext cx="87630" cy="16510"/>
          </a:xfrm>
          <a:custGeom>
            <a:avLst/>
            <a:gdLst/>
            <a:ahLst/>
            <a:cxnLst/>
            <a:rect l="l" t="t" r="r" b="b"/>
            <a:pathLst>
              <a:path w="87630" h="16510">
                <a:moveTo>
                  <a:pt x="0" y="0"/>
                </a:moveTo>
                <a:lnTo>
                  <a:pt x="39268" y="3192"/>
                </a:lnTo>
                <a:lnTo>
                  <a:pt x="76044" y="12009"/>
                </a:lnTo>
                <a:lnTo>
                  <a:pt x="87551" y="16000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719579" y="5510529"/>
            <a:ext cx="48260" cy="74930"/>
          </a:xfrm>
          <a:custGeom>
            <a:avLst/>
            <a:gdLst/>
            <a:ahLst/>
            <a:cxnLst/>
            <a:rect l="l" t="t" r="r" b="b"/>
            <a:pathLst>
              <a:path w="48260" h="74929">
                <a:moveTo>
                  <a:pt x="0" y="0"/>
                </a:moveTo>
                <a:lnTo>
                  <a:pt x="31329" y="39461"/>
                </a:lnTo>
                <a:lnTo>
                  <a:pt x="43373" y="62464"/>
                </a:lnTo>
                <a:lnTo>
                  <a:pt x="48182" y="74707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768411" y="5673090"/>
            <a:ext cx="16510" cy="87630"/>
          </a:xfrm>
          <a:custGeom>
            <a:avLst/>
            <a:gdLst/>
            <a:ahLst/>
            <a:cxnLst/>
            <a:rect l="l" t="t" r="r" b="b"/>
            <a:pathLst>
              <a:path w="16510" h="87629">
                <a:moveTo>
                  <a:pt x="15938" y="0"/>
                </a:moveTo>
                <a:lnTo>
                  <a:pt x="13138" y="38877"/>
                </a:lnTo>
                <a:lnTo>
                  <a:pt x="4355" y="75618"/>
                </a:lnTo>
                <a:lnTo>
                  <a:pt x="0" y="87489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644862" y="5836920"/>
            <a:ext cx="74930" cy="48260"/>
          </a:xfrm>
          <a:custGeom>
            <a:avLst/>
            <a:gdLst/>
            <a:ahLst/>
            <a:cxnLst/>
            <a:rect l="l" t="t" r="r" b="b"/>
            <a:pathLst>
              <a:path w="74930" h="48260">
                <a:moveTo>
                  <a:pt x="74717" y="0"/>
                </a:moveTo>
                <a:lnTo>
                  <a:pt x="34321" y="30797"/>
                </a:lnTo>
                <a:lnTo>
                  <a:pt x="11779" y="42970"/>
                </a:lnTo>
                <a:lnTo>
                  <a:pt x="0" y="48172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468363" y="5885284"/>
            <a:ext cx="87630" cy="16510"/>
          </a:xfrm>
          <a:custGeom>
            <a:avLst/>
            <a:gdLst/>
            <a:ahLst/>
            <a:cxnLst/>
            <a:rect l="l" t="t" r="r" b="b"/>
            <a:pathLst>
              <a:path w="87630" h="16510">
                <a:moveTo>
                  <a:pt x="87386" y="16405"/>
                </a:moveTo>
                <a:lnTo>
                  <a:pt x="48080" y="13524"/>
                </a:lnTo>
                <a:lnTo>
                  <a:pt x="11556" y="4484"/>
                </a:lnTo>
                <a:lnTo>
                  <a:pt x="0" y="0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348884" y="5773694"/>
            <a:ext cx="44450" cy="62230"/>
          </a:xfrm>
          <a:custGeom>
            <a:avLst/>
            <a:gdLst/>
            <a:ahLst/>
            <a:cxnLst/>
            <a:rect l="l" t="t" r="r" b="b"/>
            <a:pathLst>
              <a:path w="44450" h="62229">
                <a:moveTo>
                  <a:pt x="44305" y="61955"/>
                </a:moveTo>
                <a:lnTo>
                  <a:pt x="12627" y="22552"/>
                </a:lnTo>
                <a:lnTo>
                  <a:pt x="5990" y="11476"/>
                </a:lnTo>
                <a:lnTo>
                  <a:pt x="0" y="0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327150" y="5585704"/>
            <a:ext cx="16510" cy="87630"/>
          </a:xfrm>
          <a:custGeom>
            <a:avLst/>
            <a:gdLst/>
            <a:ahLst/>
            <a:cxnLst/>
            <a:rect l="l" t="t" r="r" b="b"/>
            <a:pathLst>
              <a:path w="16509" h="87629">
                <a:moveTo>
                  <a:pt x="0" y="87386"/>
                </a:moveTo>
                <a:lnTo>
                  <a:pt x="3279" y="48080"/>
                </a:lnTo>
                <a:lnTo>
                  <a:pt x="12325" y="11556"/>
                </a:lnTo>
                <a:lnTo>
                  <a:pt x="16417" y="0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393189" y="5461353"/>
            <a:ext cx="74295" cy="49530"/>
          </a:xfrm>
          <a:custGeom>
            <a:avLst/>
            <a:gdLst/>
            <a:ahLst/>
            <a:cxnLst/>
            <a:rect l="l" t="t" r="r" b="b"/>
            <a:pathLst>
              <a:path w="74294" h="49529">
                <a:moveTo>
                  <a:pt x="0" y="49176"/>
                </a:moveTo>
                <a:lnTo>
                  <a:pt x="29433" y="24444"/>
                </a:lnTo>
                <a:lnTo>
                  <a:pt x="62399" y="5197"/>
                </a:lnTo>
                <a:lnTo>
                  <a:pt x="74071" y="0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138159" y="451992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138159" y="4519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595359" y="4977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076440" y="4193540"/>
            <a:ext cx="457200" cy="421640"/>
          </a:xfrm>
          <a:custGeom>
            <a:avLst/>
            <a:gdLst/>
            <a:ahLst/>
            <a:cxnLst/>
            <a:rect l="l" t="t" r="r" b="b"/>
            <a:pathLst>
              <a:path w="457200" h="421639">
                <a:moveTo>
                  <a:pt x="457200" y="0"/>
                </a:moveTo>
                <a:lnTo>
                  <a:pt x="0" y="421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990840" y="4245609"/>
            <a:ext cx="238760" cy="330200"/>
          </a:xfrm>
          <a:custGeom>
            <a:avLst/>
            <a:gdLst/>
            <a:ahLst/>
            <a:cxnLst/>
            <a:rect l="l" t="t" r="r" b="b"/>
            <a:pathLst>
              <a:path w="238759" h="330200">
                <a:moveTo>
                  <a:pt x="0" y="0"/>
                </a:moveTo>
                <a:lnTo>
                  <a:pt x="238759" y="330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138159" y="451992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965"/>
                </a:lnTo>
                <a:lnTo>
                  <a:pt x="445861" y="302605"/>
                </a:lnTo>
                <a:lnTo>
                  <a:pt x="423735" y="351038"/>
                </a:lnTo>
                <a:lnTo>
                  <a:pt x="391477" y="391953"/>
                </a:lnTo>
                <a:lnTo>
                  <a:pt x="350475" y="424039"/>
                </a:lnTo>
                <a:lnTo>
                  <a:pt x="302117" y="445983"/>
                </a:lnTo>
                <a:lnTo>
                  <a:pt x="247793" y="456474"/>
                </a:lnTo>
                <a:lnTo>
                  <a:pt x="228600" y="457200"/>
                </a:lnTo>
                <a:lnTo>
                  <a:pt x="209406" y="456474"/>
                </a:lnTo>
                <a:lnTo>
                  <a:pt x="155082" y="445983"/>
                </a:lnTo>
                <a:lnTo>
                  <a:pt x="106724" y="424039"/>
                </a:lnTo>
                <a:lnTo>
                  <a:pt x="65722" y="391953"/>
                </a:lnTo>
                <a:lnTo>
                  <a:pt x="33464" y="351038"/>
                </a:lnTo>
                <a:lnTo>
                  <a:pt x="11338" y="302605"/>
                </a:lnTo>
                <a:lnTo>
                  <a:pt x="734" y="247965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138159" y="4519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596630" y="4978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570469" y="3906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199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570469" y="3906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027669" y="4363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126479" y="4961890"/>
            <a:ext cx="640080" cy="640080"/>
          </a:xfrm>
          <a:custGeom>
            <a:avLst/>
            <a:gdLst/>
            <a:ahLst/>
            <a:cxnLst/>
            <a:rect l="l" t="t" r="r" b="b"/>
            <a:pathLst>
              <a:path w="640079" h="640079">
                <a:moveTo>
                  <a:pt x="640079" y="0"/>
                </a:moveTo>
                <a:lnTo>
                  <a:pt x="0" y="6400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669279" y="5473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2595" y="6455"/>
                </a:lnTo>
                <a:lnTo>
                  <a:pt x="122095" y="24894"/>
                </a:lnTo>
                <a:lnTo>
                  <a:pt x="78486" y="53929"/>
                </a:lnTo>
                <a:lnTo>
                  <a:pt x="43159" y="92171"/>
                </a:lnTo>
                <a:lnTo>
                  <a:pt x="17502" y="138231"/>
                </a:lnTo>
                <a:lnTo>
                  <a:pt x="2903" y="190720"/>
                </a:lnTo>
                <a:lnTo>
                  <a:pt x="0" y="228600"/>
                </a:lnTo>
                <a:lnTo>
                  <a:pt x="734" y="247793"/>
                </a:lnTo>
                <a:lnTo>
                  <a:pt x="11338" y="302117"/>
                </a:lnTo>
                <a:lnTo>
                  <a:pt x="33464" y="350475"/>
                </a:lnTo>
                <a:lnTo>
                  <a:pt x="65722" y="391477"/>
                </a:lnTo>
                <a:lnTo>
                  <a:pt x="106724" y="423735"/>
                </a:lnTo>
                <a:lnTo>
                  <a:pt x="155082" y="445861"/>
                </a:lnTo>
                <a:lnTo>
                  <a:pt x="209406" y="456465"/>
                </a:lnTo>
                <a:lnTo>
                  <a:pt x="228600" y="457200"/>
                </a:lnTo>
                <a:lnTo>
                  <a:pt x="247793" y="456465"/>
                </a:lnTo>
                <a:lnTo>
                  <a:pt x="302117" y="445861"/>
                </a:lnTo>
                <a:lnTo>
                  <a:pt x="350475" y="423735"/>
                </a:lnTo>
                <a:lnTo>
                  <a:pt x="391477" y="391477"/>
                </a:lnTo>
                <a:lnTo>
                  <a:pt x="423735" y="350475"/>
                </a:lnTo>
                <a:lnTo>
                  <a:pt x="445861" y="302117"/>
                </a:lnTo>
                <a:lnTo>
                  <a:pt x="456465" y="247793"/>
                </a:lnTo>
                <a:lnTo>
                  <a:pt x="457200" y="228600"/>
                </a:lnTo>
                <a:lnTo>
                  <a:pt x="456465" y="209406"/>
                </a:lnTo>
                <a:lnTo>
                  <a:pt x="445861" y="155082"/>
                </a:lnTo>
                <a:lnTo>
                  <a:pt x="423735" y="106724"/>
                </a:lnTo>
                <a:lnTo>
                  <a:pt x="391477" y="65722"/>
                </a:lnTo>
                <a:lnTo>
                  <a:pt x="350475" y="33464"/>
                </a:lnTo>
                <a:lnTo>
                  <a:pt x="302117" y="11338"/>
                </a:lnTo>
                <a:lnTo>
                  <a:pt x="247793" y="7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669279" y="5473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669279" y="5473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126479" y="5932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29310" y="5410382"/>
            <a:ext cx="5196205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9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5080" lvl="0" indent="0" algn="r" defTabSz="914400" rtl="0" eaLnBrk="1" fontAlgn="auto" latinLnBrk="0" hangingPunct="1">
              <a:lnSpc>
                <a:spcPts val="19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644130" y="402989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234680" y="463060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386829" y="418864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737360" y="4919979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69" h="306070">
                <a:moveTo>
                  <a:pt x="0" y="306070"/>
                </a:moveTo>
                <a:lnTo>
                  <a:pt x="306069" y="0"/>
                </a:lnTo>
              </a:path>
            </a:pathLst>
          </a:custGeom>
          <a:ln w="27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983739" y="4768850"/>
            <a:ext cx="210820" cy="210820"/>
          </a:xfrm>
          <a:custGeom>
            <a:avLst/>
            <a:gdLst/>
            <a:ahLst/>
            <a:cxnLst/>
            <a:rect l="l" t="t" r="r" b="b"/>
            <a:pathLst>
              <a:path w="210819" h="210820">
                <a:moveTo>
                  <a:pt x="210820" y="0"/>
                </a:moveTo>
                <a:lnTo>
                  <a:pt x="0" y="105410"/>
                </a:lnTo>
                <a:lnTo>
                  <a:pt x="105410" y="210819"/>
                </a:lnTo>
                <a:lnTo>
                  <a:pt x="210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162810" y="5134609"/>
            <a:ext cx="397510" cy="397510"/>
          </a:xfrm>
          <a:custGeom>
            <a:avLst/>
            <a:gdLst/>
            <a:ahLst/>
            <a:cxnLst/>
            <a:rect l="l" t="t" r="r" b="b"/>
            <a:pathLst>
              <a:path w="397510" h="397510">
                <a:moveTo>
                  <a:pt x="397509" y="0"/>
                </a:moveTo>
                <a:lnTo>
                  <a:pt x="0" y="397509"/>
                </a:lnTo>
              </a:path>
            </a:pathLst>
          </a:custGeom>
          <a:ln w="27315">
            <a:solidFill>
              <a:srgbClr val="00CC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011679" y="5472429"/>
            <a:ext cx="210820" cy="210820"/>
          </a:xfrm>
          <a:custGeom>
            <a:avLst/>
            <a:gdLst/>
            <a:ahLst/>
            <a:cxnLst/>
            <a:rect l="l" t="t" r="r" b="b"/>
            <a:pathLst>
              <a:path w="210819" h="210820">
                <a:moveTo>
                  <a:pt x="105409" y="0"/>
                </a:moveTo>
                <a:lnTo>
                  <a:pt x="0" y="210820"/>
                </a:lnTo>
                <a:lnTo>
                  <a:pt x="210819" y="105410"/>
                </a:lnTo>
                <a:lnTo>
                  <a:pt x="105409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380990" y="4737282"/>
            <a:ext cx="7937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738619" y="45402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2595" y="6455"/>
                </a:lnTo>
                <a:lnTo>
                  <a:pt x="122095" y="24894"/>
                </a:lnTo>
                <a:lnTo>
                  <a:pt x="78486" y="53929"/>
                </a:lnTo>
                <a:lnTo>
                  <a:pt x="43159" y="92171"/>
                </a:lnTo>
                <a:lnTo>
                  <a:pt x="17502" y="138231"/>
                </a:lnTo>
                <a:lnTo>
                  <a:pt x="2903" y="190720"/>
                </a:lnTo>
                <a:lnTo>
                  <a:pt x="0" y="228600"/>
                </a:lnTo>
                <a:lnTo>
                  <a:pt x="734" y="247793"/>
                </a:lnTo>
                <a:lnTo>
                  <a:pt x="11338" y="302117"/>
                </a:lnTo>
                <a:lnTo>
                  <a:pt x="33464" y="350475"/>
                </a:lnTo>
                <a:lnTo>
                  <a:pt x="65722" y="391477"/>
                </a:lnTo>
                <a:lnTo>
                  <a:pt x="106724" y="423735"/>
                </a:lnTo>
                <a:lnTo>
                  <a:pt x="155082" y="445861"/>
                </a:lnTo>
                <a:lnTo>
                  <a:pt x="209406" y="456465"/>
                </a:lnTo>
                <a:lnTo>
                  <a:pt x="228600" y="457200"/>
                </a:lnTo>
                <a:lnTo>
                  <a:pt x="247793" y="456465"/>
                </a:lnTo>
                <a:lnTo>
                  <a:pt x="302117" y="445861"/>
                </a:lnTo>
                <a:lnTo>
                  <a:pt x="350475" y="423735"/>
                </a:lnTo>
                <a:lnTo>
                  <a:pt x="391477" y="391477"/>
                </a:lnTo>
                <a:lnTo>
                  <a:pt x="423735" y="350475"/>
                </a:lnTo>
                <a:lnTo>
                  <a:pt x="445861" y="302117"/>
                </a:lnTo>
                <a:lnTo>
                  <a:pt x="456465" y="247793"/>
                </a:lnTo>
                <a:lnTo>
                  <a:pt x="457200" y="228600"/>
                </a:lnTo>
                <a:lnTo>
                  <a:pt x="456465" y="209406"/>
                </a:lnTo>
                <a:lnTo>
                  <a:pt x="445861" y="155082"/>
                </a:lnTo>
                <a:lnTo>
                  <a:pt x="423735" y="106724"/>
                </a:lnTo>
                <a:lnTo>
                  <a:pt x="391477" y="65722"/>
                </a:lnTo>
                <a:lnTo>
                  <a:pt x="350475" y="33464"/>
                </a:lnTo>
                <a:lnTo>
                  <a:pt x="302117" y="11338"/>
                </a:lnTo>
                <a:lnTo>
                  <a:pt x="247793" y="7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967219" y="4540250"/>
            <a:ext cx="87630" cy="16510"/>
          </a:xfrm>
          <a:custGeom>
            <a:avLst/>
            <a:gdLst/>
            <a:ahLst/>
            <a:cxnLst/>
            <a:rect l="l" t="t" r="r" b="b"/>
            <a:pathLst>
              <a:path w="87629" h="16510">
                <a:moveTo>
                  <a:pt x="0" y="0"/>
                </a:moveTo>
                <a:lnTo>
                  <a:pt x="39305" y="3279"/>
                </a:lnTo>
                <a:lnTo>
                  <a:pt x="75829" y="12325"/>
                </a:lnTo>
                <a:lnTo>
                  <a:pt x="87386" y="16417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129780" y="4606290"/>
            <a:ext cx="49530" cy="74295"/>
          </a:xfrm>
          <a:custGeom>
            <a:avLst/>
            <a:gdLst/>
            <a:ahLst/>
            <a:cxnLst/>
            <a:rect l="l" t="t" r="r" b="b"/>
            <a:pathLst>
              <a:path w="49529" h="74295">
                <a:moveTo>
                  <a:pt x="0" y="0"/>
                </a:moveTo>
                <a:lnTo>
                  <a:pt x="31757" y="39122"/>
                </a:lnTo>
                <a:lnTo>
                  <a:pt x="43979" y="61908"/>
                </a:lnTo>
                <a:lnTo>
                  <a:pt x="49176" y="74033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7179819" y="4768850"/>
            <a:ext cx="16510" cy="87630"/>
          </a:xfrm>
          <a:custGeom>
            <a:avLst/>
            <a:gdLst/>
            <a:ahLst/>
            <a:cxnLst/>
            <a:rect l="l" t="t" r="r" b="b"/>
            <a:pathLst>
              <a:path w="16509" h="87629">
                <a:moveTo>
                  <a:pt x="16000" y="0"/>
                </a:moveTo>
                <a:lnTo>
                  <a:pt x="12808" y="38877"/>
                </a:lnTo>
                <a:lnTo>
                  <a:pt x="3991" y="75618"/>
                </a:lnTo>
                <a:lnTo>
                  <a:pt x="0" y="87489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7055746" y="4931409"/>
            <a:ext cx="74295" cy="49530"/>
          </a:xfrm>
          <a:custGeom>
            <a:avLst/>
            <a:gdLst/>
            <a:ahLst/>
            <a:cxnLst/>
            <a:rect l="l" t="t" r="r" b="b"/>
            <a:pathLst>
              <a:path w="74295" h="49529">
                <a:moveTo>
                  <a:pt x="74033" y="0"/>
                </a:moveTo>
                <a:lnTo>
                  <a:pt x="34910" y="31757"/>
                </a:lnTo>
                <a:lnTo>
                  <a:pt x="12124" y="43979"/>
                </a:lnTo>
                <a:lnTo>
                  <a:pt x="0" y="49176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879730" y="4981511"/>
            <a:ext cx="87630" cy="16510"/>
          </a:xfrm>
          <a:custGeom>
            <a:avLst/>
            <a:gdLst/>
            <a:ahLst/>
            <a:cxnLst/>
            <a:rect l="l" t="t" r="r" b="b"/>
            <a:pathLst>
              <a:path w="87629" h="16510">
                <a:moveTo>
                  <a:pt x="87489" y="15938"/>
                </a:moveTo>
                <a:lnTo>
                  <a:pt x="48612" y="13138"/>
                </a:lnTo>
                <a:lnTo>
                  <a:pt x="11871" y="4355"/>
                </a:lnTo>
                <a:lnTo>
                  <a:pt x="0" y="0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760022" y="4868895"/>
            <a:ext cx="43815" cy="62865"/>
          </a:xfrm>
          <a:custGeom>
            <a:avLst/>
            <a:gdLst/>
            <a:ahLst/>
            <a:cxnLst/>
            <a:rect l="l" t="t" r="r" b="b"/>
            <a:pathLst>
              <a:path w="43815" h="62864">
                <a:moveTo>
                  <a:pt x="43367" y="62514"/>
                </a:moveTo>
                <a:lnTo>
                  <a:pt x="12249" y="22764"/>
                </a:lnTo>
                <a:lnTo>
                  <a:pt x="5829" y="11584"/>
                </a:lnTo>
                <a:lnTo>
                  <a:pt x="0" y="0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738619" y="4681463"/>
            <a:ext cx="16510" cy="87630"/>
          </a:xfrm>
          <a:custGeom>
            <a:avLst/>
            <a:gdLst/>
            <a:ahLst/>
            <a:cxnLst/>
            <a:rect l="l" t="t" r="r" b="b"/>
            <a:pathLst>
              <a:path w="16509" h="87629">
                <a:moveTo>
                  <a:pt x="0" y="87386"/>
                </a:moveTo>
                <a:lnTo>
                  <a:pt x="2881" y="48080"/>
                </a:lnTo>
                <a:lnTo>
                  <a:pt x="11921" y="11556"/>
                </a:lnTo>
                <a:lnTo>
                  <a:pt x="16405" y="0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804659" y="4557112"/>
            <a:ext cx="74295" cy="49530"/>
          </a:xfrm>
          <a:custGeom>
            <a:avLst/>
            <a:gdLst/>
            <a:ahLst/>
            <a:cxnLst/>
            <a:rect l="l" t="t" r="r" b="b"/>
            <a:pathLst>
              <a:path w="74295" h="49529">
                <a:moveTo>
                  <a:pt x="0" y="49176"/>
                </a:moveTo>
                <a:lnTo>
                  <a:pt x="39122" y="17419"/>
                </a:lnTo>
                <a:lnTo>
                  <a:pt x="61908" y="5197"/>
                </a:lnTo>
                <a:lnTo>
                  <a:pt x="74033" y="0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937759" y="5151120"/>
            <a:ext cx="0" cy="1615440"/>
          </a:xfrm>
          <a:custGeom>
            <a:avLst/>
            <a:gdLst/>
            <a:ahLst/>
            <a:cxnLst/>
            <a:rect l="l" t="t" r="r" b="b"/>
            <a:pathLst>
              <a:path h="1615440">
                <a:moveTo>
                  <a:pt x="0" y="1615439"/>
                </a:moveTo>
                <a:lnTo>
                  <a:pt x="0" y="0"/>
                </a:lnTo>
              </a:path>
            </a:pathLst>
          </a:custGeom>
          <a:ln w="27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4862829" y="4937759"/>
            <a:ext cx="149860" cy="223520"/>
          </a:xfrm>
          <a:custGeom>
            <a:avLst/>
            <a:gdLst/>
            <a:ahLst/>
            <a:cxnLst/>
            <a:rect l="l" t="t" r="r" b="b"/>
            <a:pathLst>
              <a:path w="149860" h="223520">
                <a:moveTo>
                  <a:pt x="74930" y="0"/>
                </a:moveTo>
                <a:lnTo>
                  <a:pt x="0" y="223519"/>
                </a:lnTo>
                <a:lnTo>
                  <a:pt x="149860" y="223519"/>
                </a:lnTo>
                <a:lnTo>
                  <a:pt x="7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971874" y="5290127"/>
            <a:ext cx="276860" cy="14001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45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800" b="1" i="0" u="none" strike="noStrike" kern="1200" cap="none" spc="-35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700" b="1" i="0" u="none" strike="noStrike" kern="1200" cap="none" spc="-67" normalizeH="0" baseline="1543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700" b="1" i="0" u="none" strike="noStrike" kern="1200" cap="none" spc="-52" normalizeH="0" baseline="1543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</a:t>
            </a:r>
            <a:r>
              <a:rPr kumimoji="0" sz="2700" b="1" i="0" u="none" strike="noStrike" kern="1200" cap="none" spc="-37" normalizeH="0" baseline="3086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2700" b="1" i="0" u="none" strike="noStrike" kern="1200" cap="none" spc="-67" normalizeH="0" baseline="3086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700" b="1" i="0" u="none" strike="noStrike" kern="1200" cap="none" spc="-52" normalizeH="0" baseline="3086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700" b="1" i="0" u="none" strike="noStrike" kern="1200" cap="none" spc="0" normalizeH="0" baseline="3086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700" b="1" i="0" u="none" strike="noStrike" kern="1200" cap="none" spc="-52" normalizeH="0" baseline="3086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700" b="1" i="0" u="none" strike="noStrike" kern="1200" cap="none" spc="-37" normalizeH="0" baseline="4629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2700" b="1" i="0" u="none" strike="noStrike" kern="1200" cap="none" spc="0" normalizeH="0" baseline="4629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endParaRPr kumimoji="0" sz="2700" b="0" i="0" u="none" strike="noStrike" kern="1200" cap="none" spc="0" normalizeH="0" baseline="4629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174750" y="4476932"/>
            <a:ext cx="7937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059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" y="735694"/>
            <a:ext cx="9672319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ct val="100000"/>
              </a:lnSpc>
            </a:pPr>
            <a:r>
              <a:rPr sz="3800" spc="-35" dirty="0"/>
              <a:t>E</a:t>
            </a:r>
            <a:r>
              <a:rPr sz="3800" spc="-15" dirty="0"/>
              <a:t>x</a:t>
            </a:r>
            <a:r>
              <a:rPr sz="3800" spc="-5" dirty="0"/>
              <a:t>e</a:t>
            </a:r>
            <a:r>
              <a:rPr sz="3800" dirty="0"/>
              <a:t>r</a:t>
            </a:r>
            <a:r>
              <a:rPr sz="3800" spc="5" dirty="0"/>
              <a:t>c</a:t>
            </a:r>
            <a:r>
              <a:rPr sz="3800" spc="-5" dirty="0"/>
              <a:t>i</a:t>
            </a:r>
            <a:r>
              <a:rPr sz="3800" spc="5" dirty="0"/>
              <a:t>s</a:t>
            </a:r>
            <a:r>
              <a:rPr sz="3800" dirty="0"/>
              <a:t>e</a:t>
            </a:r>
            <a:r>
              <a:rPr sz="3800" spc="-15" dirty="0"/>
              <a:t> </a:t>
            </a:r>
            <a:r>
              <a:rPr lang="en-ZA" sz="3800" dirty="0" smtClean="0"/>
              <a:t> </a:t>
            </a:r>
            <a:endParaRPr sz="3800" dirty="0"/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000" y="1959610"/>
            <a:ext cx="140970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3590" y="1888148"/>
            <a:ext cx="254254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 1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ert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8000" y="2429510"/>
            <a:ext cx="140970" cy="140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8000" y="2898139"/>
            <a:ext cx="140970" cy="1409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3590" y="2356778"/>
            <a:ext cx="5894070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39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ompa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“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”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mm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 </a:t>
            </a:r>
            <a:r>
              <a:rPr kumimoji="0" sz="2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bl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ec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69279" y="457200"/>
            <a:ext cx="4206240" cy="1828800"/>
          </a:xfrm>
          <a:custGeom>
            <a:avLst/>
            <a:gdLst/>
            <a:ahLst/>
            <a:cxnLst/>
            <a:rect l="l" t="t" r="r" b="b"/>
            <a:pathLst>
              <a:path w="4206240" h="1828800">
                <a:moveTo>
                  <a:pt x="3901440" y="0"/>
                </a:moveTo>
                <a:lnTo>
                  <a:pt x="304800" y="0"/>
                </a:lnTo>
                <a:lnTo>
                  <a:pt x="281959" y="1123"/>
                </a:lnTo>
                <a:lnTo>
                  <a:pt x="236734" y="9772"/>
                </a:lnTo>
                <a:lnTo>
                  <a:pt x="192881" y="26193"/>
                </a:lnTo>
                <a:lnTo>
                  <a:pt x="151314" y="49472"/>
                </a:lnTo>
                <a:lnTo>
                  <a:pt x="112947" y="78695"/>
                </a:lnTo>
                <a:lnTo>
                  <a:pt x="78695" y="112947"/>
                </a:lnTo>
                <a:lnTo>
                  <a:pt x="49472" y="151314"/>
                </a:lnTo>
                <a:lnTo>
                  <a:pt x="26193" y="192881"/>
                </a:lnTo>
                <a:lnTo>
                  <a:pt x="9772" y="236734"/>
                </a:lnTo>
                <a:lnTo>
                  <a:pt x="1123" y="281959"/>
                </a:lnTo>
                <a:lnTo>
                  <a:pt x="0" y="304800"/>
                </a:lnTo>
                <a:lnTo>
                  <a:pt x="0" y="1524000"/>
                </a:lnTo>
                <a:lnTo>
                  <a:pt x="4419" y="1569567"/>
                </a:lnTo>
                <a:lnTo>
                  <a:pt x="17068" y="1614220"/>
                </a:lnTo>
                <a:lnTo>
                  <a:pt x="37033" y="1657045"/>
                </a:lnTo>
                <a:lnTo>
                  <a:pt x="63398" y="1697126"/>
                </a:lnTo>
                <a:lnTo>
                  <a:pt x="95250" y="1733550"/>
                </a:lnTo>
                <a:lnTo>
                  <a:pt x="131673" y="1765401"/>
                </a:lnTo>
                <a:lnTo>
                  <a:pt x="171754" y="1791766"/>
                </a:lnTo>
                <a:lnTo>
                  <a:pt x="214579" y="1811731"/>
                </a:lnTo>
                <a:lnTo>
                  <a:pt x="259232" y="1824380"/>
                </a:lnTo>
                <a:lnTo>
                  <a:pt x="304800" y="1828800"/>
                </a:lnTo>
                <a:lnTo>
                  <a:pt x="3901440" y="1828800"/>
                </a:lnTo>
                <a:lnTo>
                  <a:pt x="3947007" y="1824380"/>
                </a:lnTo>
                <a:lnTo>
                  <a:pt x="3991660" y="1811731"/>
                </a:lnTo>
                <a:lnTo>
                  <a:pt x="4034485" y="1791766"/>
                </a:lnTo>
                <a:lnTo>
                  <a:pt x="4074566" y="1765401"/>
                </a:lnTo>
                <a:lnTo>
                  <a:pt x="4110990" y="1733550"/>
                </a:lnTo>
                <a:lnTo>
                  <a:pt x="4142841" y="1697126"/>
                </a:lnTo>
                <a:lnTo>
                  <a:pt x="4169206" y="1657045"/>
                </a:lnTo>
                <a:lnTo>
                  <a:pt x="4189171" y="1614220"/>
                </a:lnTo>
                <a:lnTo>
                  <a:pt x="4201820" y="1569567"/>
                </a:lnTo>
                <a:lnTo>
                  <a:pt x="4206240" y="1524000"/>
                </a:lnTo>
                <a:lnTo>
                  <a:pt x="4206240" y="304800"/>
                </a:lnTo>
                <a:lnTo>
                  <a:pt x="4201820" y="259232"/>
                </a:lnTo>
                <a:lnTo>
                  <a:pt x="4189171" y="214579"/>
                </a:lnTo>
                <a:lnTo>
                  <a:pt x="4169206" y="171754"/>
                </a:lnTo>
                <a:lnTo>
                  <a:pt x="4142841" y="131673"/>
                </a:lnTo>
                <a:lnTo>
                  <a:pt x="4110990" y="95250"/>
                </a:lnTo>
                <a:lnTo>
                  <a:pt x="4074566" y="63398"/>
                </a:lnTo>
                <a:lnTo>
                  <a:pt x="4034485" y="37033"/>
                </a:lnTo>
                <a:lnTo>
                  <a:pt x="3991660" y="17068"/>
                </a:lnTo>
                <a:lnTo>
                  <a:pt x="3947007" y="4419"/>
                </a:lnTo>
                <a:lnTo>
                  <a:pt x="390144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69279" y="457200"/>
            <a:ext cx="4206240" cy="1828800"/>
          </a:xfrm>
          <a:custGeom>
            <a:avLst/>
            <a:gdLst/>
            <a:ahLst/>
            <a:cxnLst/>
            <a:rect l="l" t="t" r="r" b="b"/>
            <a:pathLst>
              <a:path w="4206240" h="1828800">
                <a:moveTo>
                  <a:pt x="304800" y="0"/>
                </a:moveTo>
                <a:lnTo>
                  <a:pt x="259232" y="4419"/>
                </a:lnTo>
                <a:lnTo>
                  <a:pt x="214579" y="17068"/>
                </a:lnTo>
                <a:lnTo>
                  <a:pt x="171754" y="37033"/>
                </a:lnTo>
                <a:lnTo>
                  <a:pt x="131673" y="63398"/>
                </a:lnTo>
                <a:lnTo>
                  <a:pt x="95250" y="95250"/>
                </a:lnTo>
                <a:lnTo>
                  <a:pt x="63398" y="131673"/>
                </a:lnTo>
                <a:lnTo>
                  <a:pt x="37033" y="171754"/>
                </a:lnTo>
                <a:lnTo>
                  <a:pt x="17068" y="214579"/>
                </a:lnTo>
                <a:lnTo>
                  <a:pt x="4419" y="259232"/>
                </a:lnTo>
                <a:lnTo>
                  <a:pt x="0" y="304800"/>
                </a:lnTo>
                <a:lnTo>
                  <a:pt x="0" y="1524000"/>
                </a:lnTo>
                <a:lnTo>
                  <a:pt x="4419" y="1569567"/>
                </a:lnTo>
                <a:lnTo>
                  <a:pt x="17068" y="1614220"/>
                </a:lnTo>
                <a:lnTo>
                  <a:pt x="37033" y="1657045"/>
                </a:lnTo>
                <a:lnTo>
                  <a:pt x="63398" y="1697126"/>
                </a:lnTo>
                <a:lnTo>
                  <a:pt x="95250" y="1733550"/>
                </a:lnTo>
                <a:lnTo>
                  <a:pt x="131673" y="1765401"/>
                </a:lnTo>
                <a:lnTo>
                  <a:pt x="171754" y="1791766"/>
                </a:lnTo>
                <a:lnTo>
                  <a:pt x="214579" y="1811731"/>
                </a:lnTo>
                <a:lnTo>
                  <a:pt x="259232" y="1824380"/>
                </a:lnTo>
                <a:lnTo>
                  <a:pt x="304800" y="1828800"/>
                </a:lnTo>
                <a:lnTo>
                  <a:pt x="3901440" y="1828800"/>
                </a:lnTo>
                <a:lnTo>
                  <a:pt x="3947007" y="1824380"/>
                </a:lnTo>
                <a:lnTo>
                  <a:pt x="3991660" y="1811731"/>
                </a:lnTo>
                <a:lnTo>
                  <a:pt x="4034485" y="1791766"/>
                </a:lnTo>
                <a:lnTo>
                  <a:pt x="4074566" y="1765401"/>
                </a:lnTo>
                <a:lnTo>
                  <a:pt x="4110990" y="1733550"/>
                </a:lnTo>
                <a:lnTo>
                  <a:pt x="4142841" y="1697126"/>
                </a:lnTo>
                <a:lnTo>
                  <a:pt x="4169206" y="1657045"/>
                </a:lnTo>
                <a:lnTo>
                  <a:pt x="4189171" y="1614220"/>
                </a:lnTo>
                <a:lnTo>
                  <a:pt x="4201820" y="1569567"/>
                </a:lnTo>
                <a:lnTo>
                  <a:pt x="4206240" y="1524000"/>
                </a:lnTo>
                <a:lnTo>
                  <a:pt x="4206240" y="304800"/>
                </a:lnTo>
                <a:lnTo>
                  <a:pt x="4201820" y="259232"/>
                </a:lnTo>
                <a:lnTo>
                  <a:pt x="4189171" y="214579"/>
                </a:lnTo>
                <a:lnTo>
                  <a:pt x="4169206" y="171754"/>
                </a:lnTo>
                <a:lnTo>
                  <a:pt x="4142841" y="131673"/>
                </a:lnTo>
                <a:lnTo>
                  <a:pt x="4110990" y="95250"/>
                </a:lnTo>
                <a:lnTo>
                  <a:pt x="4074566" y="63398"/>
                </a:lnTo>
                <a:lnTo>
                  <a:pt x="4034485" y="37033"/>
                </a:lnTo>
                <a:lnTo>
                  <a:pt x="3991660" y="17068"/>
                </a:lnTo>
                <a:lnTo>
                  <a:pt x="3947007" y="4419"/>
                </a:lnTo>
                <a:lnTo>
                  <a:pt x="3901440" y="0"/>
                </a:lnTo>
                <a:lnTo>
                  <a:pt x="304800" y="0"/>
                </a:lnTo>
                <a:close/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69279" y="457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75519" y="2286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6109" y="704901"/>
            <a:ext cx="4127500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5244" lvl="0" indent="0" algn="ctr" defTabSz="914400" rtl="0" eaLnBrk="1" fontAlgn="auto" latinLnBrk="0" hangingPunct="1">
              <a:lnSpc>
                <a:spcPts val="22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e: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ts val="22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900" b="1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aim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ng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94169" y="1247191"/>
            <a:ext cx="215582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ew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“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12”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43270" y="1518971"/>
            <a:ext cx="385445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735" marR="5080" lvl="0" indent="-534670" algn="l" defTabSz="914400" rtl="0" eaLnBrk="1" fontAlgn="auto" latinLnBrk="0" hangingPunct="1">
              <a:lnSpc>
                <a:spcPts val="2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ng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nd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sng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900" b="1" i="0" u="sng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28620" y="349014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22650" y="39801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22650" y="3980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79850" y="4437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19170" y="40895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74570" y="3653790"/>
            <a:ext cx="543560" cy="477520"/>
          </a:xfrm>
          <a:custGeom>
            <a:avLst/>
            <a:gdLst/>
            <a:ahLst/>
            <a:cxnLst/>
            <a:rect l="l" t="t" r="r" b="b"/>
            <a:pathLst>
              <a:path w="543560" h="477520">
                <a:moveTo>
                  <a:pt x="543560" y="0"/>
                </a:moveTo>
                <a:lnTo>
                  <a:pt x="0" y="4775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75329" y="3705859"/>
            <a:ext cx="238760" cy="330200"/>
          </a:xfrm>
          <a:custGeom>
            <a:avLst/>
            <a:gdLst/>
            <a:ahLst/>
            <a:cxnLst/>
            <a:rect l="l" t="t" r="r" b="b"/>
            <a:pathLst>
              <a:path w="238760" h="330200">
                <a:moveTo>
                  <a:pt x="0" y="0"/>
                </a:moveTo>
                <a:lnTo>
                  <a:pt x="238760" y="330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22650" y="39801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22650" y="3980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79850" y="4438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53689" y="336677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53689" y="3366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12159" y="38239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10969" y="4497070"/>
            <a:ext cx="548640" cy="565150"/>
          </a:xfrm>
          <a:custGeom>
            <a:avLst/>
            <a:gdLst/>
            <a:ahLst/>
            <a:cxnLst/>
            <a:rect l="l" t="t" r="r" b="b"/>
            <a:pathLst>
              <a:path w="548639" h="565150">
                <a:moveTo>
                  <a:pt x="548640" y="0"/>
                </a:moveTo>
                <a:lnTo>
                  <a:pt x="0" y="5651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53769" y="49339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53769" y="4933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10969" y="5391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29969" y="508018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194560" y="3707129"/>
            <a:ext cx="297180" cy="264160"/>
          </a:xfrm>
          <a:custGeom>
            <a:avLst/>
            <a:gdLst/>
            <a:ahLst/>
            <a:cxnLst/>
            <a:rect l="l" t="t" r="r" b="b"/>
            <a:pathLst>
              <a:path w="297180" h="264160">
                <a:moveTo>
                  <a:pt x="0" y="264160"/>
                </a:moveTo>
                <a:lnTo>
                  <a:pt x="297179" y="0"/>
                </a:lnTo>
              </a:path>
            </a:pathLst>
          </a:custGeom>
          <a:ln w="27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34589" y="3566159"/>
            <a:ext cx="217170" cy="204470"/>
          </a:xfrm>
          <a:custGeom>
            <a:avLst/>
            <a:gdLst/>
            <a:ahLst/>
            <a:cxnLst/>
            <a:rect l="l" t="t" r="r" b="b"/>
            <a:pathLst>
              <a:path w="217169" h="204470">
                <a:moveTo>
                  <a:pt x="217170" y="0"/>
                </a:moveTo>
                <a:lnTo>
                  <a:pt x="0" y="92710"/>
                </a:lnTo>
                <a:lnTo>
                  <a:pt x="99060" y="204469"/>
                </a:lnTo>
                <a:lnTo>
                  <a:pt x="2171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73020" y="3840479"/>
            <a:ext cx="341630" cy="317500"/>
          </a:xfrm>
          <a:custGeom>
            <a:avLst/>
            <a:gdLst/>
            <a:ahLst/>
            <a:cxnLst/>
            <a:rect l="l" t="t" r="r" b="b"/>
            <a:pathLst>
              <a:path w="341630" h="317500">
                <a:moveTo>
                  <a:pt x="341630" y="0"/>
                </a:moveTo>
                <a:lnTo>
                  <a:pt x="0" y="317500"/>
                </a:lnTo>
              </a:path>
            </a:pathLst>
          </a:custGeom>
          <a:ln w="27315">
            <a:solidFill>
              <a:srgbClr val="00CC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16810" y="4097020"/>
            <a:ext cx="214629" cy="207010"/>
          </a:xfrm>
          <a:custGeom>
            <a:avLst/>
            <a:gdLst/>
            <a:ahLst/>
            <a:cxnLst/>
            <a:rect l="l" t="t" r="r" b="b"/>
            <a:pathLst>
              <a:path w="214630" h="207010">
                <a:moveTo>
                  <a:pt x="113029" y="0"/>
                </a:moveTo>
                <a:lnTo>
                  <a:pt x="0" y="207009"/>
                </a:lnTo>
                <a:lnTo>
                  <a:pt x="214629" y="109219"/>
                </a:lnTo>
                <a:lnTo>
                  <a:pt x="113029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91869" y="3895271"/>
            <a:ext cx="7937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87220" y="411225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2595" y="6455"/>
                </a:lnTo>
                <a:lnTo>
                  <a:pt x="122095" y="24894"/>
                </a:lnTo>
                <a:lnTo>
                  <a:pt x="78486" y="53929"/>
                </a:lnTo>
                <a:lnTo>
                  <a:pt x="43159" y="92171"/>
                </a:lnTo>
                <a:lnTo>
                  <a:pt x="17502" y="138231"/>
                </a:lnTo>
                <a:lnTo>
                  <a:pt x="2903" y="190720"/>
                </a:lnTo>
                <a:lnTo>
                  <a:pt x="0" y="228600"/>
                </a:lnTo>
                <a:lnTo>
                  <a:pt x="734" y="247793"/>
                </a:lnTo>
                <a:lnTo>
                  <a:pt x="11338" y="302117"/>
                </a:lnTo>
                <a:lnTo>
                  <a:pt x="33464" y="350475"/>
                </a:lnTo>
                <a:lnTo>
                  <a:pt x="65722" y="391477"/>
                </a:lnTo>
                <a:lnTo>
                  <a:pt x="106724" y="423735"/>
                </a:lnTo>
                <a:lnTo>
                  <a:pt x="155082" y="445861"/>
                </a:lnTo>
                <a:lnTo>
                  <a:pt x="209406" y="456465"/>
                </a:lnTo>
                <a:lnTo>
                  <a:pt x="228600" y="457200"/>
                </a:lnTo>
                <a:lnTo>
                  <a:pt x="247793" y="456465"/>
                </a:lnTo>
                <a:lnTo>
                  <a:pt x="302117" y="445861"/>
                </a:lnTo>
                <a:lnTo>
                  <a:pt x="350475" y="423735"/>
                </a:lnTo>
                <a:lnTo>
                  <a:pt x="391477" y="391477"/>
                </a:lnTo>
                <a:lnTo>
                  <a:pt x="423735" y="350475"/>
                </a:lnTo>
                <a:lnTo>
                  <a:pt x="445861" y="302117"/>
                </a:lnTo>
                <a:lnTo>
                  <a:pt x="456465" y="247793"/>
                </a:lnTo>
                <a:lnTo>
                  <a:pt x="457200" y="228600"/>
                </a:lnTo>
                <a:lnTo>
                  <a:pt x="456465" y="209406"/>
                </a:lnTo>
                <a:lnTo>
                  <a:pt x="445861" y="155082"/>
                </a:lnTo>
                <a:lnTo>
                  <a:pt x="423735" y="106724"/>
                </a:lnTo>
                <a:lnTo>
                  <a:pt x="391477" y="65722"/>
                </a:lnTo>
                <a:lnTo>
                  <a:pt x="350475" y="33464"/>
                </a:lnTo>
                <a:lnTo>
                  <a:pt x="302117" y="11338"/>
                </a:lnTo>
                <a:lnTo>
                  <a:pt x="247793" y="7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15820" y="4112259"/>
            <a:ext cx="87630" cy="16510"/>
          </a:xfrm>
          <a:custGeom>
            <a:avLst/>
            <a:gdLst/>
            <a:ahLst/>
            <a:cxnLst/>
            <a:rect l="l" t="t" r="r" b="b"/>
            <a:pathLst>
              <a:path w="87630" h="16510">
                <a:moveTo>
                  <a:pt x="0" y="0"/>
                </a:moveTo>
                <a:lnTo>
                  <a:pt x="39305" y="2881"/>
                </a:lnTo>
                <a:lnTo>
                  <a:pt x="75829" y="11921"/>
                </a:lnTo>
                <a:lnTo>
                  <a:pt x="87386" y="16405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278379" y="4178300"/>
            <a:ext cx="44450" cy="62230"/>
          </a:xfrm>
          <a:custGeom>
            <a:avLst/>
            <a:gdLst/>
            <a:ahLst/>
            <a:cxnLst/>
            <a:rect l="l" t="t" r="r" b="b"/>
            <a:pathLst>
              <a:path w="44450" h="62229">
                <a:moveTo>
                  <a:pt x="0" y="0"/>
                </a:moveTo>
                <a:lnTo>
                  <a:pt x="24993" y="28772"/>
                </a:lnTo>
                <a:lnTo>
                  <a:pt x="38535" y="50479"/>
                </a:lnTo>
                <a:lnTo>
                  <a:pt x="44371" y="61955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328002" y="4340859"/>
            <a:ext cx="16510" cy="87630"/>
          </a:xfrm>
          <a:custGeom>
            <a:avLst/>
            <a:gdLst/>
            <a:ahLst/>
            <a:cxnLst/>
            <a:rect l="l" t="t" r="r" b="b"/>
            <a:pathLst>
              <a:path w="16510" h="87629">
                <a:moveTo>
                  <a:pt x="16417" y="0"/>
                </a:moveTo>
                <a:lnTo>
                  <a:pt x="13137" y="39305"/>
                </a:lnTo>
                <a:lnTo>
                  <a:pt x="4091" y="75829"/>
                </a:lnTo>
                <a:lnTo>
                  <a:pt x="0" y="87386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04346" y="4503420"/>
            <a:ext cx="74295" cy="49530"/>
          </a:xfrm>
          <a:custGeom>
            <a:avLst/>
            <a:gdLst/>
            <a:ahLst/>
            <a:cxnLst/>
            <a:rect l="l" t="t" r="r" b="b"/>
            <a:pathLst>
              <a:path w="74294" h="49529">
                <a:moveTo>
                  <a:pt x="74033" y="0"/>
                </a:moveTo>
                <a:lnTo>
                  <a:pt x="34910" y="31757"/>
                </a:lnTo>
                <a:lnTo>
                  <a:pt x="12124" y="43979"/>
                </a:lnTo>
                <a:lnTo>
                  <a:pt x="0" y="49176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028330" y="4553459"/>
            <a:ext cx="87630" cy="16510"/>
          </a:xfrm>
          <a:custGeom>
            <a:avLst/>
            <a:gdLst/>
            <a:ahLst/>
            <a:cxnLst/>
            <a:rect l="l" t="t" r="r" b="b"/>
            <a:pathLst>
              <a:path w="87630" h="16510">
                <a:moveTo>
                  <a:pt x="87489" y="16000"/>
                </a:moveTo>
                <a:lnTo>
                  <a:pt x="48612" y="12808"/>
                </a:lnTo>
                <a:lnTo>
                  <a:pt x="11871" y="3991"/>
                </a:lnTo>
                <a:lnTo>
                  <a:pt x="0" y="0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904083" y="4429386"/>
            <a:ext cx="49530" cy="74295"/>
          </a:xfrm>
          <a:custGeom>
            <a:avLst/>
            <a:gdLst/>
            <a:ahLst/>
            <a:cxnLst/>
            <a:rect l="l" t="t" r="r" b="b"/>
            <a:pathLst>
              <a:path w="49530" h="74295">
                <a:moveTo>
                  <a:pt x="49176" y="74033"/>
                </a:moveTo>
                <a:lnTo>
                  <a:pt x="24444" y="44994"/>
                </a:lnTo>
                <a:lnTo>
                  <a:pt x="5197" y="12050"/>
                </a:lnTo>
                <a:lnTo>
                  <a:pt x="0" y="0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887220" y="4253308"/>
            <a:ext cx="16510" cy="87630"/>
          </a:xfrm>
          <a:custGeom>
            <a:avLst/>
            <a:gdLst/>
            <a:ahLst/>
            <a:cxnLst/>
            <a:rect l="l" t="t" r="r" b="b"/>
            <a:pathLst>
              <a:path w="16510" h="87629">
                <a:moveTo>
                  <a:pt x="0" y="87551"/>
                </a:moveTo>
                <a:lnTo>
                  <a:pt x="2800" y="48283"/>
                </a:lnTo>
                <a:lnTo>
                  <a:pt x="11583" y="11507"/>
                </a:lnTo>
                <a:lnTo>
                  <a:pt x="15938" y="0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953260" y="4128857"/>
            <a:ext cx="74930" cy="48260"/>
          </a:xfrm>
          <a:custGeom>
            <a:avLst/>
            <a:gdLst/>
            <a:ahLst/>
            <a:cxnLst/>
            <a:rect l="l" t="t" r="r" b="b"/>
            <a:pathLst>
              <a:path w="74930" h="48260">
                <a:moveTo>
                  <a:pt x="0" y="48172"/>
                </a:moveTo>
                <a:lnTo>
                  <a:pt x="39461" y="17375"/>
                </a:lnTo>
                <a:lnTo>
                  <a:pt x="62464" y="5202"/>
                </a:lnTo>
                <a:lnTo>
                  <a:pt x="74707" y="0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039609" y="430040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503919" y="407542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503919" y="4075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961119" y="4532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600440" y="418483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357109" y="3749040"/>
            <a:ext cx="542290" cy="477520"/>
          </a:xfrm>
          <a:custGeom>
            <a:avLst/>
            <a:gdLst/>
            <a:ahLst/>
            <a:cxnLst/>
            <a:rect l="l" t="t" r="r" b="b"/>
            <a:pathLst>
              <a:path w="542290" h="477520">
                <a:moveTo>
                  <a:pt x="542290" y="0"/>
                </a:moveTo>
                <a:lnTo>
                  <a:pt x="0" y="4775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56600" y="3801109"/>
            <a:ext cx="238760" cy="328930"/>
          </a:xfrm>
          <a:custGeom>
            <a:avLst/>
            <a:gdLst/>
            <a:ahLst/>
            <a:cxnLst/>
            <a:rect l="l" t="t" r="r" b="b"/>
            <a:pathLst>
              <a:path w="238759" h="328929">
                <a:moveTo>
                  <a:pt x="0" y="0"/>
                </a:moveTo>
                <a:lnTo>
                  <a:pt x="238759" y="3289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503919" y="407542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503919" y="4075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962390" y="45326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946900" y="417575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946900" y="4175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404100" y="46329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492240" y="4592320"/>
            <a:ext cx="548640" cy="563880"/>
          </a:xfrm>
          <a:custGeom>
            <a:avLst/>
            <a:gdLst/>
            <a:ahLst/>
            <a:cxnLst/>
            <a:rect l="l" t="t" r="r" b="b"/>
            <a:pathLst>
              <a:path w="548640" h="563879">
                <a:moveTo>
                  <a:pt x="548639" y="0"/>
                </a:moveTo>
                <a:lnTo>
                  <a:pt x="0" y="5638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035040" y="5029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03504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49224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112509" y="517543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275830" y="3802379"/>
            <a:ext cx="298450" cy="262890"/>
          </a:xfrm>
          <a:custGeom>
            <a:avLst/>
            <a:gdLst/>
            <a:ahLst/>
            <a:cxnLst/>
            <a:rect l="l" t="t" r="r" b="b"/>
            <a:pathLst>
              <a:path w="298450" h="262889">
                <a:moveTo>
                  <a:pt x="0" y="262890"/>
                </a:moveTo>
                <a:lnTo>
                  <a:pt x="298450" y="0"/>
                </a:lnTo>
              </a:path>
            </a:pathLst>
          </a:custGeom>
          <a:ln w="27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517130" y="3661409"/>
            <a:ext cx="215900" cy="204470"/>
          </a:xfrm>
          <a:custGeom>
            <a:avLst/>
            <a:gdLst/>
            <a:ahLst/>
            <a:cxnLst/>
            <a:rect l="l" t="t" r="r" b="b"/>
            <a:pathLst>
              <a:path w="215900" h="204470">
                <a:moveTo>
                  <a:pt x="215900" y="0"/>
                </a:moveTo>
                <a:lnTo>
                  <a:pt x="0" y="92710"/>
                </a:lnTo>
                <a:lnTo>
                  <a:pt x="97790" y="204469"/>
                </a:lnTo>
                <a:lnTo>
                  <a:pt x="215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654290" y="3935729"/>
            <a:ext cx="342900" cy="317500"/>
          </a:xfrm>
          <a:custGeom>
            <a:avLst/>
            <a:gdLst/>
            <a:ahLst/>
            <a:cxnLst/>
            <a:rect l="l" t="t" r="r" b="b"/>
            <a:pathLst>
              <a:path w="342900" h="317500">
                <a:moveTo>
                  <a:pt x="342900" y="0"/>
                </a:moveTo>
                <a:lnTo>
                  <a:pt x="0" y="317500"/>
                </a:lnTo>
              </a:path>
            </a:pathLst>
          </a:custGeom>
          <a:ln w="27315">
            <a:solidFill>
              <a:srgbClr val="00CC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498080" y="4192270"/>
            <a:ext cx="214629" cy="205740"/>
          </a:xfrm>
          <a:custGeom>
            <a:avLst/>
            <a:gdLst/>
            <a:ahLst/>
            <a:cxnLst/>
            <a:rect l="l" t="t" r="r" b="b"/>
            <a:pathLst>
              <a:path w="214629" h="205739">
                <a:moveTo>
                  <a:pt x="113029" y="0"/>
                </a:moveTo>
                <a:lnTo>
                  <a:pt x="0" y="205739"/>
                </a:lnTo>
                <a:lnTo>
                  <a:pt x="214629" y="109219"/>
                </a:lnTo>
                <a:lnTo>
                  <a:pt x="113029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899400" y="33832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2595" y="6455"/>
                </a:lnTo>
                <a:lnTo>
                  <a:pt x="122095" y="24894"/>
                </a:lnTo>
                <a:lnTo>
                  <a:pt x="78486" y="53929"/>
                </a:lnTo>
                <a:lnTo>
                  <a:pt x="43159" y="92171"/>
                </a:lnTo>
                <a:lnTo>
                  <a:pt x="17502" y="138231"/>
                </a:lnTo>
                <a:lnTo>
                  <a:pt x="2903" y="190720"/>
                </a:lnTo>
                <a:lnTo>
                  <a:pt x="0" y="228600"/>
                </a:lnTo>
                <a:lnTo>
                  <a:pt x="734" y="247793"/>
                </a:lnTo>
                <a:lnTo>
                  <a:pt x="11338" y="302117"/>
                </a:lnTo>
                <a:lnTo>
                  <a:pt x="33464" y="350475"/>
                </a:lnTo>
                <a:lnTo>
                  <a:pt x="65722" y="391477"/>
                </a:lnTo>
                <a:lnTo>
                  <a:pt x="106724" y="423735"/>
                </a:lnTo>
                <a:lnTo>
                  <a:pt x="155082" y="445861"/>
                </a:lnTo>
                <a:lnTo>
                  <a:pt x="209406" y="456465"/>
                </a:lnTo>
                <a:lnTo>
                  <a:pt x="228600" y="457200"/>
                </a:lnTo>
                <a:lnTo>
                  <a:pt x="247793" y="456465"/>
                </a:lnTo>
                <a:lnTo>
                  <a:pt x="302117" y="445861"/>
                </a:lnTo>
                <a:lnTo>
                  <a:pt x="350475" y="423735"/>
                </a:lnTo>
                <a:lnTo>
                  <a:pt x="391477" y="391477"/>
                </a:lnTo>
                <a:lnTo>
                  <a:pt x="423735" y="350475"/>
                </a:lnTo>
                <a:lnTo>
                  <a:pt x="445861" y="302117"/>
                </a:lnTo>
                <a:lnTo>
                  <a:pt x="456465" y="247793"/>
                </a:lnTo>
                <a:lnTo>
                  <a:pt x="457200" y="228600"/>
                </a:lnTo>
                <a:lnTo>
                  <a:pt x="456465" y="209406"/>
                </a:lnTo>
                <a:lnTo>
                  <a:pt x="445861" y="155082"/>
                </a:lnTo>
                <a:lnTo>
                  <a:pt x="423735" y="106724"/>
                </a:lnTo>
                <a:lnTo>
                  <a:pt x="391477" y="65722"/>
                </a:lnTo>
                <a:lnTo>
                  <a:pt x="350475" y="33464"/>
                </a:lnTo>
                <a:lnTo>
                  <a:pt x="302117" y="11338"/>
                </a:lnTo>
                <a:lnTo>
                  <a:pt x="247793" y="7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8128000" y="3383279"/>
            <a:ext cx="87630" cy="16510"/>
          </a:xfrm>
          <a:custGeom>
            <a:avLst/>
            <a:gdLst/>
            <a:ahLst/>
            <a:cxnLst/>
            <a:rect l="l" t="t" r="r" b="b"/>
            <a:pathLst>
              <a:path w="87629" h="16510">
                <a:moveTo>
                  <a:pt x="0" y="0"/>
                </a:moveTo>
                <a:lnTo>
                  <a:pt x="39268" y="3192"/>
                </a:lnTo>
                <a:lnTo>
                  <a:pt x="76044" y="12009"/>
                </a:lnTo>
                <a:lnTo>
                  <a:pt x="87551" y="16000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8291830" y="3449320"/>
            <a:ext cx="48260" cy="74930"/>
          </a:xfrm>
          <a:custGeom>
            <a:avLst/>
            <a:gdLst/>
            <a:ahLst/>
            <a:cxnLst/>
            <a:rect l="l" t="t" r="r" b="b"/>
            <a:pathLst>
              <a:path w="48259" h="74929">
                <a:moveTo>
                  <a:pt x="0" y="0"/>
                </a:moveTo>
                <a:lnTo>
                  <a:pt x="31329" y="39461"/>
                </a:lnTo>
                <a:lnTo>
                  <a:pt x="43373" y="62464"/>
                </a:lnTo>
                <a:lnTo>
                  <a:pt x="48182" y="74707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340194" y="3611879"/>
            <a:ext cx="16510" cy="87630"/>
          </a:xfrm>
          <a:custGeom>
            <a:avLst/>
            <a:gdLst/>
            <a:ahLst/>
            <a:cxnLst/>
            <a:rect l="l" t="t" r="r" b="b"/>
            <a:pathLst>
              <a:path w="16509" h="87629">
                <a:moveTo>
                  <a:pt x="16405" y="0"/>
                </a:moveTo>
                <a:lnTo>
                  <a:pt x="13524" y="39305"/>
                </a:lnTo>
                <a:lnTo>
                  <a:pt x="4484" y="75829"/>
                </a:lnTo>
                <a:lnTo>
                  <a:pt x="0" y="87386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228603" y="3774440"/>
            <a:ext cx="62230" cy="44450"/>
          </a:xfrm>
          <a:custGeom>
            <a:avLst/>
            <a:gdLst/>
            <a:ahLst/>
            <a:cxnLst/>
            <a:rect l="l" t="t" r="r" b="b"/>
            <a:pathLst>
              <a:path w="62229" h="44450">
                <a:moveTo>
                  <a:pt x="61955" y="0"/>
                </a:moveTo>
                <a:lnTo>
                  <a:pt x="33183" y="24993"/>
                </a:lnTo>
                <a:lnTo>
                  <a:pt x="11476" y="38535"/>
                </a:lnTo>
                <a:lnTo>
                  <a:pt x="0" y="44371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8040613" y="3824062"/>
            <a:ext cx="87630" cy="16510"/>
          </a:xfrm>
          <a:custGeom>
            <a:avLst/>
            <a:gdLst/>
            <a:ahLst/>
            <a:cxnLst/>
            <a:rect l="l" t="t" r="r" b="b"/>
            <a:pathLst>
              <a:path w="87629" h="16510">
                <a:moveTo>
                  <a:pt x="87386" y="16417"/>
                </a:moveTo>
                <a:lnTo>
                  <a:pt x="48080" y="13137"/>
                </a:lnTo>
                <a:lnTo>
                  <a:pt x="11556" y="4091"/>
                </a:lnTo>
                <a:lnTo>
                  <a:pt x="0" y="0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916263" y="3700406"/>
            <a:ext cx="49530" cy="74295"/>
          </a:xfrm>
          <a:custGeom>
            <a:avLst/>
            <a:gdLst/>
            <a:ahLst/>
            <a:cxnLst/>
            <a:rect l="l" t="t" r="r" b="b"/>
            <a:pathLst>
              <a:path w="49529" h="74295">
                <a:moveTo>
                  <a:pt x="49176" y="74033"/>
                </a:moveTo>
                <a:lnTo>
                  <a:pt x="17419" y="34910"/>
                </a:lnTo>
                <a:lnTo>
                  <a:pt x="5197" y="12124"/>
                </a:lnTo>
                <a:lnTo>
                  <a:pt x="0" y="0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899400" y="3524493"/>
            <a:ext cx="16510" cy="87630"/>
          </a:xfrm>
          <a:custGeom>
            <a:avLst/>
            <a:gdLst/>
            <a:ahLst/>
            <a:cxnLst/>
            <a:rect l="l" t="t" r="r" b="b"/>
            <a:pathLst>
              <a:path w="16509" h="87629">
                <a:moveTo>
                  <a:pt x="0" y="87386"/>
                </a:moveTo>
                <a:lnTo>
                  <a:pt x="3279" y="48080"/>
                </a:lnTo>
                <a:lnTo>
                  <a:pt x="12325" y="11556"/>
                </a:lnTo>
                <a:lnTo>
                  <a:pt x="16417" y="0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965440" y="3400142"/>
            <a:ext cx="74295" cy="49530"/>
          </a:xfrm>
          <a:custGeom>
            <a:avLst/>
            <a:gdLst/>
            <a:ahLst/>
            <a:cxnLst/>
            <a:rect l="l" t="t" r="r" b="b"/>
            <a:pathLst>
              <a:path w="74295" h="49529">
                <a:moveTo>
                  <a:pt x="0" y="49176"/>
                </a:moveTo>
                <a:lnTo>
                  <a:pt x="29433" y="24444"/>
                </a:lnTo>
                <a:lnTo>
                  <a:pt x="62399" y="5197"/>
                </a:lnTo>
                <a:lnTo>
                  <a:pt x="74071" y="0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989569" y="349395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569709" y="3438071"/>
            <a:ext cx="7937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886274" y="3369887"/>
            <a:ext cx="276860" cy="14001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45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800" b="1" i="0" u="none" strike="noStrike" kern="1200" cap="none" spc="-35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700" b="1" i="0" u="none" strike="noStrike" kern="1200" cap="none" spc="-67" normalizeH="0" baseline="1543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700" b="1" i="0" u="none" strike="noStrike" kern="1200" cap="none" spc="-52" normalizeH="0" baseline="1543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</a:t>
            </a:r>
            <a:r>
              <a:rPr kumimoji="0" sz="2700" b="1" i="0" u="none" strike="noStrike" kern="1200" cap="none" spc="-37" normalizeH="0" baseline="3086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2700" b="1" i="0" u="none" strike="noStrike" kern="1200" cap="none" spc="-67" normalizeH="0" baseline="3086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700" b="1" i="0" u="none" strike="noStrike" kern="1200" cap="none" spc="-52" normalizeH="0" baseline="3086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700" b="1" i="0" u="none" strike="noStrike" kern="1200" cap="none" spc="0" normalizeH="0" baseline="3086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700" b="1" i="0" u="none" strike="noStrike" kern="1200" cap="none" spc="-52" normalizeH="0" baseline="3086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700" b="1" i="0" u="none" strike="noStrike" kern="1200" cap="none" spc="-37" normalizeH="0" baseline="4629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2700" b="1" i="0" u="none" strike="noStrike" kern="1200" cap="none" spc="0" normalizeH="0" baseline="4629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endParaRPr kumimoji="0" sz="2700" b="0" i="0" u="none" strike="noStrike" kern="1200" cap="none" spc="0" normalizeH="0" baseline="4629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847079" y="3505200"/>
            <a:ext cx="0" cy="1615440"/>
          </a:xfrm>
          <a:custGeom>
            <a:avLst/>
            <a:gdLst/>
            <a:ahLst/>
            <a:cxnLst/>
            <a:rect l="l" t="t" r="r" b="b"/>
            <a:pathLst>
              <a:path h="1615439">
                <a:moveTo>
                  <a:pt x="0" y="1615439"/>
                </a:moveTo>
                <a:lnTo>
                  <a:pt x="0" y="0"/>
                </a:lnTo>
              </a:path>
            </a:pathLst>
          </a:custGeom>
          <a:ln w="27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772150" y="3291840"/>
            <a:ext cx="149860" cy="223520"/>
          </a:xfrm>
          <a:custGeom>
            <a:avLst/>
            <a:gdLst/>
            <a:ahLst/>
            <a:cxnLst/>
            <a:rect l="l" t="t" r="r" b="b"/>
            <a:pathLst>
              <a:path w="149860" h="223520">
                <a:moveTo>
                  <a:pt x="74929" y="0"/>
                </a:moveTo>
                <a:lnTo>
                  <a:pt x="0" y="223520"/>
                </a:lnTo>
                <a:lnTo>
                  <a:pt x="149860" y="223520"/>
                </a:lnTo>
                <a:lnTo>
                  <a:pt x="74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972310" y="3438071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649470" y="5724071"/>
            <a:ext cx="482346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0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fin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ly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osit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20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sng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</a:t>
            </a:r>
            <a:r>
              <a:rPr kumimoji="0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st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tu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orde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rtie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yed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96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" y="735694"/>
            <a:ext cx="9672319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ct val="100000"/>
              </a:lnSpc>
            </a:pPr>
            <a:r>
              <a:rPr sz="3800" spc="-35" dirty="0"/>
              <a:t>E</a:t>
            </a:r>
            <a:r>
              <a:rPr sz="3800" spc="-15" dirty="0"/>
              <a:t>x</a:t>
            </a:r>
            <a:r>
              <a:rPr sz="3800" spc="-5" dirty="0"/>
              <a:t>e</a:t>
            </a:r>
            <a:r>
              <a:rPr sz="3800" dirty="0"/>
              <a:t>r</a:t>
            </a:r>
            <a:r>
              <a:rPr sz="3800" spc="5" dirty="0"/>
              <a:t>c</a:t>
            </a:r>
            <a:r>
              <a:rPr sz="3800" spc="-5" dirty="0"/>
              <a:t>i</a:t>
            </a:r>
            <a:r>
              <a:rPr sz="3800" spc="5" dirty="0"/>
              <a:t>s</a:t>
            </a:r>
            <a:r>
              <a:rPr sz="3800" dirty="0"/>
              <a:t>e</a:t>
            </a:r>
            <a:r>
              <a:rPr sz="3800" spc="-15" dirty="0"/>
              <a:t> </a:t>
            </a:r>
            <a:r>
              <a:rPr lang="en-ZA" sz="3800" dirty="0" smtClean="0"/>
              <a:t> </a:t>
            </a:r>
            <a:endParaRPr sz="3800" dirty="0"/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000" y="1959610"/>
            <a:ext cx="140970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8000" y="2429510"/>
            <a:ext cx="140970" cy="140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3590" y="1888148"/>
            <a:ext cx="4589780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39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oc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othe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esu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lti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ng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...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77840" y="1645920"/>
            <a:ext cx="4206240" cy="1828800"/>
          </a:xfrm>
          <a:custGeom>
            <a:avLst/>
            <a:gdLst/>
            <a:ahLst/>
            <a:cxnLst/>
            <a:rect l="l" t="t" r="r" b="b"/>
            <a:pathLst>
              <a:path w="4206240" h="1828800">
                <a:moveTo>
                  <a:pt x="3901440" y="0"/>
                </a:moveTo>
                <a:lnTo>
                  <a:pt x="304800" y="0"/>
                </a:lnTo>
                <a:lnTo>
                  <a:pt x="281959" y="1123"/>
                </a:lnTo>
                <a:lnTo>
                  <a:pt x="236734" y="9772"/>
                </a:lnTo>
                <a:lnTo>
                  <a:pt x="192881" y="26193"/>
                </a:lnTo>
                <a:lnTo>
                  <a:pt x="151314" y="49472"/>
                </a:lnTo>
                <a:lnTo>
                  <a:pt x="112947" y="78695"/>
                </a:lnTo>
                <a:lnTo>
                  <a:pt x="78695" y="112947"/>
                </a:lnTo>
                <a:lnTo>
                  <a:pt x="49472" y="151314"/>
                </a:lnTo>
                <a:lnTo>
                  <a:pt x="26193" y="192881"/>
                </a:lnTo>
                <a:lnTo>
                  <a:pt x="9772" y="236734"/>
                </a:lnTo>
                <a:lnTo>
                  <a:pt x="1123" y="281959"/>
                </a:lnTo>
                <a:lnTo>
                  <a:pt x="0" y="304800"/>
                </a:lnTo>
                <a:lnTo>
                  <a:pt x="0" y="1524000"/>
                </a:lnTo>
                <a:lnTo>
                  <a:pt x="4419" y="1569567"/>
                </a:lnTo>
                <a:lnTo>
                  <a:pt x="17068" y="1614220"/>
                </a:lnTo>
                <a:lnTo>
                  <a:pt x="37033" y="1657045"/>
                </a:lnTo>
                <a:lnTo>
                  <a:pt x="63398" y="1697126"/>
                </a:lnTo>
                <a:lnTo>
                  <a:pt x="95249" y="1733550"/>
                </a:lnTo>
                <a:lnTo>
                  <a:pt x="131673" y="1765401"/>
                </a:lnTo>
                <a:lnTo>
                  <a:pt x="171754" y="1791766"/>
                </a:lnTo>
                <a:lnTo>
                  <a:pt x="214579" y="1811731"/>
                </a:lnTo>
                <a:lnTo>
                  <a:pt x="259232" y="1824380"/>
                </a:lnTo>
                <a:lnTo>
                  <a:pt x="304800" y="1828800"/>
                </a:lnTo>
                <a:lnTo>
                  <a:pt x="3901440" y="1828800"/>
                </a:lnTo>
                <a:lnTo>
                  <a:pt x="3947007" y="1824380"/>
                </a:lnTo>
                <a:lnTo>
                  <a:pt x="3991660" y="1811731"/>
                </a:lnTo>
                <a:lnTo>
                  <a:pt x="4034485" y="1791766"/>
                </a:lnTo>
                <a:lnTo>
                  <a:pt x="4074566" y="1765401"/>
                </a:lnTo>
                <a:lnTo>
                  <a:pt x="4110989" y="1733550"/>
                </a:lnTo>
                <a:lnTo>
                  <a:pt x="4142841" y="1697126"/>
                </a:lnTo>
                <a:lnTo>
                  <a:pt x="4169206" y="1657045"/>
                </a:lnTo>
                <a:lnTo>
                  <a:pt x="4189171" y="1614220"/>
                </a:lnTo>
                <a:lnTo>
                  <a:pt x="4201820" y="1569567"/>
                </a:lnTo>
                <a:lnTo>
                  <a:pt x="4206240" y="1524000"/>
                </a:lnTo>
                <a:lnTo>
                  <a:pt x="4206240" y="304800"/>
                </a:lnTo>
                <a:lnTo>
                  <a:pt x="4201820" y="259232"/>
                </a:lnTo>
                <a:lnTo>
                  <a:pt x="4189171" y="214579"/>
                </a:lnTo>
                <a:lnTo>
                  <a:pt x="4169206" y="171754"/>
                </a:lnTo>
                <a:lnTo>
                  <a:pt x="4142841" y="131673"/>
                </a:lnTo>
                <a:lnTo>
                  <a:pt x="4110989" y="95250"/>
                </a:lnTo>
                <a:lnTo>
                  <a:pt x="4074566" y="63398"/>
                </a:lnTo>
                <a:lnTo>
                  <a:pt x="4034485" y="37033"/>
                </a:lnTo>
                <a:lnTo>
                  <a:pt x="3991660" y="17068"/>
                </a:lnTo>
                <a:lnTo>
                  <a:pt x="3947007" y="4419"/>
                </a:lnTo>
                <a:lnTo>
                  <a:pt x="390144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77840" y="1645920"/>
            <a:ext cx="4206240" cy="1828800"/>
          </a:xfrm>
          <a:custGeom>
            <a:avLst/>
            <a:gdLst/>
            <a:ahLst/>
            <a:cxnLst/>
            <a:rect l="l" t="t" r="r" b="b"/>
            <a:pathLst>
              <a:path w="4206240" h="1828800">
                <a:moveTo>
                  <a:pt x="304800" y="0"/>
                </a:moveTo>
                <a:lnTo>
                  <a:pt x="259232" y="4419"/>
                </a:lnTo>
                <a:lnTo>
                  <a:pt x="214579" y="17068"/>
                </a:lnTo>
                <a:lnTo>
                  <a:pt x="171754" y="37033"/>
                </a:lnTo>
                <a:lnTo>
                  <a:pt x="131673" y="63398"/>
                </a:lnTo>
                <a:lnTo>
                  <a:pt x="95249" y="95250"/>
                </a:lnTo>
                <a:lnTo>
                  <a:pt x="63398" y="131673"/>
                </a:lnTo>
                <a:lnTo>
                  <a:pt x="37033" y="171754"/>
                </a:lnTo>
                <a:lnTo>
                  <a:pt x="17068" y="214579"/>
                </a:lnTo>
                <a:lnTo>
                  <a:pt x="4419" y="259232"/>
                </a:lnTo>
                <a:lnTo>
                  <a:pt x="0" y="304800"/>
                </a:lnTo>
                <a:lnTo>
                  <a:pt x="0" y="1524000"/>
                </a:lnTo>
                <a:lnTo>
                  <a:pt x="4419" y="1569567"/>
                </a:lnTo>
                <a:lnTo>
                  <a:pt x="17068" y="1614220"/>
                </a:lnTo>
                <a:lnTo>
                  <a:pt x="37033" y="1657045"/>
                </a:lnTo>
                <a:lnTo>
                  <a:pt x="63398" y="1697126"/>
                </a:lnTo>
                <a:lnTo>
                  <a:pt x="95249" y="1733550"/>
                </a:lnTo>
                <a:lnTo>
                  <a:pt x="131673" y="1765401"/>
                </a:lnTo>
                <a:lnTo>
                  <a:pt x="171754" y="1791766"/>
                </a:lnTo>
                <a:lnTo>
                  <a:pt x="214579" y="1811731"/>
                </a:lnTo>
                <a:lnTo>
                  <a:pt x="259232" y="1824380"/>
                </a:lnTo>
                <a:lnTo>
                  <a:pt x="304800" y="1828800"/>
                </a:lnTo>
                <a:lnTo>
                  <a:pt x="3901440" y="1828800"/>
                </a:lnTo>
                <a:lnTo>
                  <a:pt x="3947007" y="1824380"/>
                </a:lnTo>
                <a:lnTo>
                  <a:pt x="3991660" y="1811731"/>
                </a:lnTo>
                <a:lnTo>
                  <a:pt x="4034485" y="1791766"/>
                </a:lnTo>
                <a:lnTo>
                  <a:pt x="4074566" y="1765401"/>
                </a:lnTo>
                <a:lnTo>
                  <a:pt x="4110989" y="1733550"/>
                </a:lnTo>
                <a:lnTo>
                  <a:pt x="4142841" y="1697126"/>
                </a:lnTo>
                <a:lnTo>
                  <a:pt x="4169206" y="1657045"/>
                </a:lnTo>
                <a:lnTo>
                  <a:pt x="4189171" y="1614220"/>
                </a:lnTo>
                <a:lnTo>
                  <a:pt x="4201820" y="1569567"/>
                </a:lnTo>
                <a:lnTo>
                  <a:pt x="4206240" y="1524000"/>
                </a:lnTo>
                <a:lnTo>
                  <a:pt x="4206240" y="304800"/>
                </a:lnTo>
                <a:lnTo>
                  <a:pt x="4201820" y="259232"/>
                </a:lnTo>
                <a:lnTo>
                  <a:pt x="4189171" y="214579"/>
                </a:lnTo>
                <a:lnTo>
                  <a:pt x="4169206" y="171754"/>
                </a:lnTo>
                <a:lnTo>
                  <a:pt x="4142841" y="131673"/>
                </a:lnTo>
                <a:lnTo>
                  <a:pt x="4110989" y="95250"/>
                </a:lnTo>
                <a:lnTo>
                  <a:pt x="4074566" y="63398"/>
                </a:lnTo>
                <a:lnTo>
                  <a:pt x="4034485" y="37033"/>
                </a:lnTo>
                <a:lnTo>
                  <a:pt x="3991660" y="17068"/>
                </a:lnTo>
                <a:lnTo>
                  <a:pt x="3947007" y="4419"/>
                </a:lnTo>
                <a:lnTo>
                  <a:pt x="3901440" y="0"/>
                </a:lnTo>
                <a:lnTo>
                  <a:pt x="304800" y="0"/>
                </a:lnTo>
                <a:close/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77840" y="1645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784080" y="3474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14670" y="1893621"/>
            <a:ext cx="4127500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5244" lvl="0" indent="0" algn="ctr" defTabSz="914400" rtl="0" eaLnBrk="1" fontAlgn="auto" latinLnBrk="0" hangingPunct="1">
              <a:lnSpc>
                <a:spcPts val="22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e: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0" algn="ctr" defTabSz="914400" rtl="0" eaLnBrk="1" fontAlgn="auto" latinLnBrk="0" hangingPunct="1">
              <a:lnSpc>
                <a:spcPts val="214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900" b="1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aim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ng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ne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sl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”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49225" marR="140970" lvl="0" indent="0" algn="ctr" defTabSz="914400" rtl="0" eaLnBrk="1" fontAlgn="auto" latinLnBrk="0" hangingPunct="1">
              <a:lnSpc>
                <a:spcPts val="2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ng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nd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sng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900" b="1" i="0" u="sng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00220" y="349014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94250" y="39801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94250" y="3980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51450" y="4437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90770" y="40895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46170" y="3653790"/>
            <a:ext cx="543560" cy="477520"/>
          </a:xfrm>
          <a:custGeom>
            <a:avLst/>
            <a:gdLst/>
            <a:ahLst/>
            <a:cxnLst/>
            <a:rect l="l" t="t" r="r" b="b"/>
            <a:pathLst>
              <a:path w="543560" h="477520">
                <a:moveTo>
                  <a:pt x="543559" y="0"/>
                </a:moveTo>
                <a:lnTo>
                  <a:pt x="0" y="47752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46929" y="3705859"/>
            <a:ext cx="238760" cy="330200"/>
          </a:xfrm>
          <a:custGeom>
            <a:avLst/>
            <a:gdLst/>
            <a:ahLst/>
            <a:cxnLst/>
            <a:rect l="l" t="t" r="r" b="b"/>
            <a:pathLst>
              <a:path w="238760" h="330200">
                <a:moveTo>
                  <a:pt x="0" y="0"/>
                </a:moveTo>
                <a:lnTo>
                  <a:pt x="238760" y="330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94250" y="39801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94250" y="3980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51450" y="4438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68879" y="5029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68879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26079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782570" y="4497070"/>
            <a:ext cx="548640" cy="565150"/>
          </a:xfrm>
          <a:custGeom>
            <a:avLst/>
            <a:gdLst/>
            <a:ahLst/>
            <a:cxnLst/>
            <a:rect l="l" t="t" r="r" b="b"/>
            <a:pathLst>
              <a:path w="548639" h="565150">
                <a:moveTo>
                  <a:pt x="548640" y="0"/>
                </a:moveTo>
                <a:lnTo>
                  <a:pt x="0" y="56514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26559" y="336677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226559" y="3366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83759" y="3825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486400" y="499364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486400" y="4993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943600" y="5450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19929" y="5029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519929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977129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657600" y="5029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65760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48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291840" y="4114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29184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749040" y="4572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57600" y="4572000"/>
            <a:ext cx="182880" cy="457200"/>
          </a:xfrm>
          <a:custGeom>
            <a:avLst/>
            <a:gdLst/>
            <a:ahLst/>
            <a:cxnLst/>
            <a:rect l="l" t="t" r="r" b="b"/>
            <a:pathLst>
              <a:path w="182879" h="457200">
                <a:moveTo>
                  <a:pt x="0" y="0"/>
                </a:moveTo>
                <a:lnTo>
                  <a:pt x="182879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754879" y="4437379"/>
            <a:ext cx="182880" cy="591820"/>
          </a:xfrm>
          <a:custGeom>
            <a:avLst/>
            <a:gdLst/>
            <a:ahLst/>
            <a:cxnLst/>
            <a:rect l="l" t="t" r="r" b="b"/>
            <a:pathLst>
              <a:path w="182879" h="591820">
                <a:moveTo>
                  <a:pt x="182880" y="0"/>
                </a:moveTo>
                <a:lnTo>
                  <a:pt x="0" y="59182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214620" y="4345940"/>
            <a:ext cx="419100" cy="647700"/>
          </a:xfrm>
          <a:custGeom>
            <a:avLst/>
            <a:gdLst/>
            <a:ahLst/>
            <a:cxnLst/>
            <a:rect l="l" t="t" r="r" b="b"/>
            <a:pathLst>
              <a:path w="419100" h="647700">
                <a:moveTo>
                  <a:pt x="0" y="0"/>
                </a:moveTo>
                <a:lnTo>
                  <a:pt x="419100" y="6477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13400" y="512209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96129" y="513860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747770" y="513860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59050" y="513860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65500" y="420769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543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67030" y="1339850"/>
            <a:ext cx="8971280" cy="60839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 indent="-300990"/>
            <a:r>
              <a:rPr lang="en-ZA" sz="2800" spc="-5" dirty="0" smtClean="0">
                <a:latin typeface="Arial"/>
                <a:cs typeface="Arial"/>
              </a:rPr>
              <a:t>Stor</a:t>
            </a:r>
            <a:r>
              <a:rPr lang="en-ZA" sz="2800" dirty="0" smtClean="0">
                <a:latin typeface="Arial"/>
                <a:cs typeface="Arial"/>
              </a:rPr>
              <a:t>es</a:t>
            </a:r>
            <a:r>
              <a:rPr lang="en-ZA" sz="2800" spc="-5" dirty="0" smtClean="0">
                <a:latin typeface="Arial"/>
                <a:cs typeface="Arial"/>
              </a:rPr>
              <a:t> </a:t>
            </a:r>
            <a:r>
              <a:rPr lang="en-ZA" sz="2800" spc="-15" dirty="0" smtClean="0">
                <a:latin typeface="Arial"/>
                <a:cs typeface="Arial"/>
              </a:rPr>
              <a:t>ta</a:t>
            </a:r>
            <a:r>
              <a:rPr lang="en-ZA" sz="2800" dirty="0" smtClean="0">
                <a:latin typeface="Arial"/>
                <a:cs typeface="Arial"/>
              </a:rPr>
              <a:t>s</a:t>
            </a:r>
            <a:r>
              <a:rPr lang="en-ZA" sz="2800" spc="5" dirty="0" smtClean="0">
                <a:latin typeface="Arial"/>
                <a:cs typeface="Arial"/>
              </a:rPr>
              <a:t>k</a:t>
            </a:r>
            <a:r>
              <a:rPr lang="en-ZA" sz="2800" dirty="0" smtClean="0">
                <a:latin typeface="Arial"/>
                <a:cs typeface="Arial"/>
              </a:rPr>
              <a:t>s</a:t>
            </a:r>
            <a:r>
              <a:rPr lang="en-ZA" sz="2800" spc="-5" dirty="0" smtClean="0">
                <a:latin typeface="Arial"/>
                <a:cs typeface="Arial"/>
              </a:rPr>
              <a:t> </a:t>
            </a:r>
            <a:r>
              <a:rPr lang="en-ZA" sz="2800" dirty="0" smtClean="0">
                <a:latin typeface="Arial"/>
                <a:cs typeface="Arial"/>
              </a:rPr>
              <a:t>b</a:t>
            </a:r>
            <a:r>
              <a:rPr lang="en-ZA" sz="2800" spc="-5" dirty="0" smtClean="0">
                <a:latin typeface="Arial"/>
                <a:cs typeface="Arial"/>
              </a:rPr>
              <a:t>a</a:t>
            </a:r>
            <a:r>
              <a:rPr lang="en-ZA" sz="2800" spc="5" dirty="0" smtClean="0">
                <a:latin typeface="Arial"/>
                <a:cs typeface="Arial"/>
              </a:rPr>
              <a:t>s</a:t>
            </a:r>
            <a:r>
              <a:rPr lang="en-ZA" sz="2800" spc="-5" dirty="0" smtClean="0">
                <a:latin typeface="Arial"/>
                <a:cs typeface="Arial"/>
              </a:rPr>
              <a:t>e</a:t>
            </a:r>
            <a:r>
              <a:rPr lang="en-ZA" sz="2800" dirty="0" smtClean="0">
                <a:latin typeface="Arial"/>
                <a:cs typeface="Arial"/>
              </a:rPr>
              <a:t>d </a:t>
            </a:r>
            <a:r>
              <a:rPr lang="en-ZA" sz="2800" spc="-5" dirty="0" smtClean="0">
                <a:latin typeface="Arial"/>
                <a:cs typeface="Arial"/>
              </a:rPr>
              <a:t>o</a:t>
            </a:r>
            <a:r>
              <a:rPr lang="en-ZA" sz="2800" dirty="0" smtClean="0">
                <a:latin typeface="Arial"/>
                <a:cs typeface="Arial"/>
              </a:rPr>
              <a:t>n s</a:t>
            </a:r>
            <a:r>
              <a:rPr lang="en-ZA" sz="2800" spc="-5" dirty="0" smtClean="0">
                <a:latin typeface="Arial"/>
                <a:cs typeface="Arial"/>
              </a:rPr>
              <a:t>om</a:t>
            </a:r>
            <a:r>
              <a:rPr lang="en-ZA" sz="2800" dirty="0" smtClean="0">
                <a:latin typeface="Arial"/>
                <a:cs typeface="Arial"/>
              </a:rPr>
              <a:t>e</a:t>
            </a:r>
            <a:r>
              <a:rPr lang="en-ZA" sz="2800" spc="-5" dirty="0" smtClean="0">
                <a:latin typeface="Arial"/>
                <a:cs typeface="Arial"/>
              </a:rPr>
              <a:t> </a:t>
            </a:r>
            <a:r>
              <a:rPr lang="en-ZA" sz="2800" dirty="0" smtClean="0">
                <a:latin typeface="Arial"/>
                <a:cs typeface="Arial"/>
              </a:rPr>
              <a:t>p</a:t>
            </a:r>
            <a:r>
              <a:rPr lang="en-ZA" sz="2800" spc="-5" dirty="0" smtClean="0">
                <a:latin typeface="Arial"/>
                <a:cs typeface="Arial"/>
              </a:rPr>
              <a:t>rio</a:t>
            </a:r>
            <a:r>
              <a:rPr lang="en-ZA" sz="2800" dirty="0" smtClean="0">
                <a:latin typeface="Arial"/>
                <a:cs typeface="Arial"/>
              </a:rPr>
              <a:t>r</a:t>
            </a:r>
            <a:r>
              <a:rPr lang="en-ZA" sz="2800" spc="-5" dirty="0" smtClean="0">
                <a:latin typeface="Arial"/>
                <a:cs typeface="Arial"/>
              </a:rPr>
              <a:t>ity a</a:t>
            </a:r>
            <a:r>
              <a:rPr lang="en-ZA" sz="2800" dirty="0" smtClean="0">
                <a:latin typeface="Arial"/>
                <a:cs typeface="Arial"/>
              </a:rPr>
              <a:t>nd</a:t>
            </a:r>
            <a:r>
              <a:rPr lang="en-ZA" sz="2800" spc="-5" dirty="0" smtClean="0">
                <a:latin typeface="Arial"/>
                <a:cs typeface="Arial"/>
              </a:rPr>
              <a:t> </a:t>
            </a:r>
            <a:r>
              <a:rPr lang="en-ZA" sz="2800" spc="5" dirty="0" smtClean="0">
                <a:latin typeface="Arial"/>
                <a:cs typeface="Arial"/>
              </a:rPr>
              <a:t>s</a:t>
            </a:r>
            <a:r>
              <a:rPr lang="en-ZA" sz="2800" spc="-5" dirty="0" smtClean="0">
                <a:latin typeface="Arial"/>
                <a:cs typeface="Arial"/>
              </a:rPr>
              <a:t>up</a:t>
            </a:r>
            <a:r>
              <a:rPr lang="en-ZA" sz="2800" dirty="0" smtClean="0">
                <a:latin typeface="Arial"/>
                <a:cs typeface="Arial"/>
              </a:rPr>
              <a:t>p</a:t>
            </a:r>
            <a:r>
              <a:rPr lang="en-ZA" sz="2800" spc="-5" dirty="0" smtClean="0">
                <a:latin typeface="Arial"/>
                <a:cs typeface="Arial"/>
              </a:rPr>
              <a:t>o</a:t>
            </a:r>
            <a:r>
              <a:rPr lang="en-ZA" sz="2800" dirty="0" smtClean="0">
                <a:latin typeface="Arial"/>
                <a:cs typeface="Arial"/>
              </a:rPr>
              <a:t>r</a:t>
            </a:r>
            <a:r>
              <a:rPr lang="en-ZA" sz="2800" spc="-15" dirty="0" smtClean="0">
                <a:latin typeface="Arial"/>
                <a:cs typeface="Arial"/>
              </a:rPr>
              <a:t>ts</a:t>
            </a:r>
            <a:r>
              <a:rPr lang="en-ZA" sz="2800" spc="-5" dirty="0" smtClean="0">
                <a:latin typeface="Arial"/>
                <a:cs typeface="Arial"/>
              </a:rPr>
              <a:t> </a:t>
            </a:r>
            <a:r>
              <a:rPr lang="en-ZA" sz="2800" dirty="0" smtClean="0">
                <a:latin typeface="Arial"/>
                <a:cs typeface="Arial"/>
              </a:rPr>
              <a:t>ac</a:t>
            </a:r>
            <a:r>
              <a:rPr lang="en-ZA" sz="2800" spc="5" dirty="0" smtClean="0">
                <a:latin typeface="Arial"/>
                <a:cs typeface="Arial"/>
              </a:rPr>
              <a:t>c</a:t>
            </a:r>
            <a:r>
              <a:rPr lang="en-ZA" sz="2800" spc="-5" dirty="0" smtClean="0">
                <a:latin typeface="Arial"/>
                <a:cs typeface="Arial"/>
              </a:rPr>
              <a:t>e</a:t>
            </a:r>
            <a:r>
              <a:rPr lang="en-ZA" sz="2800" dirty="0" smtClean="0">
                <a:latin typeface="Arial"/>
                <a:cs typeface="Arial"/>
              </a:rPr>
              <a:t>ss</a:t>
            </a:r>
            <a:r>
              <a:rPr lang="en-ZA" sz="2800" spc="5" dirty="0" smtClean="0">
                <a:latin typeface="Arial"/>
                <a:cs typeface="Arial"/>
              </a:rPr>
              <a:t> </a:t>
            </a:r>
            <a:r>
              <a:rPr lang="en-ZA" sz="2800" dirty="0" smtClean="0">
                <a:latin typeface="Arial"/>
                <a:cs typeface="Arial"/>
              </a:rPr>
              <a:t>a</a:t>
            </a:r>
            <a:r>
              <a:rPr lang="en-ZA" sz="2800" spc="-5" dirty="0" smtClean="0">
                <a:latin typeface="Arial"/>
                <a:cs typeface="Arial"/>
              </a:rPr>
              <a:t>n</a:t>
            </a:r>
            <a:r>
              <a:rPr lang="en-ZA" sz="2800" dirty="0" smtClean="0">
                <a:latin typeface="Arial"/>
                <a:cs typeface="Arial"/>
              </a:rPr>
              <a:t>d</a:t>
            </a:r>
            <a:r>
              <a:rPr lang="en-ZA" sz="2800" spc="-5" dirty="0" smtClean="0">
                <a:latin typeface="Arial"/>
                <a:cs typeface="Arial"/>
              </a:rPr>
              <a:t> </a:t>
            </a:r>
            <a:r>
              <a:rPr lang="en-ZA" sz="2800" dirty="0" smtClean="0">
                <a:latin typeface="Arial"/>
                <a:cs typeface="Arial"/>
              </a:rPr>
              <a:t>d</a:t>
            </a:r>
            <a:r>
              <a:rPr lang="en-ZA" sz="2800" spc="-5" dirty="0" smtClean="0">
                <a:latin typeface="Arial"/>
                <a:cs typeface="Arial"/>
              </a:rPr>
              <a:t>el</a:t>
            </a:r>
            <a:r>
              <a:rPr lang="en-ZA" sz="2800" dirty="0" smtClean="0">
                <a:latin typeface="Arial"/>
                <a:cs typeface="Arial"/>
              </a:rPr>
              <a:t>e</a:t>
            </a:r>
            <a:r>
              <a:rPr lang="en-ZA" sz="2800" spc="-5" dirty="0" smtClean="0">
                <a:latin typeface="Arial"/>
                <a:cs typeface="Arial"/>
              </a:rPr>
              <a:t>tio</a:t>
            </a:r>
            <a:r>
              <a:rPr lang="en-ZA" sz="2800" dirty="0" smtClean="0">
                <a:latin typeface="Arial"/>
                <a:cs typeface="Arial"/>
              </a:rPr>
              <a:t>n o</a:t>
            </a:r>
            <a:r>
              <a:rPr lang="en-ZA" sz="2800" spc="-10" dirty="0" smtClean="0">
                <a:latin typeface="Arial"/>
                <a:cs typeface="Arial"/>
              </a:rPr>
              <a:t>f</a:t>
            </a:r>
            <a:r>
              <a:rPr lang="en-ZA" sz="2800" spc="-5" dirty="0" smtClean="0">
                <a:latin typeface="Arial"/>
                <a:cs typeface="Arial"/>
              </a:rPr>
              <a:t> </a:t>
            </a:r>
            <a:r>
              <a:rPr lang="en-ZA" sz="2800" spc="-15" dirty="0" smtClean="0">
                <a:latin typeface="Arial"/>
                <a:cs typeface="Arial"/>
              </a:rPr>
              <a:t>th</a:t>
            </a:r>
            <a:r>
              <a:rPr lang="en-ZA" sz="2800" dirty="0" smtClean="0">
                <a:latin typeface="Arial"/>
                <a:cs typeface="Arial"/>
              </a:rPr>
              <a:t>e </a:t>
            </a:r>
            <a:r>
              <a:rPr lang="en-ZA" sz="2800" spc="-5" dirty="0" smtClean="0">
                <a:latin typeface="Arial"/>
                <a:cs typeface="Arial"/>
              </a:rPr>
              <a:t>minimu</a:t>
            </a:r>
            <a:r>
              <a:rPr lang="en-ZA" sz="2800" dirty="0" smtClean="0">
                <a:latin typeface="Arial"/>
                <a:cs typeface="Arial"/>
              </a:rPr>
              <a:t>m</a:t>
            </a:r>
            <a:r>
              <a:rPr lang="en-ZA" sz="2800" spc="-5" dirty="0" smtClean="0">
                <a:latin typeface="Arial"/>
                <a:cs typeface="Arial"/>
              </a:rPr>
              <a:t> o</a:t>
            </a:r>
            <a:r>
              <a:rPr lang="en-ZA" sz="2800" dirty="0" smtClean="0">
                <a:latin typeface="Arial"/>
                <a:cs typeface="Arial"/>
              </a:rPr>
              <a:t>r </a:t>
            </a:r>
            <a:r>
              <a:rPr lang="en-ZA" sz="2800" spc="-15" dirty="0" smtClean="0">
                <a:latin typeface="Arial"/>
                <a:cs typeface="Arial"/>
              </a:rPr>
              <a:t>m</a:t>
            </a:r>
            <a:r>
              <a:rPr lang="en-ZA" sz="2800" spc="-5" dirty="0" smtClean="0">
                <a:latin typeface="Arial"/>
                <a:cs typeface="Arial"/>
              </a:rPr>
              <a:t>a</a:t>
            </a:r>
            <a:r>
              <a:rPr lang="en-ZA" sz="2800" spc="5" dirty="0" smtClean="0">
                <a:latin typeface="Arial"/>
                <a:cs typeface="Arial"/>
              </a:rPr>
              <a:t>x</a:t>
            </a:r>
            <a:r>
              <a:rPr lang="en-ZA" sz="2800" spc="-5" dirty="0" smtClean="0">
                <a:latin typeface="Arial"/>
                <a:cs typeface="Arial"/>
              </a:rPr>
              <a:t>i</a:t>
            </a:r>
            <a:r>
              <a:rPr lang="en-ZA" sz="2800" spc="-15" dirty="0" smtClean="0">
                <a:latin typeface="Arial"/>
                <a:cs typeface="Arial"/>
              </a:rPr>
              <a:t>m</a:t>
            </a:r>
            <a:r>
              <a:rPr lang="en-ZA" sz="2800" dirty="0" smtClean="0">
                <a:latin typeface="Arial"/>
                <a:cs typeface="Arial"/>
              </a:rPr>
              <a:t>um</a:t>
            </a:r>
            <a:r>
              <a:rPr lang="en-ZA" sz="2800" spc="-20" dirty="0" smtClean="0">
                <a:latin typeface="Arial"/>
                <a:cs typeface="Arial"/>
              </a:rPr>
              <a:t> </a:t>
            </a:r>
            <a:r>
              <a:rPr lang="en-ZA" sz="2800" spc="5" dirty="0" smtClean="0">
                <a:latin typeface="Arial"/>
                <a:cs typeface="Arial"/>
              </a:rPr>
              <a:t>i</a:t>
            </a:r>
            <a:r>
              <a:rPr lang="en-ZA" sz="2800" spc="-15" dirty="0" smtClean="0">
                <a:latin typeface="Arial"/>
                <a:cs typeface="Arial"/>
              </a:rPr>
              <a:t>te</a:t>
            </a:r>
            <a:r>
              <a:rPr lang="en-ZA" sz="2800" dirty="0" smtClean="0">
                <a:latin typeface="Arial"/>
                <a:cs typeface="Arial"/>
              </a:rPr>
              <a:t>m </a:t>
            </a:r>
            <a:r>
              <a:rPr lang="en-ZA" sz="2800" spc="-5" dirty="0" smtClean="0">
                <a:latin typeface="Arial"/>
                <a:cs typeface="Arial"/>
              </a:rPr>
              <a:t>(</a:t>
            </a:r>
            <a:r>
              <a:rPr lang="en-ZA" sz="2800" dirty="0" smtClean="0">
                <a:latin typeface="Arial"/>
                <a:cs typeface="Arial"/>
              </a:rPr>
              <a:t>p</a:t>
            </a:r>
            <a:r>
              <a:rPr lang="en-ZA" sz="2800" spc="-5" dirty="0" smtClean="0">
                <a:latin typeface="Arial"/>
                <a:cs typeface="Arial"/>
              </a:rPr>
              <a:t>ri</a:t>
            </a:r>
            <a:r>
              <a:rPr lang="en-ZA" sz="2800" dirty="0" smtClean="0">
                <a:latin typeface="Arial"/>
                <a:cs typeface="Arial"/>
              </a:rPr>
              <a:t>o</a:t>
            </a:r>
            <a:r>
              <a:rPr lang="en-ZA" sz="2800" spc="-5" dirty="0" smtClean="0">
                <a:latin typeface="Arial"/>
                <a:cs typeface="Arial"/>
              </a:rPr>
              <a:t>rit</a:t>
            </a:r>
            <a:r>
              <a:rPr lang="en-ZA" sz="2800" dirty="0" smtClean="0">
                <a:latin typeface="Arial"/>
                <a:cs typeface="Arial"/>
              </a:rPr>
              <a:t>y</a:t>
            </a:r>
            <a:r>
              <a:rPr lang="en-ZA" sz="2800" spc="5" dirty="0" smtClean="0">
                <a:latin typeface="Arial"/>
                <a:cs typeface="Arial"/>
              </a:rPr>
              <a:t> </a:t>
            </a:r>
            <a:r>
              <a:rPr lang="en-ZA" sz="2800" spc="-15" dirty="0" smtClean="0">
                <a:latin typeface="Arial"/>
                <a:cs typeface="Arial"/>
              </a:rPr>
              <a:t>m</a:t>
            </a:r>
            <a:r>
              <a:rPr lang="en-ZA" sz="2800" spc="-5" dirty="0" smtClean="0">
                <a:latin typeface="Arial"/>
                <a:cs typeface="Arial"/>
              </a:rPr>
              <a:t>etric)</a:t>
            </a:r>
          </a:p>
          <a:p>
            <a:pPr marL="313690" indent="-300990"/>
            <a:r>
              <a:rPr lang="en-ZA" sz="2800" dirty="0" smtClean="0">
                <a:latin typeface="Arial"/>
                <a:cs typeface="Arial"/>
              </a:rPr>
              <a:t>E.g. process scheduling, bandwidth management, and ?</a:t>
            </a:r>
          </a:p>
          <a:p>
            <a:pPr marL="313690" indent="-300990"/>
            <a:endParaRPr lang="en-ZA" sz="2800" dirty="0" smtClean="0">
              <a:latin typeface="Arial"/>
              <a:cs typeface="Arial"/>
            </a:endParaRPr>
          </a:p>
          <a:p>
            <a:pPr marL="313690" indent="-300990">
              <a:lnSpc>
                <a:spcPct val="100000"/>
              </a:lnSpc>
            </a:pPr>
            <a:r>
              <a:rPr sz="2600" spc="-20" dirty="0" smtClean="0">
                <a:latin typeface="Arial"/>
                <a:cs typeface="Arial"/>
              </a:rPr>
              <a:t>Pr</a:t>
            </a:r>
            <a:r>
              <a:rPr sz="2600" spc="-10" dirty="0" smtClean="0">
                <a:latin typeface="Arial"/>
                <a:cs typeface="Arial"/>
              </a:rPr>
              <a:t>i</a:t>
            </a:r>
            <a:r>
              <a:rPr sz="2600" dirty="0" smtClean="0">
                <a:latin typeface="Arial"/>
                <a:cs typeface="Arial"/>
              </a:rPr>
              <a:t>or</a:t>
            </a:r>
            <a:r>
              <a:rPr sz="2600" spc="-10" dirty="0" smtClean="0">
                <a:latin typeface="Arial"/>
                <a:cs typeface="Arial"/>
              </a:rPr>
              <a:t>i</a:t>
            </a:r>
            <a:r>
              <a:rPr sz="2600" spc="-15" dirty="0" smtClean="0">
                <a:latin typeface="Arial"/>
                <a:cs typeface="Arial"/>
              </a:rPr>
              <a:t>ty</a:t>
            </a:r>
            <a:r>
              <a:rPr sz="2600" spc="5" dirty="0" smtClean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qu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ues</a:t>
            </a:r>
            <a:r>
              <a:rPr sz="2600" spc="5" dirty="0">
                <a:latin typeface="Arial"/>
                <a:cs typeface="Arial"/>
              </a:rPr>
              <a:t> s</a:t>
            </a:r>
            <a:r>
              <a:rPr sz="2600" dirty="0">
                <a:latin typeface="Arial"/>
                <a:cs typeface="Arial"/>
              </a:rPr>
              <a:t>uppor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th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ti</a:t>
            </a:r>
            <a:r>
              <a:rPr sz="2600" dirty="0">
                <a:latin typeface="Arial"/>
                <a:cs typeface="Arial"/>
              </a:rPr>
              <a:t>on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50" dirty="0">
                <a:latin typeface="Arial"/>
                <a:cs typeface="Arial"/>
              </a:rPr>
              <a:t> </a:t>
            </a:r>
            <a:r>
              <a:rPr sz="2600" b="1" spc="-15" dirty="0">
                <a:latin typeface="Arial"/>
                <a:cs typeface="Arial"/>
              </a:rPr>
              <a:t>S</a:t>
            </a:r>
            <a:r>
              <a:rPr sz="2600" spc="-10" dirty="0">
                <a:latin typeface="Arial"/>
                <a:cs typeface="Arial"/>
              </a:rPr>
              <a:t>: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313690">
              <a:lnSpc>
                <a:spcPct val="100000"/>
              </a:lnSpc>
            </a:pP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-10" dirty="0">
                <a:latin typeface="Arial"/>
                <a:cs typeface="Arial"/>
              </a:rPr>
              <a:t>se</a:t>
            </a:r>
            <a:r>
              <a:rPr sz="2400" b="1" dirty="0">
                <a:latin typeface="Arial"/>
                <a:cs typeface="Arial"/>
              </a:rPr>
              <a:t>rt </a:t>
            </a:r>
            <a:r>
              <a:rPr sz="2400" b="1" spc="5" dirty="0">
                <a:latin typeface="Arial"/>
                <a:cs typeface="Arial"/>
              </a:rPr>
              <a:t>(</a:t>
            </a:r>
            <a:r>
              <a:rPr sz="2400" b="1" spc="-25" dirty="0">
                <a:latin typeface="Arial"/>
                <a:cs typeface="Arial"/>
              </a:rPr>
              <a:t>S</a:t>
            </a:r>
            <a:r>
              <a:rPr sz="2400" b="1" spc="-10" dirty="0">
                <a:latin typeface="Arial"/>
                <a:cs typeface="Arial"/>
              </a:rPr>
              <a:t>,x</a:t>
            </a:r>
            <a:r>
              <a:rPr sz="2400" b="1" spc="15" dirty="0">
                <a:latin typeface="Arial"/>
                <a:cs typeface="Arial"/>
              </a:rPr>
              <a:t>)</a:t>
            </a:r>
            <a:r>
              <a:rPr sz="2400" spc="-10" dirty="0">
                <a:latin typeface="Arial"/>
                <a:cs typeface="Arial"/>
              </a:rPr>
              <a:t>: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er</a:t>
            </a:r>
            <a:r>
              <a:rPr sz="2400" dirty="0">
                <a:latin typeface="Arial"/>
                <a:cs typeface="Arial"/>
              </a:rPr>
              <a:t>ts x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nt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10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et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  <a:p>
            <a:pPr marL="313690">
              <a:lnSpc>
                <a:spcPct val="100000"/>
              </a:lnSpc>
              <a:spcBef>
                <a:spcPts val="1170"/>
              </a:spcBef>
            </a:pPr>
            <a:r>
              <a:rPr sz="2400" b="1" spc="5" dirty="0">
                <a:latin typeface="Arial"/>
                <a:cs typeface="Arial"/>
              </a:rPr>
              <a:t>M</a:t>
            </a:r>
            <a:r>
              <a:rPr sz="2400" b="1" spc="-10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x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(</a:t>
            </a:r>
            <a:r>
              <a:rPr sz="2400" b="1" spc="-35" dirty="0">
                <a:latin typeface="Arial"/>
                <a:cs typeface="Arial"/>
              </a:rPr>
              <a:t>S</a:t>
            </a:r>
            <a:r>
              <a:rPr sz="2400" b="1" spc="15" dirty="0">
                <a:latin typeface="Arial"/>
                <a:cs typeface="Arial"/>
              </a:rPr>
              <a:t>)</a:t>
            </a:r>
            <a:r>
              <a:rPr sz="2400" spc="-10" dirty="0">
                <a:latin typeface="Arial"/>
                <a:cs typeface="Arial"/>
              </a:rPr>
              <a:t>: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etu</a:t>
            </a:r>
            <a:r>
              <a:rPr sz="2400" dirty="0">
                <a:latin typeface="Arial"/>
                <a:cs typeface="Arial"/>
              </a:rPr>
              <a:t>rns </a:t>
            </a:r>
            <a:r>
              <a:rPr sz="2400" spc="-10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 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mum e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ent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20" dirty="0"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  <a:p>
            <a:pPr marL="228600" marR="29209" indent="85090">
              <a:lnSpc>
                <a:spcPct val="140600"/>
              </a:lnSpc>
            </a:pPr>
            <a:r>
              <a:rPr sz="2400" b="1" spc="-5" dirty="0">
                <a:latin typeface="Arial"/>
                <a:cs typeface="Arial"/>
              </a:rPr>
              <a:t>E</a:t>
            </a:r>
            <a:r>
              <a:rPr sz="2400" b="1" spc="-10" dirty="0">
                <a:latin typeface="Arial"/>
                <a:cs typeface="Arial"/>
              </a:rPr>
              <a:t>x</a:t>
            </a:r>
            <a:r>
              <a:rPr sz="2400" b="1" spc="5" dirty="0">
                <a:latin typeface="Arial"/>
                <a:cs typeface="Arial"/>
              </a:rPr>
              <a:t>t</a:t>
            </a:r>
            <a:r>
              <a:rPr sz="2400" b="1" spc="-10" dirty="0">
                <a:latin typeface="Arial"/>
                <a:cs typeface="Arial"/>
              </a:rPr>
              <a:t>ra</a:t>
            </a:r>
            <a:r>
              <a:rPr sz="2400" b="1" dirty="0">
                <a:latin typeface="Arial"/>
                <a:cs typeface="Arial"/>
              </a:rPr>
              <a:t>ct-</a:t>
            </a:r>
            <a:r>
              <a:rPr sz="2400" b="1" spc="5" dirty="0">
                <a:latin typeface="Arial"/>
                <a:cs typeface="Arial"/>
              </a:rPr>
              <a:t>M</a:t>
            </a:r>
            <a:r>
              <a:rPr sz="2400" b="1" spc="-10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x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(</a:t>
            </a:r>
            <a:r>
              <a:rPr sz="2400" b="1" spc="-35" dirty="0">
                <a:latin typeface="Arial"/>
                <a:cs typeface="Arial"/>
              </a:rPr>
              <a:t>S</a:t>
            </a:r>
            <a:r>
              <a:rPr sz="2400" b="1" spc="25" dirty="0">
                <a:latin typeface="Arial"/>
                <a:cs typeface="Arial"/>
              </a:rPr>
              <a:t>)</a:t>
            </a:r>
            <a:r>
              <a:rPr sz="2400" spc="-10" dirty="0">
                <a:latin typeface="Arial"/>
                <a:cs typeface="Arial"/>
              </a:rPr>
              <a:t>: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ves 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 r</a:t>
            </a:r>
            <a:r>
              <a:rPr sz="2400" spc="-10" dirty="0">
                <a:latin typeface="Arial"/>
                <a:cs typeface="Arial"/>
              </a:rPr>
              <a:t>etu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-10" dirty="0">
                <a:latin typeface="Arial"/>
                <a:cs typeface="Arial"/>
              </a:rPr>
              <a:t> 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ent</a:t>
            </a:r>
            <a:r>
              <a:rPr sz="2400" dirty="0">
                <a:latin typeface="Arial"/>
                <a:cs typeface="Arial"/>
              </a:rPr>
              <a:t> 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 w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th</a:t>
            </a:r>
            <a:r>
              <a:rPr sz="2400" spc="-10" dirty="0">
                <a:latin typeface="Arial"/>
                <a:cs typeface="Arial"/>
              </a:rPr>
              <a:t> th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gest</a:t>
            </a:r>
            <a:r>
              <a:rPr sz="2400" dirty="0">
                <a:latin typeface="Arial"/>
                <a:cs typeface="Arial"/>
              </a:rPr>
              <a:t> k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y</a:t>
            </a:r>
          </a:p>
          <a:p>
            <a:pPr marL="228600" marR="5080" indent="85090">
              <a:lnSpc>
                <a:spcPts val="4060"/>
              </a:lnSpc>
              <a:spcBef>
                <a:spcPts val="320"/>
              </a:spcBef>
            </a:pPr>
            <a:r>
              <a:rPr sz="2400" b="1" spc="-15" dirty="0">
                <a:latin typeface="Arial"/>
                <a:cs typeface="Arial"/>
              </a:rPr>
              <a:t>In</a:t>
            </a:r>
            <a:r>
              <a:rPr sz="2400" b="1" spc="-10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-10" dirty="0">
                <a:latin typeface="Arial"/>
                <a:cs typeface="Arial"/>
              </a:rPr>
              <a:t>ease</a:t>
            </a:r>
            <a:r>
              <a:rPr sz="2400" b="1" spc="5" dirty="0">
                <a:latin typeface="Arial"/>
                <a:cs typeface="Arial"/>
              </a:rPr>
              <a:t>-</a:t>
            </a:r>
            <a:r>
              <a:rPr sz="2400" b="1" spc="-10" dirty="0">
                <a:latin typeface="Arial"/>
                <a:cs typeface="Arial"/>
              </a:rPr>
              <a:t>ke</a:t>
            </a:r>
            <a:r>
              <a:rPr sz="2400" b="1" dirty="0">
                <a:latin typeface="Arial"/>
                <a:cs typeface="Arial"/>
              </a:rPr>
              <a:t>y </a:t>
            </a:r>
            <a:r>
              <a:rPr sz="2400" b="1" spc="-15" dirty="0">
                <a:latin typeface="Arial"/>
                <a:cs typeface="Arial"/>
              </a:rPr>
              <a:t>(S,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x,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k</a:t>
            </a:r>
            <a:r>
              <a:rPr sz="2400" b="1" spc="30" dirty="0">
                <a:latin typeface="Arial"/>
                <a:cs typeface="Arial"/>
              </a:rPr>
              <a:t>)</a:t>
            </a:r>
            <a:r>
              <a:rPr sz="2400" spc="-10" dirty="0">
                <a:latin typeface="Arial"/>
                <a:cs typeface="Arial"/>
              </a:rPr>
              <a:t>: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ncr</a:t>
            </a:r>
            <a:r>
              <a:rPr sz="2400" spc="-10" dirty="0">
                <a:latin typeface="Arial"/>
                <a:cs typeface="Arial"/>
              </a:rPr>
              <a:t>ea</a:t>
            </a:r>
            <a:r>
              <a:rPr sz="2400" dirty="0">
                <a:latin typeface="Arial"/>
                <a:cs typeface="Arial"/>
              </a:rPr>
              <a:t>ses </a:t>
            </a:r>
            <a:r>
              <a:rPr sz="2400" spc="-10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 v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x'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10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w v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 k (k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 ass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med</a:t>
            </a:r>
            <a:r>
              <a:rPr sz="2400" spc="-10" dirty="0">
                <a:latin typeface="Arial"/>
                <a:cs typeface="Arial"/>
              </a:rPr>
              <a:t> t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 x)</a:t>
            </a:r>
          </a:p>
          <a:p>
            <a:pPr marL="228600">
              <a:lnSpc>
                <a:spcPct val="100000"/>
              </a:lnSpc>
            </a:pPr>
            <a:r>
              <a:rPr sz="2400" b="1" spc="-5" dirty="0" smtClean="0">
                <a:latin typeface="Arial"/>
                <a:cs typeface="Arial"/>
              </a:rPr>
              <a:t>N</a:t>
            </a:r>
            <a:r>
              <a:rPr sz="2400" b="1" spc="-25" dirty="0" smtClean="0">
                <a:latin typeface="Arial"/>
                <a:cs typeface="Arial"/>
              </a:rPr>
              <a:t>o</a:t>
            </a:r>
            <a:r>
              <a:rPr sz="2400" b="1" spc="5" dirty="0" smtClean="0">
                <a:latin typeface="Arial"/>
                <a:cs typeface="Arial"/>
              </a:rPr>
              <a:t>t</a:t>
            </a:r>
            <a:r>
              <a:rPr sz="2400" b="1" spc="-10" dirty="0" smtClean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o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at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ns </a:t>
            </a:r>
            <a:r>
              <a:rPr sz="2400" spc="-10" dirty="0">
                <a:latin typeface="Arial"/>
                <a:cs typeface="Arial"/>
              </a:rPr>
              <a:t>po</a:t>
            </a:r>
            <a:r>
              <a:rPr sz="2400" dirty="0">
                <a:latin typeface="Arial"/>
                <a:cs typeface="Arial"/>
              </a:rPr>
              <a:t>ss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15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3333"/>
                </a:solidFill>
                <a:latin typeface="Arial"/>
                <a:cs typeface="Arial"/>
              </a:rPr>
              <a:t>m</a:t>
            </a:r>
            <a:r>
              <a:rPr sz="2400" b="1" spc="-15" dirty="0">
                <a:solidFill>
                  <a:srgbClr val="FF3333"/>
                </a:solidFill>
                <a:latin typeface="Arial"/>
                <a:cs typeface="Arial"/>
              </a:rPr>
              <a:t>in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0050" y="431509"/>
            <a:ext cx="7140575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100" spc="-5" dirty="0">
                <a:latin typeface="Arial"/>
                <a:cs typeface="Arial"/>
              </a:rPr>
              <a:t>Pr</a:t>
            </a:r>
            <a:r>
              <a:rPr sz="4100" spc="5" dirty="0">
                <a:latin typeface="Arial"/>
                <a:cs typeface="Arial"/>
              </a:rPr>
              <a:t>i</a:t>
            </a:r>
            <a:r>
              <a:rPr sz="4100" spc="-10" dirty="0">
                <a:latin typeface="Arial"/>
                <a:cs typeface="Arial"/>
              </a:rPr>
              <a:t>o</a:t>
            </a:r>
            <a:r>
              <a:rPr sz="4100" dirty="0">
                <a:latin typeface="Arial"/>
                <a:cs typeface="Arial"/>
              </a:rPr>
              <a:t>rity</a:t>
            </a:r>
            <a:r>
              <a:rPr sz="4100" spc="-5" dirty="0">
                <a:latin typeface="Arial"/>
                <a:cs typeface="Arial"/>
              </a:rPr>
              <a:t> </a:t>
            </a:r>
            <a:r>
              <a:rPr sz="4100" spc="-10" dirty="0">
                <a:latin typeface="Arial"/>
                <a:cs typeface="Arial"/>
              </a:rPr>
              <a:t>Queue</a:t>
            </a:r>
            <a:r>
              <a:rPr sz="4100" dirty="0">
                <a:latin typeface="Arial"/>
                <a:cs typeface="Arial"/>
              </a:rPr>
              <a:t>s</a:t>
            </a:r>
            <a:r>
              <a:rPr sz="4100" spc="20" dirty="0">
                <a:latin typeface="Arial"/>
                <a:cs typeface="Arial"/>
              </a:rPr>
              <a:t> </a:t>
            </a:r>
            <a:r>
              <a:rPr sz="4100" dirty="0">
                <a:latin typeface="Arial"/>
                <a:cs typeface="Arial"/>
              </a:rPr>
              <a:t>–</a:t>
            </a:r>
            <a:r>
              <a:rPr sz="4100" spc="-5" dirty="0">
                <a:latin typeface="Arial"/>
                <a:cs typeface="Arial"/>
              </a:rPr>
              <a:t> </a:t>
            </a:r>
            <a:r>
              <a:rPr sz="4100" spc="-30" dirty="0">
                <a:latin typeface="Arial"/>
                <a:cs typeface="Arial"/>
              </a:rPr>
              <a:t>S</a:t>
            </a:r>
            <a:r>
              <a:rPr sz="4100" spc="-5" dirty="0">
                <a:latin typeface="Arial"/>
                <a:cs typeface="Arial"/>
              </a:rPr>
              <a:t>pecifi</a:t>
            </a:r>
            <a:r>
              <a:rPr sz="4100" dirty="0">
                <a:latin typeface="Arial"/>
                <a:cs typeface="Arial"/>
              </a:rPr>
              <a:t>c</a:t>
            </a:r>
            <a:r>
              <a:rPr sz="4100" spc="-10" dirty="0">
                <a:latin typeface="Arial"/>
                <a:cs typeface="Arial"/>
              </a:rPr>
              <a:t>a</a:t>
            </a:r>
            <a:r>
              <a:rPr sz="4100" spc="-5" dirty="0">
                <a:latin typeface="Arial"/>
                <a:cs typeface="Arial"/>
              </a:rPr>
              <a:t>t</a:t>
            </a:r>
            <a:r>
              <a:rPr sz="4100" dirty="0">
                <a:latin typeface="Arial"/>
                <a:cs typeface="Arial"/>
              </a:rPr>
              <a:t>i</a:t>
            </a:r>
            <a:r>
              <a:rPr sz="4100" spc="-5" dirty="0">
                <a:latin typeface="Arial"/>
                <a:cs typeface="Arial"/>
              </a:rPr>
              <a:t>on</a:t>
            </a:r>
            <a:endParaRPr sz="4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0530" y="1061719"/>
            <a:ext cx="8844280" cy="0"/>
          </a:xfrm>
          <a:custGeom>
            <a:avLst/>
            <a:gdLst/>
            <a:ahLst/>
            <a:cxnLst/>
            <a:rect l="l" t="t" r="r" b="b"/>
            <a:pathLst>
              <a:path w="8844280">
                <a:moveTo>
                  <a:pt x="0" y="0"/>
                </a:moveTo>
                <a:lnTo>
                  <a:pt x="88442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ct val="100000"/>
              </a:lnSpc>
            </a:pPr>
            <a:r>
              <a:rPr sz="3800" spc="-35" dirty="0"/>
              <a:t>E</a:t>
            </a:r>
            <a:r>
              <a:rPr sz="3800" spc="-15" dirty="0"/>
              <a:t>x</a:t>
            </a:r>
            <a:r>
              <a:rPr sz="3800" spc="-5" dirty="0"/>
              <a:t>e</a:t>
            </a:r>
            <a:r>
              <a:rPr sz="3800" dirty="0"/>
              <a:t>r</a:t>
            </a:r>
            <a:r>
              <a:rPr sz="3800" spc="5" dirty="0"/>
              <a:t>c</a:t>
            </a:r>
            <a:r>
              <a:rPr sz="3800" spc="-5" dirty="0"/>
              <a:t>i</a:t>
            </a:r>
            <a:r>
              <a:rPr sz="3800" spc="5" dirty="0"/>
              <a:t>s</a:t>
            </a:r>
            <a:r>
              <a:rPr sz="3800" dirty="0"/>
              <a:t>e</a:t>
            </a:r>
            <a:r>
              <a:rPr sz="3800" spc="-15" dirty="0"/>
              <a:t> </a:t>
            </a:r>
            <a:r>
              <a:rPr sz="3800" dirty="0"/>
              <a:t>in</a:t>
            </a:r>
            <a:r>
              <a:rPr sz="3800" spc="-15" dirty="0"/>
              <a:t> </a:t>
            </a:r>
            <a:r>
              <a:rPr sz="3800" dirty="0"/>
              <a:t>C</a:t>
            </a:r>
            <a:r>
              <a:rPr sz="3800" spc="-5" dirty="0"/>
              <a:t>la</a:t>
            </a:r>
            <a:r>
              <a:rPr sz="3800" spc="5" dirty="0"/>
              <a:t>s</a:t>
            </a:r>
            <a:r>
              <a:rPr sz="3800" dirty="0"/>
              <a:t>s</a:t>
            </a:r>
            <a:r>
              <a:rPr sz="3800" spc="5" dirty="0"/>
              <a:t> </a:t>
            </a:r>
            <a:r>
              <a:rPr sz="3800" dirty="0"/>
              <a:t>–</a:t>
            </a:r>
            <a:r>
              <a:rPr sz="3800" spc="-15" dirty="0"/>
              <a:t> I</a:t>
            </a:r>
            <a:r>
              <a:rPr sz="3800" spc="-5" dirty="0"/>
              <a:t>n</a:t>
            </a:r>
            <a:r>
              <a:rPr sz="3800" spc="5" dirty="0"/>
              <a:t>s</a:t>
            </a:r>
            <a:r>
              <a:rPr sz="3800" spc="-5" dirty="0"/>
              <a:t>e</a:t>
            </a:r>
            <a:r>
              <a:rPr sz="3800" spc="-15" dirty="0"/>
              <a:t>rt</a:t>
            </a:r>
            <a:r>
              <a:rPr sz="3800" spc="-5" dirty="0"/>
              <a:t>io</a:t>
            </a:r>
            <a:r>
              <a:rPr sz="3800" dirty="0"/>
              <a:t>n</a:t>
            </a:r>
            <a:r>
              <a:rPr sz="3800" spc="-5" dirty="0"/>
              <a:t> </a:t>
            </a:r>
            <a:r>
              <a:rPr sz="3800" spc="-30" dirty="0"/>
              <a:t>O</a:t>
            </a:r>
            <a:r>
              <a:rPr sz="3800" dirty="0"/>
              <a:t>p</a:t>
            </a:r>
            <a:r>
              <a:rPr sz="3800" spc="-5" dirty="0"/>
              <a:t>e</a:t>
            </a:r>
            <a:r>
              <a:rPr sz="3800" dirty="0"/>
              <a:t>r</a:t>
            </a:r>
            <a:r>
              <a:rPr sz="3800" spc="-5" dirty="0"/>
              <a:t>a</a:t>
            </a:r>
            <a:r>
              <a:rPr sz="3800" spc="-15" dirty="0"/>
              <a:t>t</a:t>
            </a:r>
            <a:r>
              <a:rPr sz="3800" spc="-5" dirty="0"/>
              <a:t>io</a:t>
            </a:r>
            <a:r>
              <a:rPr sz="3800" dirty="0"/>
              <a:t>n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000" y="1959610"/>
            <a:ext cx="140970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3590" y="1888148"/>
            <a:ext cx="689864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bi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rme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om</a:t>
            </a:r>
            <a:r>
              <a:rPr kumimoji="0" sz="2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8000" y="5241290"/>
            <a:ext cx="140970" cy="142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3590" y="5168558"/>
            <a:ext cx="73723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leme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2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 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 h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7309" y="326789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71340" y="375792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71340" y="375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29809" y="421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45129" y="379857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199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45129" y="3798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02329" y="4255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69129" y="386860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9270" y="3907971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15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10890" y="3432809"/>
            <a:ext cx="457200" cy="420370"/>
          </a:xfrm>
          <a:custGeom>
            <a:avLst/>
            <a:gdLst/>
            <a:ahLst/>
            <a:cxnLst/>
            <a:rect l="l" t="t" r="r" b="b"/>
            <a:pathLst>
              <a:path w="457200" h="420370">
                <a:moveTo>
                  <a:pt x="457200" y="0"/>
                </a:moveTo>
                <a:lnTo>
                  <a:pt x="0" y="4203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25290" y="3483609"/>
            <a:ext cx="237490" cy="330200"/>
          </a:xfrm>
          <a:custGeom>
            <a:avLst/>
            <a:gdLst/>
            <a:ahLst/>
            <a:cxnLst/>
            <a:rect l="l" t="t" r="r" b="b"/>
            <a:pathLst>
              <a:path w="237489" h="330200">
                <a:moveTo>
                  <a:pt x="0" y="0"/>
                </a:moveTo>
                <a:lnTo>
                  <a:pt x="237489" y="330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72609" y="3759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72609" y="375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29809" y="421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03650" y="3144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03650" y="3144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60850" y="36029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486400" y="2377439"/>
            <a:ext cx="4206240" cy="1828800"/>
          </a:xfrm>
          <a:custGeom>
            <a:avLst/>
            <a:gdLst/>
            <a:ahLst/>
            <a:cxnLst/>
            <a:rect l="l" t="t" r="r" b="b"/>
            <a:pathLst>
              <a:path w="4206240" h="1828800">
                <a:moveTo>
                  <a:pt x="3901440" y="0"/>
                </a:moveTo>
                <a:lnTo>
                  <a:pt x="304800" y="0"/>
                </a:lnTo>
                <a:lnTo>
                  <a:pt x="281959" y="1123"/>
                </a:lnTo>
                <a:lnTo>
                  <a:pt x="236734" y="9772"/>
                </a:lnTo>
                <a:lnTo>
                  <a:pt x="192881" y="26193"/>
                </a:lnTo>
                <a:lnTo>
                  <a:pt x="151314" y="49472"/>
                </a:lnTo>
                <a:lnTo>
                  <a:pt x="112947" y="78695"/>
                </a:lnTo>
                <a:lnTo>
                  <a:pt x="78695" y="112947"/>
                </a:lnTo>
                <a:lnTo>
                  <a:pt x="49472" y="151314"/>
                </a:lnTo>
                <a:lnTo>
                  <a:pt x="26193" y="192881"/>
                </a:lnTo>
                <a:lnTo>
                  <a:pt x="9772" y="236734"/>
                </a:lnTo>
                <a:lnTo>
                  <a:pt x="1123" y="281959"/>
                </a:lnTo>
                <a:lnTo>
                  <a:pt x="0" y="304800"/>
                </a:lnTo>
                <a:lnTo>
                  <a:pt x="0" y="1524000"/>
                </a:lnTo>
                <a:lnTo>
                  <a:pt x="4419" y="1569567"/>
                </a:lnTo>
                <a:lnTo>
                  <a:pt x="17068" y="1614220"/>
                </a:lnTo>
                <a:lnTo>
                  <a:pt x="37033" y="1657045"/>
                </a:lnTo>
                <a:lnTo>
                  <a:pt x="63398" y="1697126"/>
                </a:lnTo>
                <a:lnTo>
                  <a:pt x="95250" y="1733550"/>
                </a:lnTo>
                <a:lnTo>
                  <a:pt x="131673" y="1765401"/>
                </a:lnTo>
                <a:lnTo>
                  <a:pt x="171754" y="1791766"/>
                </a:lnTo>
                <a:lnTo>
                  <a:pt x="214579" y="1811731"/>
                </a:lnTo>
                <a:lnTo>
                  <a:pt x="259232" y="1824380"/>
                </a:lnTo>
                <a:lnTo>
                  <a:pt x="304800" y="1828800"/>
                </a:lnTo>
                <a:lnTo>
                  <a:pt x="3901440" y="1828800"/>
                </a:lnTo>
                <a:lnTo>
                  <a:pt x="3947007" y="1824380"/>
                </a:lnTo>
                <a:lnTo>
                  <a:pt x="3991660" y="1811731"/>
                </a:lnTo>
                <a:lnTo>
                  <a:pt x="4034485" y="1791766"/>
                </a:lnTo>
                <a:lnTo>
                  <a:pt x="4074566" y="1765401"/>
                </a:lnTo>
                <a:lnTo>
                  <a:pt x="4110990" y="1733550"/>
                </a:lnTo>
                <a:lnTo>
                  <a:pt x="4142841" y="1697126"/>
                </a:lnTo>
                <a:lnTo>
                  <a:pt x="4169206" y="1657045"/>
                </a:lnTo>
                <a:lnTo>
                  <a:pt x="4189171" y="1614220"/>
                </a:lnTo>
                <a:lnTo>
                  <a:pt x="4201820" y="1569567"/>
                </a:lnTo>
                <a:lnTo>
                  <a:pt x="4206240" y="1524000"/>
                </a:lnTo>
                <a:lnTo>
                  <a:pt x="4206240" y="304800"/>
                </a:lnTo>
                <a:lnTo>
                  <a:pt x="4201820" y="259232"/>
                </a:lnTo>
                <a:lnTo>
                  <a:pt x="4189171" y="214579"/>
                </a:lnTo>
                <a:lnTo>
                  <a:pt x="4169206" y="171754"/>
                </a:lnTo>
                <a:lnTo>
                  <a:pt x="4142841" y="131673"/>
                </a:lnTo>
                <a:lnTo>
                  <a:pt x="4110990" y="95249"/>
                </a:lnTo>
                <a:lnTo>
                  <a:pt x="4074566" y="63398"/>
                </a:lnTo>
                <a:lnTo>
                  <a:pt x="4034485" y="37033"/>
                </a:lnTo>
                <a:lnTo>
                  <a:pt x="3991660" y="17068"/>
                </a:lnTo>
                <a:lnTo>
                  <a:pt x="3947007" y="4419"/>
                </a:lnTo>
                <a:lnTo>
                  <a:pt x="390144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86400" y="2377439"/>
            <a:ext cx="4206240" cy="1828800"/>
          </a:xfrm>
          <a:custGeom>
            <a:avLst/>
            <a:gdLst/>
            <a:ahLst/>
            <a:cxnLst/>
            <a:rect l="l" t="t" r="r" b="b"/>
            <a:pathLst>
              <a:path w="4206240" h="1828800">
                <a:moveTo>
                  <a:pt x="304800" y="0"/>
                </a:moveTo>
                <a:lnTo>
                  <a:pt x="259232" y="4419"/>
                </a:lnTo>
                <a:lnTo>
                  <a:pt x="214579" y="17068"/>
                </a:lnTo>
                <a:lnTo>
                  <a:pt x="171754" y="37033"/>
                </a:lnTo>
                <a:lnTo>
                  <a:pt x="131673" y="63398"/>
                </a:lnTo>
                <a:lnTo>
                  <a:pt x="95250" y="95249"/>
                </a:lnTo>
                <a:lnTo>
                  <a:pt x="63398" y="131673"/>
                </a:lnTo>
                <a:lnTo>
                  <a:pt x="37033" y="171754"/>
                </a:lnTo>
                <a:lnTo>
                  <a:pt x="17068" y="214579"/>
                </a:lnTo>
                <a:lnTo>
                  <a:pt x="4419" y="259232"/>
                </a:lnTo>
                <a:lnTo>
                  <a:pt x="0" y="304800"/>
                </a:lnTo>
                <a:lnTo>
                  <a:pt x="0" y="1524000"/>
                </a:lnTo>
                <a:lnTo>
                  <a:pt x="4419" y="1569567"/>
                </a:lnTo>
                <a:lnTo>
                  <a:pt x="17068" y="1614220"/>
                </a:lnTo>
                <a:lnTo>
                  <a:pt x="37033" y="1657045"/>
                </a:lnTo>
                <a:lnTo>
                  <a:pt x="63398" y="1697126"/>
                </a:lnTo>
                <a:lnTo>
                  <a:pt x="95250" y="1733550"/>
                </a:lnTo>
                <a:lnTo>
                  <a:pt x="131673" y="1765401"/>
                </a:lnTo>
                <a:lnTo>
                  <a:pt x="171754" y="1791766"/>
                </a:lnTo>
                <a:lnTo>
                  <a:pt x="214579" y="1811731"/>
                </a:lnTo>
                <a:lnTo>
                  <a:pt x="259232" y="1824380"/>
                </a:lnTo>
                <a:lnTo>
                  <a:pt x="304800" y="1828800"/>
                </a:lnTo>
                <a:lnTo>
                  <a:pt x="3901440" y="1828800"/>
                </a:lnTo>
                <a:lnTo>
                  <a:pt x="3947007" y="1824380"/>
                </a:lnTo>
                <a:lnTo>
                  <a:pt x="3991660" y="1811731"/>
                </a:lnTo>
                <a:lnTo>
                  <a:pt x="4034485" y="1791766"/>
                </a:lnTo>
                <a:lnTo>
                  <a:pt x="4074566" y="1765401"/>
                </a:lnTo>
                <a:lnTo>
                  <a:pt x="4110990" y="1733550"/>
                </a:lnTo>
                <a:lnTo>
                  <a:pt x="4142841" y="1697126"/>
                </a:lnTo>
                <a:lnTo>
                  <a:pt x="4169206" y="1657045"/>
                </a:lnTo>
                <a:lnTo>
                  <a:pt x="4189171" y="1614220"/>
                </a:lnTo>
                <a:lnTo>
                  <a:pt x="4201820" y="1569567"/>
                </a:lnTo>
                <a:lnTo>
                  <a:pt x="4206240" y="1524000"/>
                </a:lnTo>
                <a:lnTo>
                  <a:pt x="4206240" y="304800"/>
                </a:lnTo>
                <a:lnTo>
                  <a:pt x="4201820" y="259232"/>
                </a:lnTo>
                <a:lnTo>
                  <a:pt x="4189171" y="214579"/>
                </a:lnTo>
                <a:lnTo>
                  <a:pt x="4169206" y="171754"/>
                </a:lnTo>
                <a:lnTo>
                  <a:pt x="4142841" y="131673"/>
                </a:lnTo>
                <a:lnTo>
                  <a:pt x="4110990" y="95249"/>
                </a:lnTo>
                <a:lnTo>
                  <a:pt x="4074566" y="63398"/>
                </a:lnTo>
                <a:lnTo>
                  <a:pt x="4034485" y="37033"/>
                </a:lnTo>
                <a:lnTo>
                  <a:pt x="3991660" y="17068"/>
                </a:lnTo>
                <a:lnTo>
                  <a:pt x="3947007" y="4419"/>
                </a:lnTo>
                <a:lnTo>
                  <a:pt x="3901440" y="0"/>
                </a:lnTo>
                <a:lnTo>
                  <a:pt x="304800" y="0"/>
                </a:lnTo>
                <a:close/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86400" y="2377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692640" y="4206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23229" y="2625141"/>
            <a:ext cx="4127500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5244" lvl="0" indent="0" algn="ctr" defTabSz="914400" rtl="0" eaLnBrk="1" fontAlgn="auto" latinLnBrk="0" hangingPunct="1">
              <a:lnSpc>
                <a:spcPts val="22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e: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0" algn="ctr" defTabSz="914400" rtl="0" eaLnBrk="1" fontAlgn="auto" latinLnBrk="0" hangingPunct="1">
              <a:lnSpc>
                <a:spcPts val="214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900" b="1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aim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ng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ne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sl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”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49860" marR="140970" lvl="0" indent="0" algn="ctr" defTabSz="914400" rtl="0" eaLnBrk="1" fontAlgn="auto" latinLnBrk="0" hangingPunct="1">
              <a:lnSpc>
                <a:spcPts val="2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ng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nd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sng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900" b="1" i="0" u="sng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982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359" y="449682"/>
            <a:ext cx="838962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3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3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Solu</a:t>
            </a:r>
            <a:r>
              <a:rPr kumimoji="0" sz="3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io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3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3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</a:t>
            </a:r>
            <a:r>
              <a:rPr kumimoji="0" sz="3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</a:t>
            </a:r>
            <a:r>
              <a:rPr kumimoji="0" sz="3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3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</a:t>
            </a:r>
            <a:endParaRPr kumimoji="0" sz="3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40" y="98933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300" y="1239519"/>
            <a:ext cx="142240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8300" y="1708150"/>
            <a:ext cx="142240" cy="142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159" y="1168058"/>
            <a:ext cx="7372984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39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bi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rme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om</a:t>
            </a:r>
            <a:r>
              <a:rPr kumimoji="0" sz="2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 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24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leme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14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1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 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8300" y="4989829"/>
            <a:ext cx="142240" cy="1409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159" y="4917097"/>
            <a:ext cx="19672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lti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ng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!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7309" y="269131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71340" y="31826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71340" y="3182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29809" y="3639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45129" y="322198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199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45129" y="32219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02329" y="3679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69129" y="3292021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49270" y="333139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15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10890" y="2856229"/>
            <a:ext cx="457200" cy="421640"/>
          </a:xfrm>
          <a:custGeom>
            <a:avLst/>
            <a:gdLst/>
            <a:ahLst/>
            <a:cxnLst/>
            <a:rect l="l" t="t" r="r" b="b"/>
            <a:pathLst>
              <a:path w="457200" h="421639">
                <a:moveTo>
                  <a:pt x="457200" y="0"/>
                </a:moveTo>
                <a:lnTo>
                  <a:pt x="0" y="4216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25290" y="2908300"/>
            <a:ext cx="237490" cy="328930"/>
          </a:xfrm>
          <a:custGeom>
            <a:avLst/>
            <a:gdLst/>
            <a:ahLst/>
            <a:cxnLst/>
            <a:rect l="l" t="t" r="r" b="b"/>
            <a:pathLst>
              <a:path w="237489" h="328930">
                <a:moveTo>
                  <a:pt x="0" y="0"/>
                </a:moveTo>
                <a:lnTo>
                  <a:pt x="237489" y="3289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72609" y="31826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72609" y="3182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29809" y="36398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03650" y="256921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03650" y="25692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60850" y="3026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45429" y="2244089"/>
            <a:ext cx="4206240" cy="1828800"/>
          </a:xfrm>
          <a:custGeom>
            <a:avLst/>
            <a:gdLst/>
            <a:ahLst/>
            <a:cxnLst/>
            <a:rect l="l" t="t" r="r" b="b"/>
            <a:pathLst>
              <a:path w="4206240" h="1828800">
                <a:moveTo>
                  <a:pt x="3901440" y="0"/>
                </a:moveTo>
                <a:lnTo>
                  <a:pt x="304800" y="0"/>
                </a:lnTo>
                <a:lnTo>
                  <a:pt x="281959" y="1123"/>
                </a:lnTo>
                <a:lnTo>
                  <a:pt x="236734" y="9772"/>
                </a:lnTo>
                <a:lnTo>
                  <a:pt x="192881" y="26193"/>
                </a:lnTo>
                <a:lnTo>
                  <a:pt x="151314" y="49472"/>
                </a:lnTo>
                <a:lnTo>
                  <a:pt x="112947" y="78695"/>
                </a:lnTo>
                <a:lnTo>
                  <a:pt x="78695" y="112947"/>
                </a:lnTo>
                <a:lnTo>
                  <a:pt x="49472" y="151314"/>
                </a:lnTo>
                <a:lnTo>
                  <a:pt x="26193" y="192881"/>
                </a:lnTo>
                <a:lnTo>
                  <a:pt x="9772" y="236734"/>
                </a:lnTo>
                <a:lnTo>
                  <a:pt x="1123" y="281959"/>
                </a:lnTo>
                <a:lnTo>
                  <a:pt x="0" y="304800"/>
                </a:lnTo>
                <a:lnTo>
                  <a:pt x="0" y="1524000"/>
                </a:lnTo>
                <a:lnTo>
                  <a:pt x="4419" y="1569567"/>
                </a:lnTo>
                <a:lnTo>
                  <a:pt x="17068" y="1614220"/>
                </a:lnTo>
                <a:lnTo>
                  <a:pt x="37033" y="1657045"/>
                </a:lnTo>
                <a:lnTo>
                  <a:pt x="63398" y="1697126"/>
                </a:lnTo>
                <a:lnTo>
                  <a:pt x="95250" y="1733550"/>
                </a:lnTo>
                <a:lnTo>
                  <a:pt x="131673" y="1765401"/>
                </a:lnTo>
                <a:lnTo>
                  <a:pt x="171754" y="1791766"/>
                </a:lnTo>
                <a:lnTo>
                  <a:pt x="214579" y="1811731"/>
                </a:lnTo>
                <a:lnTo>
                  <a:pt x="259232" y="1824380"/>
                </a:lnTo>
                <a:lnTo>
                  <a:pt x="304800" y="1828800"/>
                </a:lnTo>
                <a:lnTo>
                  <a:pt x="3901440" y="1828800"/>
                </a:lnTo>
                <a:lnTo>
                  <a:pt x="3947007" y="1824380"/>
                </a:lnTo>
                <a:lnTo>
                  <a:pt x="3991660" y="1811731"/>
                </a:lnTo>
                <a:lnTo>
                  <a:pt x="4034485" y="1791766"/>
                </a:lnTo>
                <a:lnTo>
                  <a:pt x="4074566" y="1765401"/>
                </a:lnTo>
                <a:lnTo>
                  <a:pt x="4110990" y="1733550"/>
                </a:lnTo>
                <a:lnTo>
                  <a:pt x="4142841" y="1697126"/>
                </a:lnTo>
                <a:lnTo>
                  <a:pt x="4169206" y="1657045"/>
                </a:lnTo>
                <a:lnTo>
                  <a:pt x="4189171" y="1614220"/>
                </a:lnTo>
                <a:lnTo>
                  <a:pt x="4201820" y="1569567"/>
                </a:lnTo>
                <a:lnTo>
                  <a:pt x="4206240" y="1524000"/>
                </a:lnTo>
                <a:lnTo>
                  <a:pt x="4206240" y="304800"/>
                </a:lnTo>
                <a:lnTo>
                  <a:pt x="4201820" y="259232"/>
                </a:lnTo>
                <a:lnTo>
                  <a:pt x="4189171" y="214579"/>
                </a:lnTo>
                <a:lnTo>
                  <a:pt x="4169206" y="171754"/>
                </a:lnTo>
                <a:lnTo>
                  <a:pt x="4142841" y="131673"/>
                </a:lnTo>
                <a:lnTo>
                  <a:pt x="4110990" y="95249"/>
                </a:lnTo>
                <a:lnTo>
                  <a:pt x="4074566" y="63398"/>
                </a:lnTo>
                <a:lnTo>
                  <a:pt x="4034485" y="37033"/>
                </a:lnTo>
                <a:lnTo>
                  <a:pt x="3991660" y="17068"/>
                </a:lnTo>
                <a:lnTo>
                  <a:pt x="3947007" y="4419"/>
                </a:lnTo>
                <a:lnTo>
                  <a:pt x="390144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45429" y="2244089"/>
            <a:ext cx="4206240" cy="1828800"/>
          </a:xfrm>
          <a:custGeom>
            <a:avLst/>
            <a:gdLst/>
            <a:ahLst/>
            <a:cxnLst/>
            <a:rect l="l" t="t" r="r" b="b"/>
            <a:pathLst>
              <a:path w="4206240" h="1828800">
                <a:moveTo>
                  <a:pt x="304800" y="0"/>
                </a:moveTo>
                <a:lnTo>
                  <a:pt x="259232" y="4419"/>
                </a:lnTo>
                <a:lnTo>
                  <a:pt x="214579" y="17068"/>
                </a:lnTo>
                <a:lnTo>
                  <a:pt x="171754" y="37033"/>
                </a:lnTo>
                <a:lnTo>
                  <a:pt x="131673" y="63398"/>
                </a:lnTo>
                <a:lnTo>
                  <a:pt x="95250" y="95249"/>
                </a:lnTo>
                <a:lnTo>
                  <a:pt x="63398" y="131673"/>
                </a:lnTo>
                <a:lnTo>
                  <a:pt x="37033" y="171754"/>
                </a:lnTo>
                <a:lnTo>
                  <a:pt x="17068" y="214579"/>
                </a:lnTo>
                <a:lnTo>
                  <a:pt x="4419" y="259232"/>
                </a:lnTo>
                <a:lnTo>
                  <a:pt x="0" y="304800"/>
                </a:lnTo>
                <a:lnTo>
                  <a:pt x="0" y="1524000"/>
                </a:lnTo>
                <a:lnTo>
                  <a:pt x="4419" y="1569567"/>
                </a:lnTo>
                <a:lnTo>
                  <a:pt x="17068" y="1614220"/>
                </a:lnTo>
                <a:lnTo>
                  <a:pt x="37033" y="1657045"/>
                </a:lnTo>
                <a:lnTo>
                  <a:pt x="63398" y="1697126"/>
                </a:lnTo>
                <a:lnTo>
                  <a:pt x="95250" y="1733550"/>
                </a:lnTo>
                <a:lnTo>
                  <a:pt x="131673" y="1765401"/>
                </a:lnTo>
                <a:lnTo>
                  <a:pt x="171754" y="1791766"/>
                </a:lnTo>
                <a:lnTo>
                  <a:pt x="214579" y="1811731"/>
                </a:lnTo>
                <a:lnTo>
                  <a:pt x="259232" y="1824380"/>
                </a:lnTo>
                <a:lnTo>
                  <a:pt x="304800" y="1828800"/>
                </a:lnTo>
                <a:lnTo>
                  <a:pt x="3901440" y="1828800"/>
                </a:lnTo>
                <a:lnTo>
                  <a:pt x="3947007" y="1824380"/>
                </a:lnTo>
                <a:lnTo>
                  <a:pt x="3991660" y="1811731"/>
                </a:lnTo>
                <a:lnTo>
                  <a:pt x="4034485" y="1791766"/>
                </a:lnTo>
                <a:lnTo>
                  <a:pt x="4074566" y="1765401"/>
                </a:lnTo>
                <a:lnTo>
                  <a:pt x="4110990" y="1733550"/>
                </a:lnTo>
                <a:lnTo>
                  <a:pt x="4142841" y="1697126"/>
                </a:lnTo>
                <a:lnTo>
                  <a:pt x="4169206" y="1657045"/>
                </a:lnTo>
                <a:lnTo>
                  <a:pt x="4189171" y="1614220"/>
                </a:lnTo>
                <a:lnTo>
                  <a:pt x="4201820" y="1569567"/>
                </a:lnTo>
                <a:lnTo>
                  <a:pt x="4206240" y="1524000"/>
                </a:lnTo>
                <a:lnTo>
                  <a:pt x="4206240" y="304800"/>
                </a:lnTo>
                <a:lnTo>
                  <a:pt x="4201820" y="259232"/>
                </a:lnTo>
                <a:lnTo>
                  <a:pt x="4189171" y="214579"/>
                </a:lnTo>
                <a:lnTo>
                  <a:pt x="4169206" y="171754"/>
                </a:lnTo>
                <a:lnTo>
                  <a:pt x="4142841" y="131673"/>
                </a:lnTo>
                <a:lnTo>
                  <a:pt x="4110990" y="95249"/>
                </a:lnTo>
                <a:lnTo>
                  <a:pt x="4074566" y="63398"/>
                </a:lnTo>
                <a:lnTo>
                  <a:pt x="4034485" y="37033"/>
                </a:lnTo>
                <a:lnTo>
                  <a:pt x="3991660" y="17068"/>
                </a:lnTo>
                <a:lnTo>
                  <a:pt x="3947007" y="4419"/>
                </a:lnTo>
                <a:lnTo>
                  <a:pt x="3901440" y="0"/>
                </a:lnTo>
                <a:lnTo>
                  <a:pt x="304800" y="0"/>
                </a:lnTo>
                <a:close/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45429" y="22440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551669" y="4072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82259" y="2491791"/>
            <a:ext cx="4126865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5244" lvl="0" indent="0" algn="ctr" defTabSz="914400" rtl="0" eaLnBrk="1" fontAlgn="auto" latinLnBrk="0" hangingPunct="1">
              <a:lnSpc>
                <a:spcPts val="22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e: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065" marR="5080" lvl="0" indent="0" algn="ctr" defTabSz="914400" rtl="0" eaLnBrk="1" fontAlgn="auto" latinLnBrk="0" hangingPunct="1">
              <a:lnSpc>
                <a:spcPts val="214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900" b="1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ll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per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io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aim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ng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ew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sl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”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49860" marR="140335" lvl="0" indent="0" algn="ctr" defTabSz="914400" rtl="0" eaLnBrk="1" fontAlgn="auto" latinLnBrk="0" hangingPunct="1">
              <a:lnSpc>
                <a:spcPts val="2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ng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nd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sng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ur</a:t>
            </a:r>
            <a:r>
              <a:rPr kumimoji="0" sz="19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rt</a:t>
            </a:r>
            <a:r>
              <a:rPr kumimoji="0" sz="19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37709" y="4511221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031740" y="500252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031740" y="5002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490209" y="5459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28259" y="511193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17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84929" y="4676140"/>
            <a:ext cx="543560" cy="477520"/>
          </a:xfrm>
          <a:custGeom>
            <a:avLst/>
            <a:gdLst/>
            <a:ahLst/>
            <a:cxnLst/>
            <a:rect l="l" t="t" r="r" b="b"/>
            <a:pathLst>
              <a:path w="543560" h="477520">
                <a:moveTo>
                  <a:pt x="543560" y="0"/>
                </a:moveTo>
                <a:lnTo>
                  <a:pt x="0" y="47752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885690" y="4728209"/>
            <a:ext cx="237490" cy="328930"/>
          </a:xfrm>
          <a:custGeom>
            <a:avLst/>
            <a:gdLst/>
            <a:ahLst/>
            <a:cxnLst/>
            <a:rect l="l" t="t" r="r" b="b"/>
            <a:pathLst>
              <a:path w="237489" h="328929">
                <a:moveTo>
                  <a:pt x="0" y="0"/>
                </a:moveTo>
                <a:lnTo>
                  <a:pt x="237489" y="32892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033009" y="500252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033009" y="50025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490209" y="54597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70810" y="60147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599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199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599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670810" y="6014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129279" y="6473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020060" y="5519420"/>
            <a:ext cx="548640" cy="563880"/>
          </a:xfrm>
          <a:custGeom>
            <a:avLst/>
            <a:gdLst/>
            <a:ahLst/>
            <a:cxnLst/>
            <a:rect l="l" t="t" r="r" b="b"/>
            <a:pathLst>
              <a:path w="548639" h="563879">
                <a:moveTo>
                  <a:pt x="548639" y="0"/>
                </a:moveTo>
                <a:lnTo>
                  <a:pt x="0" y="56387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464050" y="43891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599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199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599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464050" y="4389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922520" y="4846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725159" y="60147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599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199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599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725159" y="6014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182359" y="6473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757420" y="60515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757420" y="6051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215890" y="6508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896359" y="60515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896359" y="6051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353559" y="6508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530600" y="51371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530600" y="5137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987800" y="5594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896359" y="5594350"/>
            <a:ext cx="182880" cy="457200"/>
          </a:xfrm>
          <a:custGeom>
            <a:avLst/>
            <a:gdLst/>
            <a:ahLst/>
            <a:cxnLst/>
            <a:rect l="l" t="t" r="r" b="b"/>
            <a:pathLst>
              <a:path w="182879" h="457200">
                <a:moveTo>
                  <a:pt x="0" y="0"/>
                </a:moveTo>
                <a:lnTo>
                  <a:pt x="182879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993640" y="5459729"/>
            <a:ext cx="182880" cy="591820"/>
          </a:xfrm>
          <a:custGeom>
            <a:avLst/>
            <a:gdLst/>
            <a:ahLst/>
            <a:cxnLst/>
            <a:rect l="l" t="t" r="r" b="b"/>
            <a:pathLst>
              <a:path w="182879" h="591820">
                <a:moveTo>
                  <a:pt x="182880" y="0"/>
                </a:moveTo>
                <a:lnTo>
                  <a:pt x="0" y="59182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453379" y="5368290"/>
            <a:ext cx="417830" cy="646430"/>
          </a:xfrm>
          <a:custGeom>
            <a:avLst/>
            <a:gdLst/>
            <a:ahLst/>
            <a:cxnLst/>
            <a:rect l="l" t="t" r="r" b="b"/>
            <a:pathLst>
              <a:path w="417829" h="646429">
                <a:moveTo>
                  <a:pt x="0" y="0"/>
                </a:moveTo>
                <a:lnTo>
                  <a:pt x="417830" y="64643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850890" y="614444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834890" y="616095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986529" y="616095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762250" y="612539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604259" y="523004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159000" y="6400800"/>
            <a:ext cx="548640" cy="563880"/>
          </a:xfrm>
          <a:custGeom>
            <a:avLst/>
            <a:gdLst/>
            <a:ahLst/>
            <a:cxnLst/>
            <a:rect l="l" t="t" r="r" b="b"/>
            <a:pathLst>
              <a:path w="548639" h="563879">
                <a:moveTo>
                  <a:pt x="548639" y="0"/>
                </a:moveTo>
                <a:lnTo>
                  <a:pt x="0" y="56388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883410" y="6967401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19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793239" y="6858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793239" y="6858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250439" y="7315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77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ct val="100000"/>
              </a:lnSpc>
            </a:pPr>
            <a:r>
              <a:rPr sz="3800" spc="-35" dirty="0"/>
              <a:t>E</a:t>
            </a:r>
            <a:r>
              <a:rPr sz="3800" spc="-15" dirty="0"/>
              <a:t>x</a:t>
            </a:r>
            <a:r>
              <a:rPr sz="3800" spc="-5" dirty="0"/>
              <a:t>e</a:t>
            </a:r>
            <a:r>
              <a:rPr sz="3800" dirty="0"/>
              <a:t>r</a:t>
            </a:r>
            <a:r>
              <a:rPr sz="3800" spc="5" dirty="0"/>
              <a:t>c</a:t>
            </a:r>
            <a:r>
              <a:rPr sz="3800" spc="-5" dirty="0"/>
              <a:t>i</a:t>
            </a:r>
            <a:r>
              <a:rPr sz="3800" spc="5" dirty="0"/>
              <a:t>s</a:t>
            </a:r>
            <a:r>
              <a:rPr sz="3800" dirty="0"/>
              <a:t>e</a:t>
            </a:r>
            <a:r>
              <a:rPr sz="3800" spc="-15" dirty="0"/>
              <a:t> </a:t>
            </a:r>
            <a:r>
              <a:rPr sz="3800" dirty="0"/>
              <a:t>in</a:t>
            </a:r>
            <a:r>
              <a:rPr sz="3800" spc="-15" dirty="0"/>
              <a:t> </a:t>
            </a:r>
            <a:r>
              <a:rPr sz="3800" dirty="0"/>
              <a:t>C</a:t>
            </a:r>
            <a:r>
              <a:rPr sz="3800" spc="-5" dirty="0"/>
              <a:t>la</a:t>
            </a:r>
            <a:r>
              <a:rPr sz="3800" spc="5" dirty="0"/>
              <a:t>s</a:t>
            </a:r>
            <a:r>
              <a:rPr sz="3800" dirty="0"/>
              <a:t>s</a:t>
            </a:r>
            <a:r>
              <a:rPr sz="3800" spc="5" dirty="0"/>
              <a:t> </a:t>
            </a:r>
            <a:r>
              <a:rPr sz="3800" dirty="0"/>
              <a:t>–</a:t>
            </a:r>
            <a:r>
              <a:rPr sz="3800" spc="-15" dirty="0"/>
              <a:t> I</a:t>
            </a:r>
            <a:r>
              <a:rPr sz="3800" spc="-5" dirty="0"/>
              <a:t>n</a:t>
            </a:r>
            <a:r>
              <a:rPr sz="3800" spc="5" dirty="0"/>
              <a:t>s</a:t>
            </a:r>
            <a:r>
              <a:rPr sz="3800" spc="-5" dirty="0"/>
              <a:t>e</a:t>
            </a:r>
            <a:r>
              <a:rPr sz="3800" spc="-15" dirty="0"/>
              <a:t>rt</a:t>
            </a:r>
            <a:r>
              <a:rPr sz="3800" spc="-5" dirty="0"/>
              <a:t>io</a:t>
            </a:r>
            <a:r>
              <a:rPr sz="3800" dirty="0"/>
              <a:t>n</a:t>
            </a:r>
            <a:r>
              <a:rPr sz="3800" spc="-5" dirty="0"/>
              <a:t> </a:t>
            </a:r>
            <a:r>
              <a:rPr sz="3800" spc="-30" dirty="0"/>
              <a:t>O</a:t>
            </a:r>
            <a:r>
              <a:rPr sz="3800" dirty="0"/>
              <a:t>p</a:t>
            </a:r>
            <a:r>
              <a:rPr sz="3800" spc="-5" dirty="0"/>
              <a:t>e</a:t>
            </a:r>
            <a:r>
              <a:rPr sz="3800" dirty="0"/>
              <a:t>r</a:t>
            </a:r>
            <a:r>
              <a:rPr sz="3800" spc="-5" dirty="0"/>
              <a:t>a</a:t>
            </a:r>
            <a:r>
              <a:rPr sz="3800" spc="-15" dirty="0"/>
              <a:t>t</a:t>
            </a:r>
            <a:r>
              <a:rPr sz="3800" spc="-5" dirty="0"/>
              <a:t>io</a:t>
            </a:r>
            <a:r>
              <a:rPr sz="3800" dirty="0"/>
              <a:t>n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000" y="1959610"/>
            <a:ext cx="140970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3590" y="1888148"/>
            <a:ext cx="689864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bi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rme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om</a:t>
            </a:r>
            <a:r>
              <a:rPr kumimoji="0" sz="2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8000" y="5241290"/>
            <a:ext cx="140970" cy="142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8000" y="5709920"/>
            <a:ext cx="140970" cy="1422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3590" y="5168558"/>
            <a:ext cx="7933690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40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leme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2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 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 h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 </a:t>
            </a:r>
            <a:r>
              <a:rPr kumimoji="0" sz="2200" b="1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</a:t>
            </a:r>
            <a:r>
              <a:rPr kumimoji="0" sz="2200" b="1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x-</a:t>
            </a:r>
            <a:r>
              <a:rPr kumimoji="0" sz="2200" b="1" i="0" u="heavy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2200" b="1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1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1" i="0" u="heavy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 </a:t>
            </a:r>
            <a:r>
              <a:rPr kumimoji="0" sz="2200" b="1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200" b="1" i="0" u="heavy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2200" b="1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r>
              <a:rPr kumimoji="0" sz="2200" b="1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1" i="0" u="heavy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1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2200" b="1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axi</a:t>
            </a:r>
            <a:r>
              <a:rPr kumimoji="0" sz="2200" b="1" i="0" u="heavy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2200" b="1" i="0" u="heavy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2200" b="1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2200" b="1" i="0" u="heavy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1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1" i="0" u="heavy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</a:t>
            </a:r>
            <a:r>
              <a:rPr kumimoji="0" sz="2200" b="1" i="0" u="heavy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2200" b="1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1" i="0" u="heavy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1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1" i="0" u="heavy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1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</a:t>
            </a:r>
            <a:r>
              <a:rPr kumimoji="0" sz="2200" b="1" i="0" u="heavy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1" i="0" u="heavy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1" i="0" u="heavy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1" i="0" u="heavy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1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1" i="0" u="heavy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n</a:t>
            </a:r>
            <a:r>
              <a:rPr kumimoji="0" sz="2200" b="1" i="0" u="heavy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1" i="0" u="heavy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200" b="1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1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7309" y="326789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71340" y="375792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71340" y="375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29809" y="421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45129" y="379857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199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45129" y="3798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02329" y="4255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69129" y="386860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49270" y="3907971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15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10890" y="3432809"/>
            <a:ext cx="457200" cy="420370"/>
          </a:xfrm>
          <a:custGeom>
            <a:avLst/>
            <a:gdLst/>
            <a:ahLst/>
            <a:cxnLst/>
            <a:rect l="l" t="t" r="r" b="b"/>
            <a:pathLst>
              <a:path w="457200" h="420370">
                <a:moveTo>
                  <a:pt x="457200" y="0"/>
                </a:moveTo>
                <a:lnTo>
                  <a:pt x="0" y="4203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25290" y="3483609"/>
            <a:ext cx="237490" cy="330200"/>
          </a:xfrm>
          <a:custGeom>
            <a:avLst/>
            <a:gdLst/>
            <a:ahLst/>
            <a:cxnLst/>
            <a:rect l="l" t="t" r="r" b="b"/>
            <a:pathLst>
              <a:path w="237489" h="330200">
                <a:moveTo>
                  <a:pt x="0" y="0"/>
                </a:moveTo>
                <a:lnTo>
                  <a:pt x="237489" y="330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72609" y="3759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72609" y="375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29809" y="421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03650" y="3144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03650" y="3144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60850" y="36029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86400" y="2377439"/>
            <a:ext cx="4206240" cy="1828800"/>
          </a:xfrm>
          <a:custGeom>
            <a:avLst/>
            <a:gdLst/>
            <a:ahLst/>
            <a:cxnLst/>
            <a:rect l="l" t="t" r="r" b="b"/>
            <a:pathLst>
              <a:path w="4206240" h="1828800">
                <a:moveTo>
                  <a:pt x="3901440" y="0"/>
                </a:moveTo>
                <a:lnTo>
                  <a:pt x="304800" y="0"/>
                </a:lnTo>
                <a:lnTo>
                  <a:pt x="281959" y="1123"/>
                </a:lnTo>
                <a:lnTo>
                  <a:pt x="236734" y="9772"/>
                </a:lnTo>
                <a:lnTo>
                  <a:pt x="192881" y="26193"/>
                </a:lnTo>
                <a:lnTo>
                  <a:pt x="151314" y="49472"/>
                </a:lnTo>
                <a:lnTo>
                  <a:pt x="112947" y="78695"/>
                </a:lnTo>
                <a:lnTo>
                  <a:pt x="78695" y="112947"/>
                </a:lnTo>
                <a:lnTo>
                  <a:pt x="49472" y="151314"/>
                </a:lnTo>
                <a:lnTo>
                  <a:pt x="26193" y="192881"/>
                </a:lnTo>
                <a:lnTo>
                  <a:pt x="9772" y="236734"/>
                </a:lnTo>
                <a:lnTo>
                  <a:pt x="1123" y="281959"/>
                </a:lnTo>
                <a:lnTo>
                  <a:pt x="0" y="304800"/>
                </a:lnTo>
                <a:lnTo>
                  <a:pt x="0" y="1524000"/>
                </a:lnTo>
                <a:lnTo>
                  <a:pt x="4419" y="1569567"/>
                </a:lnTo>
                <a:lnTo>
                  <a:pt x="17068" y="1614220"/>
                </a:lnTo>
                <a:lnTo>
                  <a:pt x="37033" y="1657045"/>
                </a:lnTo>
                <a:lnTo>
                  <a:pt x="63398" y="1697126"/>
                </a:lnTo>
                <a:lnTo>
                  <a:pt x="95250" y="1733550"/>
                </a:lnTo>
                <a:lnTo>
                  <a:pt x="131673" y="1765401"/>
                </a:lnTo>
                <a:lnTo>
                  <a:pt x="171754" y="1791766"/>
                </a:lnTo>
                <a:lnTo>
                  <a:pt x="214579" y="1811731"/>
                </a:lnTo>
                <a:lnTo>
                  <a:pt x="259232" y="1824380"/>
                </a:lnTo>
                <a:lnTo>
                  <a:pt x="304800" y="1828800"/>
                </a:lnTo>
                <a:lnTo>
                  <a:pt x="3901440" y="1828800"/>
                </a:lnTo>
                <a:lnTo>
                  <a:pt x="3947007" y="1824380"/>
                </a:lnTo>
                <a:lnTo>
                  <a:pt x="3991660" y="1811731"/>
                </a:lnTo>
                <a:lnTo>
                  <a:pt x="4034485" y="1791766"/>
                </a:lnTo>
                <a:lnTo>
                  <a:pt x="4074566" y="1765401"/>
                </a:lnTo>
                <a:lnTo>
                  <a:pt x="4110990" y="1733550"/>
                </a:lnTo>
                <a:lnTo>
                  <a:pt x="4142841" y="1697126"/>
                </a:lnTo>
                <a:lnTo>
                  <a:pt x="4169206" y="1657045"/>
                </a:lnTo>
                <a:lnTo>
                  <a:pt x="4189171" y="1614220"/>
                </a:lnTo>
                <a:lnTo>
                  <a:pt x="4201820" y="1569567"/>
                </a:lnTo>
                <a:lnTo>
                  <a:pt x="4206240" y="1524000"/>
                </a:lnTo>
                <a:lnTo>
                  <a:pt x="4206240" y="304800"/>
                </a:lnTo>
                <a:lnTo>
                  <a:pt x="4201820" y="259232"/>
                </a:lnTo>
                <a:lnTo>
                  <a:pt x="4189171" y="214579"/>
                </a:lnTo>
                <a:lnTo>
                  <a:pt x="4169206" y="171754"/>
                </a:lnTo>
                <a:lnTo>
                  <a:pt x="4142841" y="131673"/>
                </a:lnTo>
                <a:lnTo>
                  <a:pt x="4110990" y="95249"/>
                </a:lnTo>
                <a:lnTo>
                  <a:pt x="4074566" y="63398"/>
                </a:lnTo>
                <a:lnTo>
                  <a:pt x="4034485" y="37033"/>
                </a:lnTo>
                <a:lnTo>
                  <a:pt x="3991660" y="17068"/>
                </a:lnTo>
                <a:lnTo>
                  <a:pt x="3947007" y="4419"/>
                </a:lnTo>
                <a:lnTo>
                  <a:pt x="390144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86400" y="2377439"/>
            <a:ext cx="4206240" cy="1828800"/>
          </a:xfrm>
          <a:custGeom>
            <a:avLst/>
            <a:gdLst/>
            <a:ahLst/>
            <a:cxnLst/>
            <a:rect l="l" t="t" r="r" b="b"/>
            <a:pathLst>
              <a:path w="4206240" h="1828800">
                <a:moveTo>
                  <a:pt x="304800" y="0"/>
                </a:moveTo>
                <a:lnTo>
                  <a:pt x="259232" y="4419"/>
                </a:lnTo>
                <a:lnTo>
                  <a:pt x="214579" y="17068"/>
                </a:lnTo>
                <a:lnTo>
                  <a:pt x="171754" y="37033"/>
                </a:lnTo>
                <a:lnTo>
                  <a:pt x="131673" y="63398"/>
                </a:lnTo>
                <a:lnTo>
                  <a:pt x="95250" y="95249"/>
                </a:lnTo>
                <a:lnTo>
                  <a:pt x="63398" y="131673"/>
                </a:lnTo>
                <a:lnTo>
                  <a:pt x="37033" y="171754"/>
                </a:lnTo>
                <a:lnTo>
                  <a:pt x="17068" y="214579"/>
                </a:lnTo>
                <a:lnTo>
                  <a:pt x="4419" y="259232"/>
                </a:lnTo>
                <a:lnTo>
                  <a:pt x="0" y="304800"/>
                </a:lnTo>
                <a:lnTo>
                  <a:pt x="0" y="1524000"/>
                </a:lnTo>
                <a:lnTo>
                  <a:pt x="4419" y="1569567"/>
                </a:lnTo>
                <a:lnTo>
                  <a:pt x="17068" y="1614220"/>
                </a:lnTo>
                <a:lnTo>
                  <a:pt x="37033" y="1657045"/>
                </a:lnTo>
                <a:lnTo>
                  <a:pt x="63398" y="1697126"/>
                </a:lnTo>
                <a:lnTo>
                  <a:pt x="95250" y="1733550"/>
                </a:lnTo>
                <a:lnTo>
                  <a:pt x="131673" y="1765401"/>
                </a:lnTo>
                <a:lnTo>
                  <a:pt x="171754" y="1791766"/>
                </a:lnTo>
                <a:lnTo>
                  <a:pt x="214579" y="1811731"/>
                </a:lnTo>
                <a:lnTo>
                  <a:pt x="259232" y="1824380"/>
                </a:lnTo>
                <a:lnTo>
                  <a:pt x="304800" y="1828800"/>
                </a:lnTo>
                <a:lnTo>
                  <a:pt x="3901440" y="1828800"/>
                </a:lnTo>
                <a:lnTo>
                  <a:pt x="3947007" y="1824380"/>
                </a:lnTo>
                <a:lnTo>
                  <a:pt x="3991660" y="1811731"/>
                </a:lnTo>
                <a:lnTo>
                  <a:pt x="4034485" y="1791766"/>
                </a:lnTo>
                <a:lnTo>
                  <a:pt x="4074566" y="1765401"/>
                </a:lnTo>
                <a:lnTo>
                  <a:pt x="4110990" y="1733550"/>
                </a:lnTo>
                <a:lnTo>
                  <a:pt x="4142841" y="1697126"/>
                </a:lnTo>
                <a:lnTo>
                  <a:pt x="4169206" y="1657045"/>
                </a:lnTo>
                <a:lnTo>
                  <a:pt x="4189171" y="1614220"/>
                </a:lnTo>
                <a:lnTo>
                  <a:pt x="4201820" y="1569567"/>
                </a:lnTo>
                <a:lnTo>
                  <a:pt x="4206240" y="1524000"/>
                </a:lnTo>
                <a:lnTo>
                  <a:pt x="4206240" y="304800"/>
                </a:lnTo>
                <a:lnTo>
                  <a:pt x="4201820" y="259232"/>
                </a:lnTo>
                <a:lnTo>
                  <a:pt x="4189171" y="214579"/>
                </a:lnTo>
                <a:lnTo>
                  <a:pt x="4169206" y="171754"/>
                </a:lnTo>
                <a:lnTo>
                  <a:pt x="4142841" y="131673"/>
                </a:lnTo>
                <a:lnTo>
                  <a:pt x="4110990" y="95249"/>
                </a:lnTo>
                <a:lnTo>
                  <a:pt x="4074566" y="63398"/>
                </a:lnTo>
                <a:lnTo>
                  <a:pt x="4034485" y="37033"/>
                </a:lnTo>
                <a:lnTo>
                  <a:pt x="3991660" y="17068"/>
                </a:lnTo>
                <a:lnTo>
                  <a:pt x="3947007" y="4419"/>
                </a:lnTo>
                <a:lnTo>
                  <a:pt x="3901440" y="0"/>
                </a:lnTo>
                <a:lnTo>
                  <a:pt x="304800" y="0"/>
                </a:lnTo>
                <a:close/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486400" y="2377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692640" y="4206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23229" y="2625141"/>
            <a:ext cx="4127500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5244" lvl="0" indent="0" algn="ctr" defTabSz="914400" rtl="0" eaLnBrk="1" fontAlgn="auto" latinLnBrk="0" hangingPunct="1">
              <a:lnSpc>
                <a:spcPts val="22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e: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0" algn="ctr" defTabSz="914400" rtl="0" eaLnBrk="1" fontAlgn="auto" latinLnBrk="0" hangingPunct="1">
              <a:lnSpc>
                <a:spcPts val="214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900" b="1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aim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ng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ne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sl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”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49860" marR="140970" lvl="0" indent="0" algn="ctr" defTabSz="914400" rtl="0" eaLnBrk="1" fontAlgn="auto" latinLnBrk="0" hangingPunct="1">
              <a:lnSpc>
                <a:spcPts val="2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ng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nd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sng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900" b="1" i="0" u="sng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417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ct val="100000"/>
              </a:lnSpc>
            </a:pPr>
            <a:r>
              <a:rPr sz="3800" spc="-35" dirty="0"/>
              <a:t>E</a:t>
            </a:r>
            <a:r>
              <a:rPr sz="3800" spc="-15" dirty="0"/>
              <a:t>x</a:t>
            </a:r>
            <a:r>
              <a:rPr sz="3800" spc="-5" dirty="0"/>
              <a:t>e</a:t>
            </a:r>
            <a:r>
              <a:rPr sz="3800" dirty="0"/>
              <a:t>r</a:t>
            </a:r>
            <a:r>
              <a:rPr sz="3800" spc="5" dirty="0"/>
              <a:t>c</a:t>
            </a:r>
            <a:r>
              <a:rPr sz="3800" spc="-5" dirty="0"/>
              <a:t>i</a:t>
            </a:r>
            <a:r>
              <a:rPr sz="3800" spc="5" dirty="0"/>
              <a:t>s</a:t>
            </a:r>
            <a:r>
              <a:rPr sz="3800" dirty="0"/>
              <a:t>e</a:t>
            </a:r>
            <a:r>
              <a:rPr sz="3800" spc="-15" dirty="0"/>
              <a:t> </a:t>
            </a:r>
            <a:r>
              <a:rPr sz="3800" dirty="0"/>
              <a:t>in</a:t>
            </a:r>
            <a:r>
              <a:rPr sz="3800" spc="-15" dirty="0"/>
              <a:t> </a:t>
            </a:r>
            <a:r>
              <a:rPr sz="3800" dirty="0"/>
              <a:t>C</a:t>
            </a:r>
            <a:r>
              <a:rPr sz="3800" spc="-5" dirty="0"/>
              <a:t>la</a:t>
            </a:r>
            <a:r>
              <a:rPr sz="3800" spc="5" dirty="0"/>
              <a:t>s</a:t>
            </a:r>
            <a:r>
              <a:rPr sz="3800" dirty="0"/>
              <a:t>s</a:t>
            </a:r>
            <a:r>
              <a:rPr sz="3800" spc="5" dirty="0"/>
              <a:t> </a:t>
            </a:r>
            <a:r>
              <a:rPr sz="3800" dirty="0"/>
              <a:t>–</a:t>
            </a:r>
            <a:r>
              <a:rPr sz="3800" spc="-15" dirty="0"/>
              <a:t> I</a:t>
            </a:r>
            <a:r>
              <a:rPr sz="3800" spc="-5" dirty="0"/>
              <a:t>n</a:t>
            </a:r>
            <a:r>
              <a:rPr sz="3800" spc="5" dirty="0"/>
              <a:t>s</a:t>
            </a:r>
            <a:r>
              <a:rPr sz="3800" spc="-5" dirty="0"/>
              <a:t>e</a:t>
            </a:r>
            <a:r>
              <a:rPr sz="3800" spc="-15" dirty="0"/>
              <a:t>rt</a:t>
            </a:r>
            <a:r>
              <a:rPr sz="3800" spc="-5" dirty="0"/>
              <a:t>io</a:t>
            </a:r>
            <a:r>
              <a:rPr sz="3800" dirty="0"/>
              <a:t>n</a:t>
            </a:r>
            <a:r>
              <a:rPr sz="3800" spc="-5" dirty="0"/>
              <a:t> </a:t>
            </a:r>
            <a:r>
              <a:rPr sz="3800" spc="-30" dirty="0"/>
              <a:t>O</a:t>
            </a:r>
            <a:r>
              <a:rPr sz="3800" dirty="0"/>
              <a:t>p</a:t>
            </a:r>
            <a:r>
              <a:rPr sz="3800" spc="-5" dirty="0"/>
              <a:t>e</a:t>
            </a:r>
            <a:r>
              <a:rPr sz="3800" dirty="0"/>
              <a:t>r</a:t>
            </a:r>
            <a:r>
              <a:rPr sz="3800" spc="-5" dirty="0"/>
              <a:t>a</a:t>
            </a:r>
            <a:r>
              <a:rPr sz="3800" spc="-15" dirty="0"/>
              <a:t>t</a:t>
            </a:r>
            <a:r>
              <a:rPr sz="3800" spc="-5" dirty="0"/>
              <a:t>io</a:t>
            </a:r>
            <a:r>
              <a:rPr sz="3800" dirty="0"/>
              <a:t>n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000" y="1685289"/>
            <a:ext cx="140970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8000" y="2155189"/>
            <a:ext cx="140970" cy="1409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3590" y="1613828"/>
            <a:ext cx="7449820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 marR="5080" lvl="0" indent="-77470" algn="l" defTabSz="914400" rtl="0" eaLnBrk="1" fontAlgn="auto" latinLnBrk="0" hangingPunct="1">
              <a:lnSpc>
                <a:spcPct val="139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bi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rme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om</a:t>
            </a:r>
            <a:r>
              <a:rPr kumimoji="0" sz="2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1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19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 a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8000" y="2623820"/>
            <a:ext cx="140970" cy="1409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6120" y="2551088"/>
            <a:ext cx="3683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heavy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1" i="0" u="heavy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1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1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1" i="0" u="heavy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2200" b="1" i="0" u="heavy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2200" b="1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1" i="0" u="heavy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m</a:t>
            </a:r>
            <a:r>
              <a:rPr kumimoji="0" sz="2200" b="1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1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x-</a:t>
            </a:r>
            <a:r>
              <a:rPr kumimoji="0" sz="2200" b="1" i="0" u="heavy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2200" b="1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1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1" i="0" u="heavy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2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&gt;=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8000" y="5904229"/>
            <a:ext cx="140970" cy="1409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590" y="5832768"/>
            <a:ext cx="1360805" cy="77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esu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lt!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5080" lvl="0" indent="0" algn="r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3189" y="326789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87220" y="375792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66787" y="2903"/>
                </a:lnTo>
                <a:lnTo>
                  <a:pt x="319504" y="17502"/>
                </a:lnTo>
                <a:lnTo>
                  <a:pt x="365577" y="43159"/>
                </a:lnTo>
                <a:lnTo>
                  <a:pt x="403694" y="78486"/>
                </a:lnTo>
                <a:lnTo>
                  <a:pt x="432545" y="122095"/>
                </a:lnTo>
                <a:lnTo>
                  <a:pt x="450817" y="172595"/>
                </a:lnTo>
                <a:lnTo>
                  <a:pt x="457200" y="228600"/>
                </a:lnTo>
                <a:lnTo>
                  <a:pt x="456474" y="247793"/>
                </a:lnTo>
                <a:lnTo>
                  <a:pt x="445983" y="302117"/>
                </a:lnTo>
                <a:lnTo>
                  <a:pt x="424039" y="350475"/>
                </a:lnTo>
                <a:lnTo>
                  <a:pt x="391953" y="391477"/>
                </a:lnTo>
                <a:lnTo>
                  <a:pt x="351038" y="423735"/>
                </a:lnTo>
                <a:lnTo>
                  <a:pt x="302605" y="445861"/>
                </a:lnTo>
                <a:lnTo>
                  <a:pt x="247965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87220" y="37579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45689" y="421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1009" y="379857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1009" y="3798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8210" y="4255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85010" y="386860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5150" y="3907971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15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6769" y="3432809"/>
            <a:ext cx="457200" cy="420370"/>
          </a:xfrm>
          <a:custGeom>
            <a:avLst/>
            <a:gdLst/>
            <a:ahLst/>
            <a:cxnLst/>
            <a:rect l="l" t="t" r="r" b="b"/>
            <a:pathLst>
              <a:path w="457200" h="420370">
                <a:moveTo>
                  <a:pt x="457200" y="0"/>
                </a:moveTo>
                <a:lnTo>
                  <a:pt x="0" y="4203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41170" y="3483609"/>
            <a:ext cx="237490" cy="330200"/>
          </a:xfrm>
          <a:custGeom>
            <a:avLst/>
            <a:gdLst/>
            <a:ahLst/>
            <a:cxnLst/>
            <a:rect l="l" t="t" r="r" b="b"/>
            <a:pathLst>
              <a:path w="237489" h="330200">
                <a:moveTo>
                  <a:pt x="0" y="0"/>
                </a:moveTo>
                <a:lnTo>
                  <a:pt x="237490" y="330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88489" y="3759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88489" y="375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45689" y="421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19530" y="3144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19530" y="3144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76729" y="36029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05450" y="2639059"/>
            <a:ext cx="4206240" cy="1828800"/>
          </a:xfrm>
          <a:custGeom>
            <a:avLst/>
            <a:gdLst/>
            <a:ahLst/>
            <a:cxnLst/>
            <a:rect l="l" t="t" r="r" b="b"/>
            <a:pathLst>
              <a:path w="4206240" h="1828800">
                <a:moveTo>
                  <a:pt x="3901440" y="0"/>
                </a:moveTo>
                <a:lnTo>
                  <a:pt x="304800" y="0"/>
                </a:lnTo>
                <a:lnTo>
                  <a:pt x="281959" y="1123"/>
                </a:lnTo>
                <a:lnTo>
                  <a:pt x="236734" y="9772"/>
                </a:lnTo>
                <a:lnTo>
                  <a:pt x="192881" y="26193"/>
                </a:lnTo>
                <a:lnTo>
                  <a:pt x="151314" y="49472"/>
                </a:lnTo>
                <a:lnTo>
                  <a:pt x="112947" y="78695"/>
                </a:lnTo>
                <a:lnTo>
                  <a:pt x="78695" y="112947"/>
                </a:lnTo>
                <a:lnTo>
                  <a:pt x="49472" y="151314"/>
                </a:lnTo>
                <a:lnTo>
                  <a:pt x="26193" y="192881"/>
                </a:lnTo>
                <a:lnTo>
                  <a:pt x="9772" y="236734"/>
                </a:lnTo>
                <a:lnTo>
                  <a:pt x="1123" y="281959"/>
                </a:lnTo>
                <a:lnTo>
                  <a:pt x="0" y="304800"/>
                </a:lnTo>
                <a:lnTo>
                  <a:pt x="0" y="1524000"/>
                </a:lnTo>
                <a:lnTo>
                  <a:pt x="4419" y="1569567"/>
                </a:lnTo>
                <a:lnTo>
                  <a:pt x="17068" y="1614220"/>
                </a:lnTo>
                <a:lnTo>
                  <a:pt x="37033" y="1657045"/>
                </a:lnTo>
                <a:lnTo>
                  <a:pt x="63398" y="1697126"/>
                </a:lnTo>
                <a:lnTo>
                  <a:pt x="95250" y="1733550"/>
                </a:lnTo>
                <a:lnTo>
                  <a:pt x="131673" y="1765401"/>
                </a:lnTo>
                <a:lnTo>
                  <a:pt x="171754" y="1791766"/>
                </a:lnTo>
                <a:lnTo>
                  <a:pt x="214579" y="1811731"/>
                </a:lnTo>
                <a:lnTo>
                  <a:pt x="259232" y="1824380"/>
                </a:lnTo>
                <a:lnTo>
                  <a:pt x="304800" y="1828800"/>
                </a:lnTo>
                <a:lnTo>
                  <a:pt x="3901440" y="1828800"/>
                </a:lnTo>
                <a:lnTo>
                  <a:pt x="3947007" y="1824380"/>
                </a:lnTo>
                <a:lnTo>
                  <a:pt x="3991660" y="1811731"/>
                </a:lnTo>
                <a:lnTo>
                  <a:pt x="4034485" y="1791766"/>
                </a:lnTo>
                <a:lnTo>
                  <a:pt x="4074566" y="1765401"/>
                </a:lnTo>
                <a:lnTo>
                  <a:pt x="4110990" y="1733550"/>
                </a:lnTo>
                <a:lnTo>
                  <a:pt x="4142841" y="1697126"/>
                </a:lnTo>
                <a:lnTo>
                  <a:pt x="4169206" y="1657045"/>
                </a:lnTo>
                <a:lnTo>
                  <a:pt x="4189171" y="1614220"/>
                </a:lnTo>
                <a:lnTo>
                  <a:pt x="4201820" y="1569567"/>
                </a:lnTo>
                <a:lnTo>
                  <a:pt x="4206240" y="1524000"/>
                </a:lnTo>
                <a:lnTo>
                  <a:pt x="4206240" y="304800"/>
                </a:lnTo>
                <a:lnTo>
                  <a:pt x="4201820" y="259232"/>
                </a:lnTo>
                <a:lnTo>
                  <a:pt x="4189171" y="214579"/>
                </a:lnTo>
                <a:lnTo>
                  <a:pt x="4169206" y="171754"/>
                </a:lnTo>
                <a:lnTo>
                  <a:pt x="4142841" y="131673"/>
                </a:lnTo>
                <a:lnTo>
                  <a:pt x="4110990" y="95249"/>
                </a:lnTo>
                <a:lnTo>
                  <a:pt x="4074566" y="63398"/>
                </a:lnTo>
                <a:lnTo>
                  <a:pt x="4034485" y="37033"/>
                </a:lnTo>
                <a:lnTo>
                  <a:pt x="3991660" y="17068"/>
                </a:lnTo>
                <a:lnTo>
                  <a:pt x="3947007" y="4419"/>
                </a:lnTo>
                <a:lnTo>
                  <a:pt x="390144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486400" y="2603500"/>
            <a:ext cx="4206240" cy="1828800"/>
          </a:xfrm>
          <a:custGeom>
            <a:avLst/>
            <a:gdLst/>
            <a:ahLst/>
            <a:cxnLst/>
            <a:rect l="l" t="t" r="r" b="b"/>
            <a:pathLst>
              <a:path w="4206240" h="1828800">
                <a:moveTo>
                  <a:pt x="304800" y="0"/>
                </a:moveTo>
                <a:lnTo>
                  <a:pt x="259232" y="4419"/>
                </a:lnTo>
                <a:lnTo>
                  <a:pt x="214579" y="17068"/>
                </a:lnTo>
                <a:lnTo>
                  <a:pt x="171754" y="37033"/>
                </a:lnTo>
                <a:lnTo>
                  <a:pt x="131673" y="63398"/>
                </a:lnTo>
                <a:lnTo>
                  <a:pt x="95250" y="95249"/>
                </a:lnTo>
                <a:lnTo>
                  <a:pt x="63398" y="131673"/>
                </a:lnTo>
                <a:lnTo>
                  <a:pt x="37033" y="171754"/>
                </a:lnTo>
                <a:lnTo>
                  <a:pt x="17068" y="214579"/>
                </a:lnTo>
                <a:lnTo>
                  <a:pt x="4419" y="259232"/>
                </a:lnTo>
                <a:lnTo>
                  <a:pt x="0" y="304800"/>
                </a:lnTo>
                <a:lnTo>
                  <a:pt x="0" y="1524000"/>
                </a:lnTo>
                <a:lnTo>
                  <a:pt x="4419" y="1569567"/>
                </a:lnTo>
                <a:lnTo>
                  <a:pt x="17068" y="1614220"/>
                </a:lnTo>
                <a:lnTo>
                  <a:pt x="37033" y="1657045"/>
                </a:lnTo>
                <a:lnTo>
                  <a:pt x="63398" y="1697126"/>
                </a:lnTo>
                <a:lnTo>
                  <a:pt x="95250" y="1733550"/>
                </a:lnTo>
                <a:lnTo>
                  <a:pt x="131673" y="1765401"/>
                </a:lnTo>
                <a:lnTo>
                  <a:pt x="171754" y="1791766"/>
                </a:lnTo>
                <a:lnTo>
                  <a:pt x="214579" y="1811731"/>
                </a:lnTo>
                <a:lnTo>
                  <a:pt x="259232" y="1824380"/>
                </a:lnTo>
                <a:lnTo>
                  <a:pt x="304800" y="1828800"/>
                </a:lnTo>
                <a:lnTo>
                  <a:pt x="3901440" y="1828800"/>
                </a:lnTo>
                <a:lnTo>
                  <a:pt x="3947007" y="1824380"/>
                </a:lnTo>
                <a:lnTo>
                  <a:pt x="3991660" y="1811731"/>
                </a:lnTo>
                <a:lnTo>
                  <a:pt x="4034485" y="1791766"/>
                </a:lnTo>
                <a:lnTo>
                  <a:pt x="4074566" y="1765401"/>
                </a:lnTo>
                <a:lnTo>
                  <a:pt x="4110990" y="1733550"/>
                </a:lnTo>
                <a:lnTo>
                  <a:pt x="4142841" y="1697126"/>
                </a:lnTo>
                <a:lnTo>
                  <a:pt x="4169206" y="1657045"/>
                </a:lnTo>
                <a:lnTo>
                  <a:pt x="4189171" y="1614220"/>
                </a:lnTo>
                <a:lnTo>
                  <a:pt x="4201820" y="1569567"/>
                </a:lnTo>
                <a:lnTo>
                  <a:pt x="4206240" y="1524000"/>
                </a:lnTo>
                <a:lnTo>
                  <a:pt x="4206240" y="304800"/>
                </a:lnTo>
                <a:lnTo>
                  <a:pt x="4201820" y="259232"/>
                </a:lnTo>
                <a:lnTo>
                  <a:pt x="4189171" y="214579"/>
                </a:lnTo>
                <a:lnTo>
                  <a:pt x="4169206" y="171754"/>
                </a:lnTo>
                <a:lnTo>
                  <a:pt x="4142841" y="131673"/>
                </a:lnTo>
                <a:lnTo>
                  <a:pt x="4110990" y="95249"/>
                </a:lnTo>
                <a:lnTo>
                  <a:pt x="4074566" y="63398"/>
                </a:lnTo>
                <a:lnTo>
                  <a:pt x="4034485" y="37033"/>
                </a:lnTo>
                <a:lnTo>
                  <a:pt x="3991660" y="17068"/>
                </a:lnTo>
                <a:lnTo>
                  <a:pt x="3947007" y="4419"/>
                </a:lnTo>
                <a:lnTo>
                  <a:pt x="3901440" y="0"/>
                </a:lnTo>
                <a:lnTo>
                  <a:pt x="304800" y="0"/>
                </a:lnTo>
                <a:close/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486400" y="2377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692640" y="4206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23229" y="2625141"/>
            <a:ext cx="4127500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5244" lvl="0" indent="0" algn="ctr" defTabSz="914400" rtl="0" eaLnBrk="1" fontAlgn="auto" latinLnBrk="0" hangingPunct="1">
              <a:lnSpc>
                <a:spcPts val="22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e:</a:t>
            </a:r>
            <a:endParaRPr kumimoji="0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0" algn="ctr" defTabSz="914400" rtl="0" eaLnBrk="1" fontAlgn="auto" latinLnBrk="0" hangingPunct="1">
              <a:lnSpc>
                <a:spcPts val="214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900" b="1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aim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ng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ne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sl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”</a:t>
            </a:r>
            <a:endParaRPr kumimoji="0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49860" marR="140970" lvl="0" indent="0" algn="ctr" defTabSz="914400" rtl="0" eaLnBrk="1" fontAlgn="auto" latinLnBrk="0" hangingPunct="1">
              <a:lnSpc>
                <a:spcPts val="2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ng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nd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sng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900" b="1" i="0" u="sng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endParaRPr kumimoji="0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19929" y="390035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013959" y="439039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013959" y="4390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471159" y="4847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10479" y="449979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867150" y="4064000"/>
            <a:ext cx="542290" cy="477520"/>
          </a:xfrm>
          <a:custGeom>
            <a:avLst/>
            <a:gdLst/>
            <a:ahLst/>
            <a:cxnLst/>
            <a:rect l="l" t="t" r="r" b="b"/>
            <a:pathLst>
              <a:path w="542289" h="477520">
                <a:moveTo>
                  <a:pt x="542289" y="0"/>
                </a:moveTo>
                <a:lnTo>
                  <a:pt x="0" y="47751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866640" y="4116070"/>
            <a:ext cx="238760" cy="330200"/>
          </a:xfrm>
          <a:custGeom>
            <a:avLst/>
            <a:gdLst/>
            <a:ahLst/>
            <a:cxnLst/>
            <a:rect l="l" t="t" r="r" b="b"/>
            <a:pathLst>
              <a:path w="238760" h="330200">
                <a:moveTo>
                  <a:pt x="0" y="0"/>
                </a:moveTo>
                <a:lnTo>
                  <a:pt x="238760" y="33019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013959" y="439039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013959" y="4390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471159" y="4848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653029" y="54038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653029" y="5403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110229" y="5861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02279" y="4907279"/>
            <a:ext cx="548640" cy="565150"/>
          </a:xfrm>
          <a:custGeom>
            <a:avLst/>
            <a:gdLst/>
            <a:ahLst/>
            <a:cxnLst/>
            <a:rect l="l" t="t" r="r" b="b"/>
            <a:pathLst>
              <a:path w="548639" h="565150">
                <a:moveTo>
                  <a:pt x="548640" y="0"/>
                </a:moveTo>
                <a:lnTo>
                  <a:pt x="0" y="56515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446270" y="37769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446270" y="3776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903470" y="4235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706109" y="54038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706109" y="5403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163309" y="5861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739640" y="543940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739640" y="54394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196840" y="5896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877309" y="543940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877309" y="54394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334509" y="5896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511550" y="452500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511550" y="45250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968750" y="4982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877309" y="4982209"/>
            <a:ext cx="182880" cy="457200"/>
          </a:xfrm>
          <a:custGeom>
            <a:avLst/>
            <a:gdLst/>
            <a:ahLst/>
            <a:cxnLst/>
            <a:rect l="l" t="t" r="r" b="b"/>
            <a:pathLst>
              <a:path w="182879" h="457200">
                <a:moveTo>
                  <a:pt x="0" y="0"/>
                </a:moveTo>
                <a:lnTo>
                  <a:pt x="182879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974590" y="4847590"/>
            <a:ext cx="182880" cy="591820"/>
          </a:xfrm>
          <a:custGeom>
            <a:avLst/>
            <a:gdLst/>
            <a:ahLst/>
            <a:cxnLst/>
            <a:rect l="l" t="t" r="r" b="b"/>
            <a:pathLst>
              <a:path w="182879" h="591820">
                <a:moveTo>
                  <a:pt x="182880" y="0"/>
                </a:moveTo>
                <a:lnTo>
                  <a:pt x="0" y="59182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434329" y="4756150"/>
            <a:ext cx="419100" cy="647700"/>
          </a:xfrm>
          <a:custGeom>
            <a:avLst/>
            <a:gdLst/>
            <a:ahLst/>
            <a:cxnLst/>
            <a:rect l="l" t="t" r="r" b="b"/>
            <a:pathLst>
              <a:path w="419100" h="647700">
                <a:moveTo>
                  <a:pt x="0" y="0"/>
                </a:moveTo>
                <a:lnTo>
                  <a:pt x="419100" y="6477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833109" y="553230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817109" y="55500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968750" y="55500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743200" y="551325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15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586479" y="461790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139950" y="5788659"/>
            <a:ext cx="548640" cy="565150"/>
          </a:xfrm>
          <a:custGeom>
            <a:avLst/>
            <a:gdLst/>
            <a:ahLst/>
            <a:cxnLst/>
            <a:rect l="l" t="t" r="r" b="b"/>
            <a:pathLst>
              <a:path w="548639" h="565150">
                <a:moveTo>
                  <a:pt x="548639" y="0"/>
                </a:moveTo>
                <a:lnTo>
                  <a:pt x="0" y="56514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774189" y="624585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599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199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599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774189" y="62458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231389" y="67043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688589" y="3647440"/>
            <a:ext cx="524510" cy="270510"/>
          </a:xfrm>
          <a:custGeom>
            <a:avLst/>
            <a:gdLst/>
            <a:ahLst/>
            <a:cxnLst/>
            <a:rect l="l" t="t" r="r" b="b"/>
            <a:pathLst>
              <a:path w="524510" h="270510">
                <a:moveTo>
                  <a:pt x="0" y="0"/>
                </a:moveTo>
                <a:lnTo>
                  <a:pt x="524510" y="270510"/>
                </a:lnTo>
              </a:path>
            </a:pathLst>
          </a:custGeom>
          <a:ln w="45644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162300" y="3834129"/>
            <a:ext cx="275590" cy="199390"/>
          </a:xfrm>
          <a:custGeom>
            <a:avLst/>
            <a:gdLst/>
            <a:ahLst/>
            <a:cxnLst/>
            <a:rect l="l" t="t" r="r" b="b"/>
            <a:pathLst>
              <a:path w="275589" h="199389">
                <a:moveTo>
                  <a:pt x="80010" y="0"/>
                </a:moveTo>
                <a:lnTo>
                  <a:pt x="0" y="156210"/>
                </a:lnTo>
                <a:lnTo>
                  <a:pt x="275589" y="199390"/>
                </a:lnTo>
                <a:lnTo>
                  <a:pt x="8001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40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358242"/>
            <a:ext cx="621728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91585" algn="l"/>
              </a:tabLst>
              <a:defRPr/>
            </a:pP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ea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3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ion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	–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io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ns</a:t>
            </a:r>
            <a:endParaRPr kumimoji="0" sz="3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0829" y="95631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300" y="1239519"/>
            <a:ext cx="142240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8300" y="1708150"/>
            <a:ext cx="142240" cy="142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1369" y="2176779"/>
            <a:ext cx="140970" cy="1422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8300" y="2645410"/>
            <a:ext cx="142240" cy="1422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159" y="1168058"/>
            <a:ext cx="8212455" cy="1710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asy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“min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”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oot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t!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!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!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d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letin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”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431800" algn="l" defTabSz="914400" rtl="0" eaLnBrk="1" fontAlgn="auto" latinLnBrk="0" hangingPunct="1">
              <a:lnSpc>
                <a:spcPct val="139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200" b="0" i="0" u="heavy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heavy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hri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nks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b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200" b="0" i="0" u="heavy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fin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200" b="0" i="0" u="heavy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heavy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</a:t>
            </a:r>
            <a:r>
              <a:rPr kumimoji="0" sz="2200" b="0" i="0" u="heavy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heavy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heavy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0" i="0" u="heavy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fo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heavy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heavy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heavy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ite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2200" b="0" i="0" u="heavy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</a:t>
            </a:r>
            <a:r>
              <a:rPr kumimoji="0" sz="2200" b="0" i="0" u="heavy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</a:t>
            </a:r>
            <a:r>
              <a:rPr kumimoji="0" sz="2200" b="0" i="0" u="heavy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2200" b="0" i="0" u="heavy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</a:t>
            </a:r>
            <a:r>
              <a:rPr kumimoji="0" sz="2200" b="0" i="0" u="heavy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el)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Re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tru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tur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ncip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1369" y="3115310"/>
            <a:ext cx="140970" cy="1409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61029" y="508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199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599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599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61029" y="5085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19500" y="5542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13889" y="508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66787" y="2903"/>
                </a:lnTo>
                <a:lnTo>
                  <a:pt x="319504" y="17502"/>
                </a:lnTo>
                <a:lnTo>
                  <a:pt x="365577" y="43159"/>
                </a:lnTo>
                <a:lnTo>
                  <a:pt x="403694" y="78486"/>
                </a:lnTo>
                <a:lnTo>
                  <a:pt x="432545" y="122095"/>
                </a:lnTo>
                <a:lnTo>
                  <a:pt x="450817" y="172595"/>
                </a:lnTo>
                <a:lnTo>
                  <a:pt x="457200" y="228600"/>
                </a:lnTo>
                <a:lnTo>
                  <a:pt x="456474" y="247793"/>
                </a:lnTo>
                <a:lnTo>
                  <a:pt x="445983" y="302117"/>
                </a:lnTo>
                <a:lnTo>
                  <a:pt x="424039" y="350475"/>
                </a:lnTo>
                <a:lnTo>
                  <a:pt x="391953" y="391477"/>
                </a:lnTo>
                <a:lnTo>
                  <a:pt x="351038" y="423735"/>
                </a:lnTo>
                <a:lnTo>
                  <a:pt x="302605" y="445861"/>
                </a:lnTo>
                <a:lnTo>
                  <a:pt x="247965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13889" y="5085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72360" y="5542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65450" y="4445000"/>
            <a:ext cx="87630" cy="16510"/>
          </a:xfrm>
          <a:custGeom>
            <a:avLst/>
            <a:gdLst/>
            <a:ahLst/>
            <a:cxnLst/>
            <a:rect l="l" t="t" r="r" b="b"/>
            <a:pathLst>
              <a:path w="87630" h="16510">
                <a:moveTo>
                  <a:pt x="0" y="0"/>
                </a:moveTo>
                <a:lnTo>
                  <a:pt x="39268" y="2800"/>
                </a:lnTo>
                <a:lnTo>
                  <a:pt x="76044" y="11583"/>
                </a:lnTo>
                <a:lnTo>
                  <a:pt x="87551" y="15938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29279" y="4511040"/>
            <a:ext cx="43815" cy="62865"/>
          </a:xfrm>
          <a:custGeom>
            <a:avLst/>
            <a:gdLst/>
            <a:ahLst/>
            <a:cxnLst/>
            <a:rect l="l" t="t" r="r" b="b"/>
            <a:pathLst>
              <a:path w="43814" h="62864">
                <a:moveTo>
                  <a:pt x="0" y="0"/>
                </a:moveTo>
                <a:lnTo>
                  <a:pt x="31654" y="39749"/>
                </a:lnTo>
                <a:lnTo>
                  <a:pt x="38090" y="50929"/>
                </a:lnTo>
                <a:lnTo>
                  <a:pt x="43752" y="62514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77644" y="4673600"/>
            <a:ext cx="16510" cy="87630"/>
          </a:xfrm>
          <a:custGeom>
            <a:avLst/>
            <a:gdLst/>
            <a:ahLst/>
            <a:cxnLst/>
            <a:rect l="l" t="t" r="r" b="b"/>
            <a:pathLst>
              <a:path w="16510" h="87629">
                <a:moveTo>
                  <a:pt x="16405" y="0"/>
                </a:moveTo>
                <a:lnTo>
                  <a:pt x="13524" y="39305"/>
                </a:lnTo>
                <a:lnTo>
                  <a:pt x="4484" y="75829"/>
                </a:lnTo>
                <a:lnTo>
                  <a:pt x="0" y="87386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55208" y="4836159"/>
            <a:ext cx="74295" cy="49530"/>
          </a:xfrm>
          <a:custGeom>
            <a:avLst/>
            <a:gdLst/>
            <a:ahLst/>
            <a:cxnLst/>
            <a:rect l="l" t="t" r="r" b="b"/>
            <a:pathLst>
              <a:path w="74294" h="49529">
                <a:moveTo>
                  <a:pt x="74071" y="0"/>
                </a:moveTo>
                <a:lnTo>
                  <a:pt x="44638" y="24731"/>
                </a:lnTo>
                <a:lnTo>
                  <a:pt x="11672" y="43979"/>
                </a:lnTo>
                <a:lnTo>
                  <a:pt x="0" y="49176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78063" y="4885782"/>
            <a:ext cx="87630" cy="16510"/>
          </a:xfrm>
          <a:custGeom>
            <a:avLst/>
            <a:gdLst/>
            <a:ahLst/>
            <a:cxnLst/>
            <a:rect l="l" t="t" r="r" b="b"/>
            <a:pathLst>
              <a:path w="87630" h="16510">
                <a:moveTo>
                  <a:pt x="87386" y="16417"/>
                </a:moveTo>
                <a:lnTo>
                  <a:pt x="48614" y="13137"/>
                </a:lnTo>
                <a:lnTo>
                  <a:pt x="11625" y="4091"/>
                </a:lnTo>
                <a:lnTo>
                  <a:pt x="0" y="0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54707" y="4761443"/>
            <a:ext cx="48260" cy="74930"/>
          </a:xfrm>
          <a:custGeom>
            <a:avLst/>
            <a:gdLst/>
            <a:ahLst/>
            <a:cxnLst/>
            <a:rect l="l" t="t" r="r" b="b"/>
            <a:pathLst>
              <a:path w="48260" h="74929">
                <a:moveTo>
                  <a:pt x="48182" y="74717"/>
                </a:moveTo>
                <a:lnTo>
                  <a:pt x="23912" y="45039"/>
                </a:lnTo>
                <a:lnTo>
                  <a:pt x="4808" y="11779"/>
                </a:lnTo>
                <a:lnTo>
                  <a:pt x="0" y="0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36850" y="4586258"/>
            <a:ext cx="17145" cy="87630"/>
          </a:xfrm>
          <a:custGeom>
            <a:avLst/>
            <a:gdLst/>
            <a:ahLst/>
            <a:cxnLst/>
            <a:rect l="l" t="t" r="r" b="b"/>
            <a:pathLst>
              <a:path w="17144" h="87629">
                <a:moveTo>
                  <a:pt x="0" y="87341"/>
                </a:moveTo>
                <a:lnTo>
                  <a:pt x="3270" y="48174"/>
                </a:lnTo>
                <a:lnTo>
                  <a:pt x="12703" y="11484"/>
                </a:lnTo>
                <a:lnTo>
                  <a:pt x="17119" y="0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02889" y="4461587"/>
            <a:ext cx="74930" cy="48260"/>
          </a:xfrm>
          <a:custGeom>
            <a:avLst/>
            <a:gdLst/>
            <a:ahLst/>
            <a:cxnLst/>
            <a:rect l="l" t="t" r="r" b="b"/>
            <a:pathLst>
              <a:path w="74930" h="48260">
                <a:moveTo>
                  <a:pt x="0" y="48182"/>
                </a:moveTo>
                <a:lnTo>
                  <a:pt x="29677" y="23912"/>
                </a:lnTo>
                <a:lnTo>
                  <a:pt x="62937" y="4808"/>
                </a:lnTo>
                <a:lnTo>
                  <a:pt x="74717" y="0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79650" y="4719320"/>
            <a:ext cx="457200" cy="420370"/>
          </a:xfrm>
          <a:custGeom>
            <a:avLst/>
            <a:gdLst/>
            <a:ahLst/>
            <a:cxnLst/>
            <a:rect l="l" t="t" r="r" b="b"/>
            <a:pathLst>
              <a:path w="457200" h="420370">
                <a:moveTo>
                  <a:pt x="457200" y="0"/>
                </a:moveTo>
                <a:lnTo>
                  <a:pt x="0" y="4203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02610" y="4846320"/>
            <a:ext cx="182880" cy="238760"/>
          </a:xfrm>
          <a:custGeom>
            <a:avLst/>
            <a:gdLst/>
            <a:ahLst/>
            <a:cxnLst/>
            <a:rect l="l" t="t" r="r" b="b"/>
            <a:pathLst>
              <a:path w="182879" h="238760">
                <a:moveTo>
                  <a:pt x="0" y="0"/>
                </a:moveTo>
                <a:lnTo>
                  <a:pt x="182879" y="2387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28670" y="3474720"/>
            <a:ext cx="1791970" cy="1427480"/>
          </a:xfrm>
          <a:custGeom>
            <a:avLst/>
            <a:gdLst/>
            <a:ahLst/>
            <a:cxnLst/>
            <a:rect l="l" t="t" r="r" b="b"/>
            <a:pathLst>
              <a:path w="1791970" h="1427479">
                <a:moveTo>
                  <a:pt x="647700" y="914399"/>
                </a:moveTo>
                <a:lnTo>
                  <a:pt x="597140" y="909513"/>
                </a:lnTo>
                <a:lnTo>
                  <a:pt x="548750" y="895883"/>
                </a:lnTo>
                <a:lnTo>
                  <a:pt x="504869" y="875052"/>
                </a:lnTo>
                <a:lnTo>
                  <a:pt x="467837" y="848563"/>
                </a:lnTo>
                <a:lnTo>
                  <a:pt x="439995" y="817959"/>
                </a:lnTo>
                <a:lnTo>
                  <a:pt x="421212" y="773420"/>
                </a:lnTo>
                <a:lnTo>
                  <a:pt x="420369" y="762000"/>
                </a:lnTo>
                <a:lnTo>
                  <a:pt x="420369" y="648969"/>
                </a:lnTo>
                <a:lnTo>
                  <a:pt x="420369" y="534669"/>
                </a:lnTo>
                <a:lnTo>
                  <a:pt x="420369" y="379729"/>
                </a:lnTo>
                <a:lnTo>
                  <a:pt x="420369" y="265429"/>
                </a:lnTo>
                <a:lnTo>
                  <a:pt x="420369" y="152400"/>
                </a:lnTo>
                <a:lnTo>
                  <a:pt x="421212" y="140979"/>
                </a:lnTo>
                <a:lnTo>
                  <a:pt x="439995" y="96440"/>
                </a:lnTo>
                <a:lnTo>
                  <a:pt x="467837" y="65836"/>
                </a:lnTo>
                <a:lnTo>
                  <a:pt x="504869" y="39347"/>
                </a:lnTo>
                <a:lnTo>
                  <a:pt x="548750" y="18516"/>
                </a:lnTo>
                <a:lnTo>
                  <a:pt x="597140" y="4886"/>
                </a:lnTo>
                <a:lnTo>
                  <a:pt x="647700" y="0"/>
                </a:lnTo>
                <a:lnTo>
                  <a:pt x="819150" y="0"/>
                </a:lnTo>
                <a:lnTo>
                  <a:pt x="989329" y="0"/>
                </a:lnTo>
                <a:lnTo>
                  <a:pt x="1223009" y="0"/>
                </a:lnTo>
                <a:lnTo>
                  <a:pt x="1393189" y="0"/>
                </a:lnTo>
                <a:lnTo>
                  <a:pt x="1564639" y="0"/>
                </a:lnTo>
                <a:lnTo>
                  <a:pt x="1581589" y="561"/>
                </a:lnTo>
                <a:lnTo>
                  <a:pt x="1631685" y="8534"/>
                </a:lnTo>
                <a:lnTo>
                  <a:pt x="1678833" y="24736"/>
                </a:lnTo>
                <a:lnTo>
                  <a:pt x="1720691" y="47625"/>
                </a:lnTo>
                <a:lnTo>
                  <a:pt x="1754919" y="75657"/>
                </a:lnTo>
                <a:lnTo>
                  <a:pt x="1779178" y="107289"/>
                </a:lnTo>
                <a:lnTo>
                  <a:pt x="1791969" y="152400"/>
                </a:lnTo>
                <a:lnTo>
                  <a:pt x="1791969" y="265429"/>
                </a:lnTo>
                <a:lnTo>
                  <a:pt x="1791969" y="379729"/>
                </a:lnTo>
                <a:lnTo>
                  <a:pt x="1791969" y="534669"/>
                </a:lnTo>
                <a:lnTo>
                  <a:pt x="1791969" y="648969"/>
                </a:lnTo>
                <a:lnTo>
                  <a:pt x="1791969" y="762000"/>
                </a:lnTo>
                <a:lnTo>
                  <a:pt x="1791127" y="773420"/>
                </a:lnTo>
                <a:lnTo>
                  <a:pt x="1772344" y="817959"/>
                </a:lnTo>
                <a:lnTo>
                  <a:pt x="1744502" y="848563"/>
                </a:lnTo>
                <a:lnTo>
                  <a:pt x="1707470" y="875052"/>
                </a:lnTo>
                <a:lnTo>
                  <a:pt x="1663589" y="895883"/>
                </a:lnTo>
                <a:lnTo>
                  <a:pt x="1615199" y="909513"/>
                </a:lnTo>
                <a:lnTo>
                  <a:pt x="1564639" y="914399"/>
                </a:lnTo>
                <a:lnTo>
                  <a:pt x="1393189" y="914399"/>
                </a:lnTo>
                <a:lnTo>
                  <a:pt x="1223009" y="914399"/>
                </a:lnTo>
                <a:lnTo>
                  <a:pt x="989329" y="914399"/>
                </a:lnTo>
                <a:lnTo>
                  <a:pt x="0" y="1427479"/>
                </a:lnTo>
                <a:lnTo>
                  <a:pt x="647700" y="914399"/>
                </a:lnTo>
                <a:close/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49040" y="4389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20640" y="3474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99489" y="3042578"/>
            <a:ext cx="4827270" cy="1143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171450" algn="l" defTabSz="914400" rtl="0" eaLnBrk="1" fontAlgn="auto" latinLnBrk="0" hangingPunct="1">
              <a:lnSpc>
                <a:spcPts val="46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57325" algn="l"/>
                <a:tab pos="2295525" algn="l"/>
                <a:tab pos="2700655" algn="l"/>
                <a:tab pos="2836545" algn="l"/>
                <a:tab pos="3726179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Re-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rd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	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	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	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tu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 </a:t>
            </a:r>
            <a:r>
              <a:rPr kumimoji="0" sz="3300" b="0" i="0" u="none" strike="noStrike" kern="1200" cap="none" spc="0" normalizeH="0" baseline="239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</a:t>
            </a:r>
            <a:r>
              <a:rPr kumimoji="0" sz="3300" b="0" i="0" u="none" strike="noStrike" kern="1200" cap="none" spc="-7" normalizeH="0" baseline="239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</a:t>
            </a:r>
            <a:r>
              <a:rPr kumimoji="0" sz="3300" b="0" i="0" u="none" strike="noStrike" kern="1200" cap="none" spc="15" normalizeH="0" baseline="239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3300" b="0" i="0" u="none" strike="noStrike" kern="1200" cap="none" spc="-7" normalizeH="0" baseline="239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fie</a:t>
            </a:r>
            <a:r>
              <a:rPr kumimoji="0" sz="3300" b="0" i="0" u="none" strike="noStrike" kern="1200" cap="none" spc="0" normalizeH="0" baseline="23989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				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ap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837180" marR="0" lvl="0" indent="0" algn="l" defTabSz="914400" rtl="0" eaLnBrk="1" fontAlgn="auto" latinLnBrk="0" hangingPunct="1">
              <a:lnSpc>
                <a:spcPts val="1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Stru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ctu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72708" y="3042578"/>
            <a:ext cx="367792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49605" algn="l"/>
                <a:tab pos="1846580" algn="l"/>
                <a:tab pos="3261360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nd	o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rd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ng	p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rop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rt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	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67930" y="3563802"/>
            <a:ext cx="1660525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0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Modified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ts val="20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ap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Structure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515859" y="3432809"/>
            <a:ext cx="1892300" cy="1417320"/>
          </a:xfrm>
          <a:custGeom>
            <a:avLst/>
            <a:gdLst/>
            <a:ahLst/>
            <a:cxnLst/>
            <a:rect l="l" t="t" r="r" b="b"/>
            <a:pathLst>
              <a:path w="1892300" h="1417320">
                <a:moveTo>
                  <a:pt x="322580" y="914400"/>
                </a:moveTo>
                <a:lnTo>
                  <a:pt x="275873" y="912190"/>
                </a:lnTo>
                <a:lnTo>
                  <a:pt x="230103" y="905865"/>
                </a:lnTo>
                <a:lnTo>
                  <a:pt x="186208" y="895883"/>
                </a:lnTo>
                <a:lnTo>
                  <a:pt x="145125" y="882700"/>
                </a:lnTo>
                <a:lnTo>
                  <a:pt x="107791" y="866775"/>
                </a:lnTo>
                <a:lnTo>
                  <a:pt x="60869" y="838742"/>
                </a:lnTo>
                <a:lnTo>
                  <a:pt x="27655" y="807110"/>
                </a:lnTo>
                <a:lnTo>
                  <a:pt x="10160" y="762000"/>
                </a:lnTo>
                <a:lnTo>
                  <a:pt x="10160" y="648969"/>
                </a:lnTo>
                <a:lnTo>
                  <a:pt x="10160" y="534669"/>
                </a:lnTo>
                <a:lnTo>
                  <a:pt x="10160" y="379729"/>
                </a:lnTo>
                <a:lnTo>
                  <a:pt x="10160" y="265429"/>
                </a:lnTo>
                <a:lnTo>
                  <a:pt x="10160" y="152400"/>
                </a:lnTo>
                <a:lnTo>
                  <a:pt x="11312" y="140979"/>
                </a:lnTo>
                <a:lnTo>
                  <a:pt x="37008" y="96440"/>
                </a:lnTo>
                <a:lnTo>
                  <a:pt x="75143" y="65836"/>
                </a:lnTo>
                <a:lnTo>
                  <a:pt x="125931" y="39347"/>
                </a:lnTo>
                <a:lnTo>
                  <a:pt x="165257" y="24736"/>
                </a:lnTo>
                <a:lnTo>
                  <a:pt x="207863" y="13096"/>
                </a:lnTo>
                <a:lnTo>
                  <a:pt x="252812" y="4886"/>
                </a:lnTo>
                <a:lnTo>
                  <a:pt x="299168" y="561"/>
                </a:lnTo>
                <a:lnTo>
                  <a:pt x="322580" y="0"/>
                </a:lnTo>
                <a:lnTo>
                  <a:pt x="556260" y="0"/>
                </a:lnTo>
                <a:lnTo>
                  <a:pt x="791210" y="0"/>
                </a:lnTo>
                <a:lnTo>
                  <a:pt x="1109980" y="0"/>
                </a:lnTo>
                <a:lnTo>
                  <a:pt x="1344930" y="0"/>
                </a:lnTo>
                <a:lnTo>
                  <a:pt x="1578610" y="0"/>
                </a:lnTo>
                <a:lnTo>
                  <a:pt x="1602031" y="561"/>
                </a:lnTo>
                <a:lnTo>
                  <a:pt x="1648454" y="4886"/>
                </a:lnTo>
                <a:lnTo>
                  <a:pt x="1693525" y="13096"/>
                </a:lnTo>
                <a:lnTo>
                  <a:pt x="1736290" y="24736"/>
                </a:lnTo>
                <a:lnTo>
                  <a:pt x="1775798" y="39347"/>
                </a:lnTo>
                <a:lnTo>
                  <a:pt x="1811096" y="56473"/>
                </a:lnTo>
                <a:lnTo>
                  <a:pt x="1854066" y="85877"/>
                </a:lnTo>
                <a:lnTo>
                  <a:pt x="1882205" y="118367"/>
                </a:lnTo>
                <a:lnTo>
                  <a:pt x="1892300" y="152400"/>
                </a:lnTo>
                <a:lnTo>
                  <a:pt x="1892300" y="265429"/>
                </a:lnTo>
                <a:lnTo>
                  <a:pt x="1892300" y="379729"/>
                </a:lnTo>
                <a:lnTo>
                  <a:pt x="1892300" y="534669"/>
                </a:lnTo>
                <a:lnTo>
                  <a:pt x="1892300" y="648969"/>
                </a:lnTo>
                <a:lnTo>
                  <a:pt x="1892300" y="762000"/>
                </a:lnTo>
                <a:lnTo>
                  <a:pt x="1891138" y="773420"/>
                </a:lnTo>
                <a:lnTo>
                  <a:pt x="1865252" y="817959"/>
                </a:lnTo>
                <a:lnTo>
                  <a:pt x="1826869" y="848563"/>
                </a:lnTo>
                <a:lnTo>
                  <a:pt x="1775798" y="875052"/>
                </a:lnTo>
                <a:lnTo>
                  <a:pt x="1736290" y="889663"/>
                </a:lnTo>
                <a:lnTo>
                  <a:pt x="1693525" y="901303"/>
                </a:lnTo>
                <a:lnTo>
                  <a:pt x="1648454" y="909513"/>
                </a:lnTo>
                <a:lnTo>
                  <a:pt x="1602031" y="913838"/>
                </a:lnTo>
                <a:lnTo>
                  <a:pt x="1578610" y="914400"/>
                </a:lnTo>
                <a:lnTo>
                  <a:pt x="1344930" y="914400"/>
                </a:lnTo>
                <a:lnTo>
                  <a:pt x="1109980" y="914400"/>
                </a:lnTo>
                <a:lnTo>
                  <a:pt x="791210" y="914400"/>
                </a:lnTo>
                <a:lnTo>
                  <a:pt x="0" y="1417320"/>
                </a:lnTo>
                <a:lnTo>
                  <a:pt x="322580" y="914400"/>
                </a:lnTo>
                <a:close/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526019" y="4347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408159" y="3432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283460" y="4536440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>
                <a:moveTo>
                  <a:pt x="0" y="0"/>
                </a:moveTo>
                <a:lnTo>
                  <a:pt x="2628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40000" y="4481829"/>
            <a:ext cx="161290" cy="107950"/>
          </a:xfrm>
          <a:custGeom>
            <a:avLst/>
            <a:gdLst/>
            <a:ahLst/>
            <a:cxnLst/>
            <a:rect l="l" t="t" r="r" b="b"/>
            <a:pathLst>
              <a:path w="161289" h="107950">
                <a:moveTo>
                  <a:pt x="0" y="0"/>
                </a:moveTo>
                <a:lnTo>
                  <a:pt x="0" y="107950"/>
                </a:lnTo>
                <a:lnTo>
                  <a:pt x="161289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73709" y="4297679"/>
            <a:ext cx="1809750" cy="365760"/>
          </a:xfrm>
          <a:custGeom>
            <a:avLst/>
            <a:gdLst/>
            <a:ahLst/>
            <a:cxnLst/>
            <a:rect l="l" t="t" r="r" b="b"/>
            <a:pathLst>
              <a:path w="1809750" h="365760">
                <a:moveTo>
                  <a:pt x="60960" y="0"/>
                </a:moveTo>
                <a:lnTo>
                  <a:pt x="23179" y="15228"/>
                </a:lnTo>
                <a:lnTo>
                  <a:pt x="1185" y="50390"/>
                </a:lnTo>
                <a:lnTo>
                  <a:pt x="0" y="304800"/>
                </a:lnTo>
                <a:lnTo>
                  <a:pt x="1886" y="318172"/>
                </a:lnTo>
                <a:lnTo>
                  <a:pt x="25513" y="352445"/>
                </a:lnTo>
                <a:lnTo>
                  <a:pt x="1748789" y="365760"/>
                </a:lnTo>
                <a:lnTo>
                  <a:pt x="1762162" y="363873"/>
                </a:lnTo>
                <a:lnTo>
                  <a:pt x="1796435" y="340246"/>
                </a:lnTo>
                <a:lnTo>
                  <a:pt x="1809750" y="60960"/>
                </a:lnTo>
                <a:lnTo>
                  <a:pt x="1807863" y="47587"/>
                </a:lnTo>
                <a:lnTo>
                  <a:pt x="1784236" y="13314"/>
                </a:lnTo>
                <a:lnTo>
                  <a:pt x="6096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73709" y="4297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283460" y="4663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5300" y="4388032"/>
            <a:ext cx="16738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 de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eted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493000" y="533654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2595" y="6455"/>
                </a:lnTo>
                <a:lnTo>
                  <a:pt x="122095" y="24894"/>
                </a:lnTo>
                <a:lnTo>
                  <a:pt x="78486" y="53929"/>
                </a:lnTo>
                <a:lnTo>
                  <a:pt x="43159" y="92171"/>
                </a:lnTo>
                <a:lnTo>
                  <a:pt x="17502" y="138231"/>
                </a:lnTo>
                <a:lnTo>
                  <a:pt x="2903" y="190720"/>
                </a:lnTo>
                <a:lnTo>
                  <a:pt x="0" y="228600"/>
                </a:lnTo>
                <a:lnTo>
                  <a:pt x="734" y="247793"/>
                </a:lnTo>
                <a:lnTo>
                  <a:pt x="11338" y="302117"/>
                </a:lnTo>
                <a:lnTo>
                  <a:pt x="33464" y="350475"/>
                </a:lnTo>
                <a:lnTo>
                  <a:pt x="65722" y="391477"/>
                </a:lnTo>
                <a:lnTo>
                  <a:pt x="106724" y="423735"/>
                </a:lnTo>
                <a:lnTo>
                  <a:pt x="155082" y="445861"/>
                </a:lnTo>
                <a:lnTo>
                  <a:pt x="209406" y="456465"/>
                </a:lnTo>
                <a:lnTo>
                  <a:pt x="228600" y="457200"/>
                </a:lnTo>
                <a:lnTo>
                  <a:pt x="247793" y="456465"/>
                </a:lnTo>
                <a:lnTo>
                  <a:pt x="302117" y="445861"/>
                </a:lnTo>
                <a:lnTo>
                  <a:pt x="350475" y="423735"/>
                </a:lnTo>
                <a:lnTo>
                  <a:pt x="391477" y="391477"/>
                </a:lnTo>
                <a:lnTo>
                  <a:pt x="423735" y="350475"/>
                </a:lnTo>
                <a:lnTo>
                  <a:pt x="445861" y="302117"/>
                </a:lnTo>
                <a:lnTo>
                  <a:pt x="456465" y="247793"/>
                </a:lnTo>
                <a:lnTo>
                  <a:pt x="457200" y="228600"/>
                </a:lnTo>
                <a:lnTo>
                  <a:pt x="456465" y="209406"/>
                </a:lnTo>
                <a:lnTo>
                  <a:pt x="445861" y="155082"/>
                </a:lnTo>
                <a:lnTo>
                  <a:pt x="423735" y="106724"/>
                </a:lnTo>
                <a:lnTo>
                  <a:pt x="391477" y="65722"/>
                </a:lnTo>
                <a:lnTo>
                  <a:pt x="350475" y="33464"/>
                </a:lnTo>
                <a:lnTo>
                  <a:pt x="302117" y="11338"/>
                </a:lnTo>
                <a:lnTo>
                  <a:pt x="247793" y="7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493000" y="533654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493000" y="53365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950200" y="5793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210300" y="53009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210300" y="5300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667500" y="5758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261859" y="4660900"/>
            <a:ext cx="87630" cy="16510"/>
          </a:xfrm>
          <a:custGeom>
            <a:avLst/>
            <a:gdLst/>
            <a:ahLst/>
            <a:cxnLst/>
            <a:rect l="l" t="t" r="r" b="b"/>
            <a:pathLst>
              <a:path w="87629" h="16510">
                <a:moveTo>
                  <a:pt x="0" y="0"/>
                </a:moveTo>
                <a:lnTo>
                  <a:pt x="39305" y="2881"/>
                </a:lnTo>
                <a:lnTo>
                  <a:pt x="75829" y="11921"/>
                </a:lnTo>
                <a:lnTo>
                  <a:pt x="87386" y="16405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424419" y="4726940"/>
            <a:ext cx="44450" cy="62230"/>
          </a:xfrm>
          <a:custGeom>
            <a:avLst/>
            <a:gdLst/>
            <a:ahLst/>
            <a:cxnLst/>
            <a:rect l="l" t="t" r="r" b="b"/>
            <a:pathLst>
              <a:path w="44450" h="62229">
                <a:moveTo>
                  <a:pt x="0" y="0"/>
                </a:moveTo>
                <a:lnTo>
                  <a:pt x="24993" y="28772"/>
                </a:lnTo>
                <a:lnTo>
                  <a:pt x="38535" y="50479"/>
                </a:lnTo>
                <a:lnTo>
                  <a:pt x="44371" y="61955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474043" y="4889500"/>
            <a:ext cx="16510" cy="87630"/>
          </a:xfrm>
          <a:custGeom>
            <a:avLst/>
            <a:gdLst/>
            <a:ahLst/>
            <a:cxnLst/>
            <a:rect l="l" t="t" r="r" b="b"/>
            <a:pathLst>
              <a:path w="16509" h="87629">
                <a:moveTo>
                  <a:pt x="16417" y="0"/>
                </a:moveTo>
                <a:lnTo>
                  <a:pt x="13137" y="39305"/>
                </a:lnTo>
                <a:lnTo>
                  <a:pt x="4091" y="75829"/>
                </a:lnTo>
                <a:lnTo>
                  <a:pt x="0" y="87386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350386" y="5052059"/>
            <a:ext cx="74295" cy="49530"/>
          </a:xfrm>
          <a:custGeom>
            <a:avLst/>
            <a:gdLst/>
            <a:ahLst/>
            <a:cxnLst/>
            <a:rect l="l" t="t" r="r" b="b"/>
            <a:pathLst>
              <a:path w="74295" h="49529">
                <a:moveTo>
                  <a:pt x="74033" y="0"/>
                </a:moveTo>
                <a:lnTo>
                  <a:pt x="44994" y="24731"/>
                </a:lnTo>
                <a:lnTo>
                  <a:pt x="12050" y="43979"/>
                </a:lnTo>
                <a:lnTo>
                  <a:pt x="0" y="49176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174369" y="5102099"/>
            <a:ext cx="87630" cy="16510"/>
          </a:xfrm>
          <a:custGeom>
            <a:avLst/>
            <a:gdLst/>
            <a:ahLst/>
            <a:cxnLst/>
            <a:rect l="l" t="t" r="r" b="b"/>
            <a:pathLst>
              <a:path w="87629" h="16510">
                <a:moveTo>
                  <a:pt x="87489" y="16000"/>
                </a:moveTo>
                <a:lnTo>
                  <a:pt x="48612" y="12808"/>
                </a:lnTo>
                <a:lnTo>
                  <a:pt x="11871" y="3991"/>
                </a:lnTo>
                <a:lnTo>
                  <a:pt x="0" y="0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049857" y="4977352"/>
            <a:ext cx="48260" cy="74930"/>
          </a:xfrm>
          <a:custGeom>
            <a:avLst/>
            <a:gdLst/>
            <a:ahLst/>
            <a:cxnLst/>
            <a:rect l="l" t="t" r="r" b="b"/>
            <a:pathLst>
              <a:path w="48259" h="74929">
                <a:moveTo>
                  <a:pt x="48172" y="74707"/>
                </a:moveTo>
                <a:lnTo>
                  <a:pt x="17375" y="34844"/>
                </a:lnTo>
                <a:lnTo>
                  <a:pt x="5202" y="12174"/>
                </a:lnTo>
                <a:lnTo>
                  <a:pt x="0" y="0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033259" y="4801948"/>
            <a:ext cx="16510" cy="87630"/>
          </a:xfrm>
          <a:custGeom>
            <a:avLst/>
            <a:gdLst/>
            <a:ahLst/>
            <a:cxnLst/>
            <a:rect l="l" t="t" r="r" b="b"/>
            <a:pathLst>
              <a:path w="16509" h="87629">
                <a:moveTo>
                  <a:pt x="0" y="87551"/>
                </a:moveTo>
                <a:lnTo>
                  <a:pt x="2800" y="48283"/>
                </a:lnTo>
                <a:lnTo>
                  <a:pt x="11583" y="11507"/>
                </a:lnTo>
                <a:lnTo>
                  <a:pt x="15938" y="0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099300" y="4677497"/>
            <a:ext cx="74930" cy="48260"/>
          </a:xfrm>
          <a:custGeom>
            <a:avLst/>
            <a:gdLst/>
            <a:ahLst/>
            <a:cxnLst/>
            <a:rect l="l" t="t" r="r" b="b"/>
            <a:pathLst>
              <a:path w="74929" h="48260">
                <a:moveTo>
                  <a:pt x="0" y="48172"/>
                </a:moveTo>
                <a:lnTo>
                  <a:pt x="39461" y="17375"/>
                </a:lnTo>
                <a:lnTo>
                  <a:pt x="62464" y="5202"/>
                </a:lnTo>
                <a:lnTo>
                  <a:pt x="74707" y="0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576059" y="4935220"/>
            <a:ext cx="457200" cy="420370"/>
          </a:xfrm>
          <a:custGeom>
            <a:avLst/>
            <a:gdLst/>
            <a:ahLst/>
            <a:cxnLst/>
            <a:rect l="l" t="t" r="r" b="b"/>
            <a:pathLst>
              <a:path w="457200" h="420370">
                <a:moveTo>
                  <a:pt x="457200" y="0"/>
                </a:moveTo>
                <a:lnTo>
                  <a:pt x="0" y="4203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722869" y="5030470"/>
            <a:ext cx="243840" cy="306070"/>
          </a:xfrm>
          <a:custGeom>
            <a:avLst/>
            <a:gdLst/>
            <a:ahLst/>
            <a:cxnLst/>
            <a:rect l="l" t="t" r="r" b="b"/>
            <a:pathLst>
              <a:path w="243840" h="306070">
                <a:moveTo>
                  <a:pt x="243839" y="306069"/>
                </a:moveTo>
                <a:lnTo>
                  <a:pt x="0" y="0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600950" y="4879340"/>
            <a:ext cx="180340" cy="200660"/>
          </a:xfrm>
          <a:custGeom>
            <a:avLst/>
            <a:gdLst/>
            <a:ahLst/>
            <a:cxnLst/>
            <a:rect l="l" t="t" r="r" b="b"/>
            <a:pathLst>
              <a:path w="180340" h="200660">
                <a:moveTo>
                  <a:pt x="0" y="0"/>
                </a:moveTo>
                <a:lnTo>
                  <a:pt x="73659" y="200660"/>
                </a:lnTo>
                <a:lnTo>
                  <a:pt x="180340" y="1168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36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358242"/>
            <a:ext cx="621728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91585" algn="l"/>
              </a:tabLst>
              <a:defRPr/>
            </a:pP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ea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3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ion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	–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io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ns</a:t>
            </a:r>
            <a:endParaRPr kumimoji="0" sz="3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0829" y="95631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300" y="1524000"/>
            <a:ext cx="142240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1369" y="1993900"/>
            <a:ext cx="140970" cy="142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1369" y="2932429"/>
            <a:ext cx="140970" cy="1409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159" y="1453808"/>
            <a:ext cx="9009380" cy="1710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tru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tur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ncip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</a:t>
            </a:r>
            <a:r>
              <a:rPr kumimoji="0" sz="2200" b="1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1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200" b="1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ola</a:t>
            </a:r>
            <a:r>
              <a:rPr kumimoji="0" sz="22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 </a:t>
            </a:r>
            <a:r>
              <a:rPr kumimoji="0" sz="2200" b="1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200" b="1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1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</a:t>
            </a:r>
            <a:r>
              <a:rPr kumimoji="0" sz="22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”)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67030" marR="5080" lvl="0" indent="146050" algn="l" defTabSz="914400" rtl="0" eaLnBrk="1" fontAlgn="auto" latinLnBrk="0" hangingPunct="1">
              <a:lnSpc>
                <a:spcPct val="139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61489" algn="l"/>
                <a:tab pos="2574290" algn="l"/>
                <a:tab pos="2953385" algn="l"/>
                <a:tab pos="3956685" algn="l"/>
                <a:tab pos="5313045" algn="l"/>
                <a:tab pos="5925185" algn="l"/>
                <a:tab pos="7202805" algn="l"/>
                <a:tab pos="8592820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	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item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	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	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	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22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	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nd	</a:t>
            </a:r>
            <a:r>
              <a:rPr kumimoji="0" sz="22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22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ert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	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 sa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44500" marR="0" lvl="0" indent="0" algn="l" defTabSz="9144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i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 y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nd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lu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51132" y="3432924"/>
            <a:ext cx="2766022" cy="20315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98009" y="3439159"/>
            <a:ext cx="87630" cy="16510"/>
          </a:xfrm>
          <a:custGeom>
            <a:avLst/>
            <a:gdLst/>
            <a:ahLst/>
            <a:cxnLst/>
            <a:rect l="l" t="t" r="r" b="b"/>
            <a:pathLst>
              <a:path w="87629" h="16510">
                <a:moveTo>
                  <a:pt x="0" y="0"/>
                </a:moveTo>
                <a:lnTo>
                  <a:pt x="38877" y="2800"/>
                </a:lnTo>
                <a:lnTo>
                  <a:pt x="75618" y="11583"/>
                </a:lnTo>
                <a:lnTo>
                  <a:pt x="87489" y="15938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60570" y="3505200"/>
            <a:ext cx="44450" cy="62230"/>
          </a:xfrm>
          <a:custGeom>
            <a:avLst/>
            <a:gdLst/>
            <a:ahLst/>
            <a:cxnLst/>
            <a:rect l="l" t="t" r="r" b="b"/>
            <a:pathLst>
              <a:path w="44450" h="62229">
                <a:moveTo>
                  <a:pt x="0" y="0"/>
                </a:moveTo>
                <a:lnTo>
                  <a:pt x="24993" y="28772"/>
                </a:lnTo>
                <a:lnTo>
                  <a:pt x="38535" y="50479"/>
                </a:lnTo>
                <a:lnTo>
                  <a:pt x="44371" y="61955"/>
                </a:lnTo>
              </a:path>
            </a:pathLst>
          </a:custGeom>
          <a:ln w="45644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92850" y="3327400"/>
            <a:ext cx="3430270" cy="1336040"/>
          </a:xfrm>
          <a:prstGeom prst="rect">
            <a:avLst/>
          </a:prstGeom>
          <a:solidFill>
            <a:srgbClr val="82C9FF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" marR="83820" lvl="0" indent="0" algn="l" defTabSz="914400" rtl="0" eaLnBrk="1" fontAlgn="auto" latinLnBrk="0" hangingPunct="1">
              <a:lnSpc>
                <a:spcPct val="9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dif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ed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structur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om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(blu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18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eci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wh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i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sm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ll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“ye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e”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309" y="3931920"/>
            <a:ext cx="2239010" cy="2377440"/>
          </a:xfrm>
          <a:prstGeom prst="rect">
            <a:avLst/>
          </a:prstGeom>
          <a:solidFill>
            <a:srgbClr val="82C9FF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 marR="198120" lvl="0" indent="0" algn="l" defTabSz="914400" rtl="0" eaLnBrk="1" fontAlgn="auto" latinLnBrk="0" hangingPunct="1">
              <a:lnSpc>
                <a:spcPts val="20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sm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 the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lu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9535" marR="274955" lvl="0" indent="0" algn="l" defTabSz="914400" rtl="0" eaLnBrk="1" fontAlgn="auto" latinLnBrk="0" hangingPunct="1">
              <a:lnSpc>
                <a:spcPts val="201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yel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ow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n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It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oved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9535" marR="0" lvl="0" indent="0" algn="l" defTabSz="914400" rtl="0" eaLnBrk="1" fontAlgn="auto" latinLnBrk="0" hangingPunct="1">
              <a:lnSpc>
                <a:spcPts val="19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9535" marR="273685" lvl="0" indent="0" algn="l" defTabSz="914400" rtl="0" eaLnBrk="1" fontAlgn="auto" latinLnBrk="0" hangingPunct="1">
              <a:lnSpc>
                <a:spcPct val="933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mpt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sl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(roo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t)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e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m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ved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do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62929" y="4297679"/>
            <a:ext cx="547370" cy="0"/>
          </a:xfrm>
          <a:custGeom>
            <a:avLst/>
            <a:gdLst/>
            <a:ahLst/>
            <a:cxnLst/>
            <a:rect l="l" t="t" r="r" b="b"/>
            <a:pathLst>
              <a:path w="547370">
                <a:moveTo>
                  <a:pt x="54737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07990" y="4243070"/>
            <a:ext cx="162560" cy="109220"/>
          </a:xfrm>
          <a:custGeom>
            <a:avLst/>
            <a:gdLst/>
            <a:ahLst/>
            <a:cxnLst/>
            <a:rect l="l" t="t" r="r" b="b"/>
            <a:pathLst>
              <a:path w="162560" h="109220">
                <a:moveTo>
                  <a:pt x="162560" y="0"/>
                </a:moveTo>
                <a:lnTo>
                  <a:pt x="0" y="54609"/>
                </a:lnTo>
                <a:lnTo>
                  <a:pt x="162560" y="109219"/>
                </a:lnTo>
                <a:lnTo>
                  <a:pt x="162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6479" y="5394959"/>
            <a:ext cx="3520440" cy="1371600"/>
          </a:xfrm>
          <a:prstGeom prst="rect">
            <a:avLst/>
          </a:prstGeom>
          <a:solidFill>
            <a:srgbClr val="82C9FF"/>
          </a:solidFill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 marR="83820" lvl="0" indent="0" algn="l" defTabSz="914400" rtl="0" eaLnBrk="1" fontAlgn="auto" latinLnBrk="0" hangingPunct="1">
              <a:lnSpc>
                <a:spcPct val="9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edur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epe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ted 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ntil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the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(y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can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corr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ctl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ced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Proc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cal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ed</a:t>
            </a:r>
            <a:r>
              <a:rPr kumimoji="0" sz="18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per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lat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wn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21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724002"/>
            <a:ext cx="610933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91585" algn="l"/>
              </a:tabLst>
              <a:defRPr/>
            </a:pP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3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	- D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ele</a:t>
            </a:r>
            <a:r>
              <a:rPr kumimoji="0" sz="3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ion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endParaRPr kumimoji="0" sz="3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000" y="1959610"/>
            <a:ext cx="140970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9800" y="2898139"/>
            <a:ext cx="140969" cy="1409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9800" y="4304029"/>
            <a:ext cx="140969" cy="1409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1600" y="5241290"/>
            <a:ext cx="140969" cy="1422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3590" y="1888148"/>
            <a:ext cx="8090534" cy="405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turi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ng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ncip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66395" marR="5715" lvl="0" indent="0" algn="l" defTabSz="914400" rtl="0" eaLnBrk="1" fontAlgn="auto" latinLnBrk="0" hangingPunct="1">
              <a:lnSpc>
                <a:spcPct val="139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</a:t>
            </a:r>
            <a:r>
              <a:rPr kumimoji="0" sz="2200" b="0" i="0" u="none" strike="noStrike" kern="1200" cap="none" spc="2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rd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</a:t>
            </a:r>
            <a:r>
              <a:rPr kumimoji="0" sz="2200" b="0" i="0" u="none" strike="noStrike" kern="1200" cap="none" spc="2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sz="22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</a:t>
            </a:r>
            <a:r>
              <a:rPr kumimoji="0" sz="2200" b="0" i="0" u="none" strike="noStrike" kern="1200" cap="none" spc="2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ctu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2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rd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r>
              <a:rPr kumimoji="0" sz="22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ert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66395" marR="5080" lvl="0" indent="0" algn="l" defTabSz="914400" rtl="0" eaLnBrk="1" fontAlgn="auto" latinLnBrk="0" hangingPunct="1">
              <a:lnSpc>
                <a:spcPct val="139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22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Delet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14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r>
              <a:rPr kumimoji="0" sz="22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22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fte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98195" marR="5715" lvl="0" indent="0" algn="l" defTabSz="914400" rtl="0" eaLnBrk="1" fontAlgn="auto" latinLnBrk="0" hangingPunct="1">
              <a:lnSpc>
                <a:spcPts val="37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heavy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</a:t>
            </a:r>
            <a:r>
              <a:rPr kumimoji="0" sz="2200" b="0" i="0" u="heavy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2200" b="0" i="0" u="heavy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0" i="0" u="heavy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</a:t>
            </a:r>
            <a:r>
              <a:rPr kumimoji="0" sz="2200" b="0" i="0" u="heavy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heavy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2200" b="0" i="0" u="heavy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heavy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uld</a:t>
            </a:r>
            <a:r>
              <a:rPr kumimoji="0" sz="2200" b="0" i="0" u="heavy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rg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nise</a:t>
            </a:r>
            <a:r>
              <a:rPr kumimoji="0" sz="2200" b="0" i="0" u="heavy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heavy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heavy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200" b="0" i="0" u="heavy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heavy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sz="2200" b="0" i="0" u="heavy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heavy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heavy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heavy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s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tru</a:t>
            </a:r>
            <a:r>
              <a:rPr kumimoji="0" sz="2200" b="0" i="0" u="heavy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tur</a:t>
            </a:r>
            <a:r>
              <a:rPr kumimoji="0" sz="2200" b="0" i="0" u="heavy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r>
              <a:rPr kumimoji="0" sz="2200" b="0" i="0" u="heavy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200" b="0" i="0" u="heavy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r>
              <a:rPr kumimoji="0" sz="2200" b="0" i="0" u="heavy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</a:t>
            </a:r>
            <a:r>
              <a:rPr kumimoji="0" sz="2200" b="0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</a:t>
            </a:r>
            <a:r>
              <a:rPr kumimoji="0" sz="2200" b="0" i="0" u="heavy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heavy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s!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353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79" y="724002"/>
            <a:ext cx="822769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91585" algn="l"/>
                <a:tab pos="6337935" algn="l"/>
              </a:tabLst>
              <a:defRPr/>
            </a:pP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ea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3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ion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	–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io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ns	</a:t>
            </a:r>
            <a:r>
              <a:rPr kumimoji="0" sz="3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endParaRPr kumimoji="0" sz="3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8925560" cy="0"/>
          </a:xfrm>
          <a:custGeom>
            <a:avLst/>
            <a:gdLst/>
            <a:ahLst/>
            <a:cxnLst/>
            <a:rect l="l" t="t" r="r" b="b"/>
            <a:pathLst>
              <a:path w="8925560">
                <a:moveTo>
                  <a:pt x="0" y="0"/>
                </a:moveTo>
                <a:lnTo>
                  <a:pt x="892556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300" y="1971039"/>
            <a:ext cx="142240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1369" y="2438400"/>
            <a:ext cx="140970" cy="1435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8300" y="3376929"/>
            <a:ext cx="142240" cy="1409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1369" y="6658609"/>
            <a:ext cx="140970" cy="1422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159" y="1899578"/>
            <a:ext cx="8094980" cy="234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tru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tur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ncip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 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200" b="1" i="1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1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200" b="1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ola</a:t>
            </a:r>
            <a:r>
              <a:rPr kumimoji="0" sz="22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 </a:t>
            </a:r>
            <a:r>
              <a:rPr kumimoji="0" sz="2200" b="1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200" b="1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1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</a:t>
            </a:r>
            <a:r>
              <a:rPr kumimoji="0" sz="22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67030" marR="5080" lvl="0" indent="0" algn="l" defTabSz="914400" rtl="0" eaLnBrk="1" fontAlgn="auto" latinLnBrk="0" hangingPunct="1">
              <a:lnSpc>
                <a:spcPct val="139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Re-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rde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sz="22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 </a:t>
            </a:r>
            <a:r>
              <a:rPr kumimoji="0" sz="2200" b="0" i="0" u="none" strike="noStrike" kern="1200" cap="none" spc="-3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1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1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1" i="0" u="heavy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1" i="0" u="heavy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2200" b="1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200" b="1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1" i="0" u="heavy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2200" b="1" i="0" u="heavy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1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1" i="0" u="none" strike="noStrike" kern="1200" cap="none" spc="-3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2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1" i="0" u="heavy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1" i="0" u="heavy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1" i="0" u="heavy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200" b="1" i="0" u="heavy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1" i="0" u="heavy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1" i="0" u="heavy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ing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1" i="0" u="none" strike="noStrike" kern="1200" cap="none" spc="-3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 a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ati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rcise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Del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13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om</a:t>
            </a:r>
            <a:r>
              <a:rPr kumimoji="0" sz="2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bi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ow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53467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9489" y="6585877"/>
            <a:ext cx="7736205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100330" algn="l" defTabSz="914400" rtl="0" eaLnBrk="1" fontAlgn="auto" latinLnBrk="0" hangingPunct="1">
              <a:lnSpc>
                <a:spcPct val="140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sz="220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20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sz="220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ob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ey</a:t>
            </a:r>
            <a:r>
              <a:rPr kumimoji="0" sz="220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</a:t>
            </a:r>
            <a:r>
              <a:rPr kumimoji="0" sz="220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tru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tu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 a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rd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ng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ertie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!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75200" y="448437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599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199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599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75200" y="4484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32400" y="494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71720" y="4593771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28390" y="4157979"/>
            <a:ext cx="543560" cy="477520"/>
          </a:xfrm>
          <a:custGeom>
            <a:avLst/>
            <a:gdLst/>
            <a:ahLst/>
            <a:cxnLst/>
            <a:rect l="l" t="t" r="r" b="b"/>
            <a:pathLst>
              <a:path w="543560" h="477520">
                <a:moveTo>
                  <a:pt x="543560" y="0"/>
                </a:moveTo>
                <a:lnTo>
                  <a:pt x="0" y="47752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29150" y="4210050"/>
            <a:ext cx="237490" cy="330200"/>
          </a:xfrm>
          <a:custGeom>
            <a:avLst/>
            <a:gdLst/>
            <a:ahLst/>
            <a:cxnLst/>
            <a:rect l="l" t="t" r="r" b="b"/>
            <a:pathLst>
              <a:path w="237489" h="330200">
                <a:moveTo>
                  <a:pt x="0" y="0"/>
                </a:moveTo>
                <a:lnTo>
                  <a:pt x="237489" y="330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5200" y="448437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599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199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599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75200" y="4484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33670" y="4942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51100" y="553339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234" y="456465"/>
                </a:lnTo>
                <a:lnTo>
                  <a:pt x="154594" y="445861"/>
                </a:lnTo>
                <a:lnTo>
                  <a:pt x="106161" y="423735"/>
                </a:lnTo>
                <a:lnTo>
                  <a:pt x="65246" y="391477"/>
                </a:lnTo>
                <a:lnTo>
                  <a:pt x="33160" y="350475"/>
                </a:lnTo>
                <a:lnTo>
                  <a:pt x="11216" y="302117"/>
                </a:lnTo>
                <a:lnTo>
                  <a:pt x="725" y="247793"/>
                </a:lnTo>
                <a:lnTo>
                  <a:pt x="0" y="228600"/>
                </a:lnTo>
                <a:lnTo>
                  <a:pt x="725" y="209406"/>
                </a:lnTo>
                <a:lnTo>
                  <a:pt x="11216" y="155082"/>
                </a:lnTo>
                <a:lnTo>
                  <a:pt x="33160" y="106724"/>
                </a:lnTo>
                <a:lnTo>
                  <a:pt x="65246" y="65722"/>
                </a:lnTo>
                <a:lnTo>
                  <a:pt x="106161" y="33464"/>
                </a:lnTo>
                <a:lnTo>
                  <a:pt x="154594" y="11338"/>
                </a:lnTo>
                <a:lnTo>
                  <a:pt x="209234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51100" y="553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08300" y="5990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63520" y="5001259"/>
            <a:ext cx="548640" cy="565150"/>
          </a:xfrm>
          <a:custGeom>
            <a:avLst/>
            <a:gdLst/>
            <a:ahLst/>
            <a:cxnLst/>
            <a:rect l="l" t="t" r="r" b="b"/>
            <a:pathLst>
              <a:path w="548639" h="565150">
                <a:moveTo>
                  <a:pt x="548640" y="0"/>
                </a:moveTo>
                <a:lnTo>
                  <a:pt x="0" y="56515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07509" y="387095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07509" y="38709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64709" y="43294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68620" y="549782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234" y="456465"/>
                </a:lnTo>
                <a:lnTo>
                  <a:pt x="154594" y="445861"/>
                </a:lnTo>
                <a:lnTo>
                  <a:pt x="106161" y="423735"/>
                </a:lnTo>
                <a:lnTo>
                  <a:pt x="65246" y="391477"/>
                </a:lnTo>
                <a:lnTo>
                  <a:pt x="33160" y="350475"/>
                </a:lnTo>
                <a:lnTo>
                  <a:pt x="11216" y="302117"/>
                </a:lnTo>
                <a:lnTo>
                  <a:pt x="725" y="247793"/>
                </a:lnTo>
                <a:lnTo>
                  <a:pt x="0" y="228600"/>
                </a:lnTo>
                <a:lnTo>
                  <a:pt x="725" y="209406"/>
                </a:lnTo>
                <a:lnTo>
                  <a:pt x="11216" y="155082"/>
                </a:lnTo>
                <a:lnTo>
                  <a:pt x="33160" y="106724"/>
                </a:lnTo>
                <a:lnTo>
                  <a:pt x="65246" y="65722"/>
                </a:lnTo>
                <a:lnTo>
                  <a:pt x="106161" y="33464"/>
                </a:lnTo>
                <a:lnTo>
                  <a:pt x="154594" y="11338"/>
                </a:lnTo>
                <a:lnTo>
                  <a:pt x="209234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68620" y="54978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25820" y="5955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500879" y="553339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00879" y="553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958079" y="5990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39820" y="553339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234" y="456465"/>
                </a:lnTo>
                <a:lnTo>
                  <a:pt x="154594" y="445861"/>
                </a:lnTo>
                <a:lnTo>
                  <a:pt x="106161" y="423735"/>
                </a:lnTo>
                <a:lnTo>
                  <a:pt x="65246" y="391477"/>
                </a:lnTo>
                <a:lnTo>
                  <a:pt x="33160" y="350475"/>
                </a:lnTo>
                <a:lnTo>
                  <a:pt x="11216" y="302117"/>
                </a:lnTo>
                <a:lnTo>
                  <a:pt x="725" y="247793"/>
                </a:lnTo>
                <a:lnTo>
                  <a:pt x="0" y="228600"/>
                </a:lnTo>
                <a:lnTo>
                  <a:pt x="725" y="209406"/>
                </a:lnTo>
                <a:lnTo>
                  <a:pt x="11216" y="155082"/>
                </a:lnTo>
                <a:lnTo>
                  <a:pt x="33160" y="106724"/>
                </a:lnTo>
                <a:lnTo>
                  <a:pt x="65246" y="65722"/>
                </a:lnTo>
                <a:lnTo>
                  <a:pt x="106161" y="33464"/>
                </a:lnTo>
                <a:lnTo>
                  <a:pt x="154594" y="11338"/>
                </a:lnTo>
                <a:lnTo>
                  <a:pt x="209234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39820" y="55333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97020" y="5990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274059" y="461899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234" y="456465"/>
                </a:lnTo>
                <a:lnTo>
                  <a:pt x="154594" y="445861"/>
                </a:lnTo>
                <a:lnTo>
                  <a:pt x="106161" y="423735"/>
                </a:lnTo>
                <a:lnTo>
                  <a:pt x="65246" y="391477"/>
                </a:lnTo>
                <a:lnTo>
                  <a:pt x="33160" y="350475"/>
                </a:lnTo>
                <a:lnTo>
                  <a:pt x="11216" y="302117"/>
                </a:lnTo>
                <a:lnTo>
                  <a:pt x="725" y="247793"/>
                </a:lnTo>
                <a:lnTo>
                  <a:pt x="0" y="228600"/>
                </a:lnTo>
                <a:lnTo>
                  <a:pt x="725" y="209406"/>
                </a:lnTo>
                <a:lnTo>
                  <a:pt x="11216" y="155082"/>
                </a:lnTo>
                <a:lnTo>
                  <a:pt x="33160" y="106724"/>
                </a:lnTo>
                <a:lnTo>
                  <a:pt x="65246" y="65722"/>
                </a:lnTo>
                <a:lnTo>
                  <a:pt x="106161" y="33464"/>
                </a:lnTo>
                <a:lnTo>
                  <a:pt x="154594" y="11338"/>
                </a:lnTo>
                <a:lnTo>
                  <a:pt x="209234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274059" y="46189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731259" y="5076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639820" y="5076190"/>
            <a:ext cx="182880" cy="457200"/>
          </a:xfrm>
          <a:custGeom>
            <a:avLst/>
            <a:gdLst/>
            <a:ahLst/>
            <a:cxnLst/>
            <a:rect l="l" t="t" r="r" b="b"/>
            <a:pathLst>
              <a:path w="182879" h="457200">
                <a:moveTo>
                  <a:pt x="0" y="0"/>
                </a:moveTo>
                <a:lnTo>
                  <a:pt x="182879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737100" y="4941570"/>
            <a:ext cx="182880" cy="591820"/>
          </a:xfrm>
          <a:custGeom>
            <a:avLst/>
            <a:gdLst/>
            <a:ahLst/>
            <a:cxnLst/>
            <a:rect l="l" t="t" r="r" b="b"/>
            <a:pathLst>
              <a:path w="182879" h="591820">
                <a:moveTo>
                  <a:pt x="182879" y="0"/>
                </a:moveTo>
                <a:lnTo>
                  <a:pt x="0" y="59181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196840" y="4850129"/>
            <a:ext cx="417830" cy="647700"/>
          </a:xfrm>
          <a:custGeom>
            <a:avLst/>
            <a:gdLst/>
            <a:ahLst/>
            <a:cxnLst/>
            <a:rect l="l" t="t" r="r" b="b"/>
            <a:pathLst>
              <a:path w="417829" h="647700">
                <a:moveTo>
                  <a:pt x="0" y="0"/>
                </a:moveTo>
                <a:lnTo>
                  <a:pt x="417830" y="6477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94350" y="562628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578350" y="564279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29990" y="564279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41270" y="564279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47720" y="47118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652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79" y="724002"/>
            <a:ext cx="822769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91585" algn="l"/>
                <a:tab pos="6337935" algn="l"/>
              </a:tabLst>
              <a:defRPr/>
            </a:pP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ea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3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ion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	–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io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ns	</a:t>
            </a:r>
            <a:r>
              <a:rPr kumimoji="0" sz="3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endParaRPr kumimoji="0" sz="3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8925560" cy="0"/>
          </a:xfrm>
          <a:custGeom>
            <a:avLst/>
            <a:gdLst/>
            <a:ahLst/>
            <a:cxnLst/>
            <a:rect l="l" t="t" r="r" b="b"/>
            <a:pathLst>
              <a:path w="8925560">
                <a:moveTo>
                  <a:pt x="0" y="0"/>
                </a:moveTo>
                <a:lnTo>
                  <a:pt x="892556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300" y="1971039"/>
            <a:ext cx="142240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159" y="1899578"/>
            <a:ext cx="2743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1369" y="5721350"/>
            <a:ext cx="140970" cy="140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6960" y="5648618"/>
            <a:ext cx="32740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ew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itio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“2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”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49749" y="2490195"/>
            <a:ext cx="3548950" cy="27456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1990" y="2723808"/>
            <a:ext cx="3371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-10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700" b="1" i="0" u="none" strike="noStrike" kern="1200" cap="none" spc="-7" normalizeH="0" baseline="154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700" b="1" i="0" u="none" strike="noStrike" kern="1200" cap="none" spc="-1477" normalizeH="0" baseline="154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8120" y="380256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95190" y="4835071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14750" y="48515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66389" y="48515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7670" y="48515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84120" y="3920671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80379" y="1535430"/>
            <a:ext cx="4207510" cy="1828800"/>
          </a:xfrm>
          <a:custGeom>
            <a:avLst/>
            <a:gdLst/>
            <a:ahLst/>
            <a:cxnLst/>
            <a:rect l="l" t="t" r="r" b="b"/>
            <a:pathLst>
              <a:path w="4207509" h="1828800">
                <a:moveTo>
                  <a:pt x="3901440" y="0"/>
                </a:moveTo>
                <a:lnTo>
                  <a:pt x="304800" y="0"/>
                </a:lnTo>
                <a:lnTo>
                  <a:pt x="281959" y="1123"/>
                </a:lnTo>
                <a:lnTo>
                  <a:pt x="236734" y="9772"/>
                </a:lnTo>
                <a:lnTo>
                  <a:pt x="192881" y="26193"/>
                </a:lnTo>
                <a:lnTo>
                  <a:pt x="151314" y="49472"/>
                </a:lnTo>
                <a:lnTo>
                  <a:pt x="112947" y="78695"/>
                </a:lnTo>
                <a:lnTo>
                  <a:pt x="78695" y="112947"/>
                </a:lnTo>
                <a:lnTo>
                  <a:pt x="49472" y="151314"/>
                </a:lnTo>
                <a:lnTo>
                  <a:pt x="26193" y="192881"/>
                </a:lnTo>
                <a:lnTo>
                  <a:pt x="9772" y="236734"/>
                </a:lnTo>
                <a:lnTo>
                  <a:pt x="1123" y="281959"/>
                </a:lnTo>
                <a:lnTo>
                  <a:pt x="0" y="304800"/>
                </a:lnTo>
                <a:lnTo>
                  <a:pt x="0" y="1524000"/>
                </a:lnTo>
                <a:lnTo>
                  <a:pt x="4419" y="1569567"/>
                </a:lnTo>
                <a:lnTo>
                  <a:pt x="17068" y="1614220"/>
                </a:lnTo>
                <a:lnTo>
                  <a:pt x="37033" y="1657045"/>
                </a:lnTo>
                <a:lnTo>
                  <a:pt x="63398" y="1697126"/>
                </a:lnTo>
                <a:lnTo>
                  <a:pt x="95250" y="1733550"/>
                </a:lnTo>
                <a:lnTo>
                  <a:pt x="131673" y="1765401"/>
                </a:lnTo>
                <a:lnTo>
                  <a:pt x="171754" y="1791766"/>
                </a:lnTo>
                <a:lnTo>
                  <a:pt x="214579" y="1811731"/>
                </a:lnTo>
                <a:lnTo>
                  <a:pt x="259232" y="1824380"/>
                </a:lnTo>
                <a:lnTo>
                  <a:pt x="304800" y="1828800"/>
                </a:lnTo>
                <a:lnTo>
                  <a:pt x="3901440" y="1828800"/>
                </a:lnTo>
                <a:lnTo>
                  <a:pt x="3947043" y="1824380"/>
                </a:lnTo>
                <a:lnTo>
                  <a:pt x="3991792" y="1811731"/>
                </a:lnTo>
                <a:lnTo>
                  <a:pt x="4034759" y="1791766"/>
                </a:lnTo>
                <a:lnTo>
                  <a:pt x="4075013" y="1765401"/>
                </a:lnTo>
                <a:lnTo>
                  <a:pt x="4111625" y="1733550"/>
                </a:lnTo>
                <a:lnTo>
                  <a:pt x="4143664" y="1697126"/>
                </a:lnTo>
                <a:lnTo>
                  <a:pt x="4170202" y="1657045"/>
                </a:lnTo>
                <a:lnTo>
                  <a:pt x="4190309" y="1614220"/>
                </a:lnTo>
                <a:lnTo>
                  <a:pt x="4203054" y="1569567"/>
                </a:lnTo>
                <a:lnTo>
                  <a:pt x="4207510" y="1524000"/>
                </a:lnTo>
                <a:lnTo>
                  <a:pt x="4207510" y="304800"/>
                </a:lnTo>
                <a:lnTo>
                  <a:pt x="4203054" y="259232"/>
                </a:lnTo>
                <a:lnTo>
                  <a:pt x="4190309" y="214579"/>
                </a:lnTo>
                <a:lnTo>
                  <a:pt x="4170202" y="171754"/>
                </a:lnTo>
                <a:lnTo>
                  <a:pt x="4143664" y="131673"/>
                </a:lnTo>
                <a:lnTo>
                  <a:pt x="4111625" y="95250"/>
                </a:lnTo>
                <a:lnTo>
                  <a:pt x="4075013" y="63398"/>
                </a:lnTo>
                <a:lnTo>
                  <a:pt x="4034759" y="37033"/>
                </a:lnTo>
                <a:lnTo>
                  <a:pt x="3991792" y="17068"/>
                </a:lnTo>
                <a:lnTo>
                  <a:pt x="3947043" y="4419"/>
                </a:lnTo>
                <a:lnTo>
                  <a:pt x="390144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80379" y="1535430"/>
            <a:ext cx="4207510" cy="1828800"/>
          </a:xfrm>
          <a:custGeom>
            <a:avLst/>
            <a:gdLst/>
            <a:ahLst/>
            <a:cxnLst/>
            <a:rect l="l" t="t" r="r" b="b"/>
            <a:pathLst>
              <a:path w="4207509" h="1828800">
                <a:moveTo>
                  <a:pt x="304800" y="0"/>
                </a:moveTo>
                <a:lnTo>
                  <a:pt x="259232" y="4419"/>
                </a:lnTo>
                <a:lnTo>
                  <a:pt x="214579" y="17068"/>
                </a:lnTo>
                <a:lnTo>
                  <a:pt x="171754" y="37033"/>
                </a:lnTo>
                <a:lnTo>
                  <a:pt x="131673" y="63398"/>
                </a:lnTo>
                <a:lnTo>
                  <a:pt x="95250" y="95250"/>
                </a:lnTo>
                <a:lnTo>
                  <a:pt x="63398" y="131673"/>
                </a:lnTo>
                <a:lnTo>
                  <a:pt x="37033" y="171754"/>
                </a:lnTo>
                <a:lnTo>
                  <a:pt x="17068" y="214579"/>
                </a:lnTo>
                <a:lnTo>
                  <a:pt x="4419" y="259232"/>
                </a:lnTo>
                <a:lnTo>
                  <a:pt x="0" y="304800"/>
                </a:lnTo>
                <a:lnTo>
                  <a:pt x="0" y="1524000"/>
                </a:lnTo>
                <a:lnTo>
                  <a:pt x="4419" y="1569567"/>
                </a:lnTo>
                <a:lnTo>
                  <a:pt x="17068" y="1614220"/>
                </a:lnTo>
                <a:lnTo>
                  <a:pt x="37033" y="1657045"/>
                </a:lnTo>
                <a:lnTo>
                  <a:pt x="63398" y="1697126"/>
                </a:lnTo>
                <a:lnTo>
                  <a:pt x="95250" y="1733550"/>
                </a:lnTo>
                <a:lnTo>
                  <a:pt x="131673" y="1765401"/>
                </a:lnTo>
                <a:lnTo>
                  <a:pt x="171754" y="1791766"/>
                </a:lnTo>
                <a:lnTo>
                  <a:pt x="214579" y="1811731"/>
                </a:lnTo>
                <a:lnTo>
                  <a:pt x="259232" y="1824380"/>
                </a:lnTo>
                <a:lnTo>
                  <a:pt x="304800" y="1828800"/>
                </a:lnTo>
                <a:lnTo>
                  <a:pt x="3901440" y="1828800"/>
                </a:lnTo>
                <a:lnTo>
                  <a:pt x="3947043" y="1824380"/>
                </a:lnTo>
                <a:lnTo>
                  <a:pt x="3991792" y="1811731"/>
                </a:lnTo>
                <a:lnTo>
                  <a:pt x="4034759" y="1791766"/>
                </a:lnTo>
                <a:lnTo>
                  <a:pt x="4075013" y="1765401"/>
                </a:lnTo>
                <a:lnTo>
                  <a:pt x="4111625" y="1733550"/>
                </a:lnTo>
                <a:lnTo>
                  <a:pt x="4143664" y="1697126"/>
                </a:lnTo>
                <a:lnTo>
                  <a:pt x="4170202" y="1657045"/>
                </a:lnTo>
                <a:lnTo>
                  <a:pt x="4190309" y="1614220"/>
                </a:lnTo>
                <a:lnTo>
                  <a:pt x="4203054" y="1569567"/>
                </a:lnTo>
                <a:lnTo>
                  <a:pt x="4207510" y="1524000"/>
                </a:lnTo>
                <a:lnTo>
                  <a:pt x="4207510" y="304800"/>
                </a:lnTo>
                <a:lnTo>
                  <a:pt x="4203054" y="259232"/>
                </a:lnTo>
                <a:lnTo>
                  <a:pt x="4190309" y="214579"/>
                </a:lnTo>
                <a:lnTo>
                  <a:pt x="4170202" y="171754"/>
                </a:lnTo>
                <a:lnTo>
                  <a:pt x="4143664" y="131673"/>
                </a:lnTo>
                <a:lnTo>
                  <a:pt x="4111625" y="95250"/>
                </a:lnTo>
                <a:lnTo>
                  <a:pt x="4075013" y="63398"/>
                </a:lnTo>
                <a:lnTo>
                  <a:pt x="4034759" y="37033"/>
                </a:lnTo>
                <a:lnTo>
                  <a:pt x="3991792" y="17068"/>
                </a:lnTo>
                <a:lnTo>
                  <a:pt x="3947043" y="4419"/>
                </a:lnTo>
                <a:lnTo>
                  <a:pt x="3901440" y="0"/>
                </a:lnTo>
                <a:lnTo>
                  <a:pt x="304800" y="0"/>
                </a:lnTo>
                <a:close/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80379" y="15354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787890" y="33642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17209" y="1781861"/>
            <a:ext cx="4129404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5880" lvl="0" indent="0" algn="ctr" defTabSz="914400" rtl="0" eaLnBrk="1" fontAlgn="auto" latinLnBrk="0" hangingPunct="1">
              <a:lnSpc>
                <a:spcPts val="22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065" marR="5080" lvl="0" indent="0" algn="ctr" defTabSz="914400" rtl="0" eaLnBrk="1" fontAlgn="auto" latinLnBrk="0" hangingPunct="1">
              <a:lnSpc>
                <a:spcPts val="214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900" b="1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ll 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at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nd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ne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sl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”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35" marR="0" lvl="0" indent="0" algn="ctr" defTabSz="914400" rtl="0" eaLnBrk="1" fontAlgn="auto" latinLnBrk="0" hangingPunct="1">
              <a:lnSpc>
                <a:spcPts val="20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rderi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ng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 </a:t>
            </a:r>
            <a:r>
              <a:rPr kumimoji="0" sz="19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ruc</a:t>
            </a:r>
            <a:r>
              <a:rPr kumimoji="0" sz="1900" b="1" i="0" u="sng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ure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sng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58419" lvl="0" indent="0" algn="ctr" defTabSz="914400" rtl="0" eaLnBrk="1" fontAlgn="auto" latinLnBrk="0" hangingPunct="1">
              <a:lnSpc>
                <a:spcPts val="22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mus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ric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o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65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79" y="724002"/>
            <a:ext cx="822769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91585" algn="l"/>
                <a:tab pos="6337935" algn="l"/>
              </a:tabLst>
              <a:defRPr/>
            </a:pP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ea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3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ion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	–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io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ns	</a:t>
            </a:r>
            <a:r>
              <a:rPr kumimoji="0" sz="3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endParaRPr kumimoji="0" sz="3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8925560" cy="0"/>
          </a:xfrm>
          <a:custGeom>
            <a:avLst/>
            <a:gdLst/>
            <a:ahLst/>
            <a:cxnLst/>
            <a:rect l="l" t="t" r="r" b="b"/>
            <a:pathLst>
              <a:path w="8925560">
                <a:moveTo>
                  <a:pt x="0" y="0"/>
                </a:moveTo>
                <a:lnTo>
                  <a:pt x="892556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300" y="1971039"/>
            <a:ext cx="142240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159" y="1899578"/>
            <a:ext cx="2743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1369" y="5721350"/>
            <a:ext cx="140970" cy="140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6960" y="5648618"/>
            <a:ext cx="32740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ew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itio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“2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”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49749" y="2490195"/>
            <a:ext cx="3514015" cy="27456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60950" y="466344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2595" y="6455"/>
                </a:lnTo>
                <a:lnTo>
                  <a:pt x="122095" y="24894"/>
                </a:lnTo>
                <a:lnTo>
                  <a:pt x="78486" y="53929"/>
                </a:lnTo>
                <a:lnTo>
                  <a:pt x="43159" y="92171"/>
                </a:lnTo>
                <a:lnTo>
                  <a:pt x="17502" y="138231"/>
                </a:lnTo>
                <a:lnTo>
                  <a:pt x="2903" y="190720"/>
                </a:lnTo>
                <a:lnTo>
                  <a:pt x="0" y="228600"/>
                </a:lnTo>
                <a:lnTo>
                  <a:pt x="734" y="247793"/>
                </a:lnTo>
                <a:lnTo>
                  <a:pt x="11338" y="302117"/>
                </a:lnTo>
                <a:lnTo>
                  <a:pt x="33464" y="350475"/>
                </a:lnTo>
                <a:lnTo>
                  <a:pt x="65722" y="391477"/>
                </a:lnTo>
                <a:lnTo>
                  <a:pt x="106724" y="423735"/>
                </a:lnTo>
                <a:lnTo>
                  <a:pt x="155082" y="445861"/>
                </a:lnTo>
                <a:lnTo>
                  <a:pt x="209406" y="456465"/>
                </a:lnTo>
                <a:lnTo>
                  <a:pt x="228600" y="457200"/>
                </a:lnTo>
                <a:lnTo>
                  <a:pt x="247793" y="456465"/>
                </a:lnTo>
                <a:lnTo>
                  <a:pt x="302117" y="445861"/>
                </a:lnTo>
                <a:lnTo>
                  <a:pt x="350475" y="423735"/>
                </a:lnTo>
                <a:lnTo>
                  <a:pt x="391477" y="391477"/>
                </a:lnTo>
                <a:lnTo>
                  <a:pt x="423735" y="350475"/>
                </a:lnTo>
                <a:lnTo>
                  <a:pt x="445861" y="302117"/>
                </a:lnTo>
                <a:lnTo>
                  <a:pt x="456465" y="247793"/>
                </a:lnTo>
                <a:lnTo>
                  <a:pt x="457200" y="228600"/>
                </a:lnTo>
                <a:lnTo>
                  <a:pt x="456465" y="209406"/>
                </a:lnTo>
                <a:lnTo>
                  <a:pt x="445861" y="155082"/>
                </a:lnTo>
                <a:lnTo>
                  <a:pt x="423735" y="106724"/>
                </a:lnTo>
                <a:lnTo>
                  <a:pt x="391477" y="65722"/>
                </a:lnTo>
                <a:lnTo>
                  <a:pt x="350475" y="33464"/>
                </a:lnTo>
                <a:lnTo>
                  <a:pt x="302117" y="11338"/>
                </a:lnTo>
                <a:lnTo>
                  <a:pt x="247793" y="734"/>
                </a:lnTo>
                <a:lnTo>
                  <a:pt x="228600" y="0"/>
                </a:lnTo>
                <a:close/>
              </a:path>
            </a:pathLst>
          </a:custGeom>
          <a:solidFill>
            <a:srgbClr val="99FF6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60950" y="466344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60950" y="4663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19420" y="5120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91990" y="2723808"/>
            <a:ext cx="3371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-10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700" b="1" i="0" u="none" strike="noStrike" kern="1200" cap="none" spc="-7" normalizeH="0" baseline="154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700" b="1" i="0" u="none" strike="noStrike" kern="1200" cap="none" spc="-1477" normalizeH="0" baseline="154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08120" y="380256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73979" y="477284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14750" y="48515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66389" y="48515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7670" y="48515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84120" y="3920671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80379" y="1355089"/>
            <a:ext cx="4206240" cy="1574800"/>
          </a:xfrm>
          <a:custGeom>
            <a:avLst/>
            <a:gdLst/>
            <a:ahLst/>
            <a:cxnLst/>
            <a:rect l="l" t="t" r="r" b="b"/>
            <a:pathLst>
              <a:path w="4206240" h="1574800">
                <a:moveTo>
                  <a:pt x="3944620" y="0"/>
                </a:moveTo>
                <a:lnTo>
                  <a:pt x="262890" y="0"/>
                </a:lnTo>
                <a:lnTo>
                  <a:pt x="243103" y="964"/>
                </a:lnTo>
                <a:lnTo>
                  <a:pt x="203976" y="8388"/>
                </a:lnTo>
                <a:lnTo>
                  <a:pt x="166092" y="22482"/>
                </a:lnTo>
                <a:lnTo>
                  <a:pt x="130226" y="42464"/>
                </a:lnTo>
                <a:lnTo>
                  <a:pt x="97157" y="67547"/>
                </a:lnTo>
                <a:lnTo>
                  <a:pt x="67662" y="96946"/>
                </a:lnTo>
                <a:lnTo>
                  <a:pt x="42518" y="129877"/>
                </a:lnTo>
                <a:lnTo>
                  <a:pt x="22502" y="165556"/>
                </a:lnTo>
                <a:lnTo>
                  <a:pt x="8392" y="203196"/>
                </a:lnTo>
                <a:lnTo>
                  <a:pt x="964" y="242014"/>
                </a:lnTo>
                <a:lnTo>
                  <a:pt x="0" y="261620"/>
                </a:lnTo>
                <a:lnTo>
                  <a:pt x="0" y="1311910"/>
                </a:lnTo>
                <a:lnTo>
                  <a:pt x="3794" y="1351057"/>
                </a:lnTo>
                <a:lnTo>
                  <a:pt x="14660" y="1389481"/>
                </a:lnTo>
                <a:lnTo>
                  <a:pt x="31821" y="1426381"/>
                </a:lnTo>
                <a:lnTo>
                  <a:pt x="54498" y="1460957"/>
                </a:lnTo>
                <a:lnTo>
                  <a:pt x="81914" y="1492408"/>
                </a:lnTo>
                <a:lnTo>
                  <a:pt x="113294" y="1519936"/>
                </a:lnTo>
                <a:lnTo>
                  <a:pt x="147858" y="1542738"/>
                </a:lnTo>
                <a:lnTo>
                  <a:pt x="184830" y="1560017"/>
                </a:lnTo>
                <a:lnTo>
                  <a:pt x="223433" y="1570970"/>
                </a:lnTo>
                <a:lnTo>
                  <a:pt x="262890" y="1574800"/>
                </a:lnTo>
                <a:lnTo>
                  <a:pt x="3944620" y="1574800"/>
                </a:lnTo>
                <a:lnTo>
                  <a:pt x="3983732" y="1570970"/>
                </a:lnTo>
                <a:lnTo>
                  <a:pt x="4022059" y="1560017"/>
                </a:lnTo>
                <a:lnTo>
                  <a:pt x="4058817" y="1542738"/>
                </a:lnTo>
                <a:lnTo>
                  <a:pt x="4093220" y="1519936"/>
                </a:lnTo>
                <a:lnTo>
                  <a:pt x="4124483" y="1492408"/>
                </a:lnTo>
                <a:lnTo>
                  <a:pt x="4151823" y="1460957"/>
                </a:lnTo>
                <a:lnTo>
                  <a:pt x="4174453" y="1426381"/>
                </a:lnTo>
                <a:lnTo>
                  <a:pt x="4191589" y="1389481"/>
                </a:lnTo>
                <a:lnTo>
                  <a:pt x="4202446" y="1351057"/>
                </a:lnTo>
                <a:lnTo>
                  <a:pt x="4206240" y="1311910"/>
                </a:lnTo>
                <a:lnTo>
                  <a:pt x="4206240" y="261620"/>
                </a:lnTo>
                <a:lnTo>
                  <a:pt x="4202446" y="222507"/>
                </a:lnTo>
                <a:lnTo>
                  <a:pt x="4191589" y="184180"/>
                </a:lnTo>
                <a:lnTo>
                  <a:pt x="4174453" y="147422"/>
                </a:lnTo>
                <a:lnTo>
                  <a:pt x="4151823" y="113019"/>
                </a:lnTo>
                <a:lnTo>
                  <a:pt x="4124483" y="81756"/>
                </a:lnTo>
                <a:lnTo>
                  <a:pt x="4093220" y="54416"/>
                </a:lnTo>
                <a:lnTo>
                  <a:pt x="4058817" y="31786"/>
                </a:lnTo>
                <a:lnTo>
                  <a:pt x="4022059" y="14650"/>
                </a:lnTo>
                <a:lnTo>
                  <a:pt x="3983732" y="3793"/>
                </a:lnTo>
                <a:lnTo>
                  <a:pt x="394462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80379" y="1355089"/>
            <a:ext cx="4206240" cy="1574800"/>
          </a:xfrm>
          <a:custGeom>
            <a:avLst/>
            <a:gdLst/>
            <a:ahLst/>
            <a:cxnLst/>
            <a:rect l="l" t="t" r="r" b="b"/>
            <a:pathLst>
              <a:path w="4206240" h="1574800">
                <a:moveTo>
                  <a:pt x="262890" y="0"/>
                </a:moveTo>
                <a:lnTo>
                  <a:pt x="223433" y="3793"/>
                </a:lnTo>
                <a:lnTo>
                  <a:pt x="184830" y="14650"/>
                </a:lnTo>
                <a:lnTo>
                  <a:pt x="147858" y="31786"/>
                </a:lnTo>
                <a:lnTo>
                  <a:pt x="113294" y="54416"/>
                </a:lnTo>
                <a:lnTo>
                  <a:pt x="81914" y="81756"/>
                </a:lnTo>
                <a:lnTo>
                  <a:pt x="54498" y="113019"/>
                </a:lnTo>
                <a:lnTo>
                  <a:pt x="31821" y="147422"/>
                </a:lnTo>
                <a:lnTo>
                  <a:pt x="14660" y="184180"/>
                </a:lnTo>
                <a:lnTo>
                  <a:pt x="3794" y="222507"/>
                </a:lnTo>
                <a:lnTo>
                  <a:pt x="0" y="261620"/>
                </a:lnTo>
                <a:lnTo>
                  <a:pt x="0" y="1311910"/>
                </a:lnTo>
                <a:lnTo>
                  <a:pt x="3794" y="1351057"/>
                </a:lnTo>
                <a:lnTo>
                  <a:pt x="14660" y="1389481"/>
                </a:lnTo>
                <a:lnTo>
                  <a:pt x="31821" y="1426381"/>
                </a:lnTo>
                <a:lnTo>
                  <a:pt x="54498" y="1460957"/>
                </a:lnTo>
                <a:lnTo>
                  <a:pt x="81914" y="1492408"/>
                </a:lnTo>
                <a:lnTo>
                  <a:pt x="113294" y="1519936"/>
                </a:lnTo>
                <a:lnTo>
                  <a:pt x="147858" y="1542738"/>
                </a:lnTo>
                <a:lnTo>
                  <a:pt x="184830" y="1560017"/>
                </a:lnTo>
                <a:lnTo>
                  <a:pt x="223433" y="1570970"/>
                </a:lnTo>
                <a:lnTo>
                  <a:pt x="262890" y="1574800"/>
                </a:lnTo>
                <a:lnTo>
                  <a:pt x="3944620" y="1574800"/>
                </a:lnTo>
                <a:lnTo>
                  <a:pt x="3983732" y="1570970"/>
                </a:lnTo>
                <a:lnTo>
                  <a:pt x="4022059" y="1560017"/>
                </a:lnTo>
                <a:lnTo>
                  <a:pt x="4058817" y="1542738"/>
                </a:lnTo>
                <a:lnTo>
                  <a:pt x="4093220" y="1519936"/>
                </a:lnTo>
                <a:lnTo>
                  <a:pt x="4124483" y="1492408"/>
                </a:lnTo>
                <a:lnTo>
                  <a:pt x="4151823" y="1460957"/>
                </a:lnTo>
                <a:lnTo>
                  <a:pt x="4174453" y="1426381"/>
                </a:lnTo>
                <a:lnTo>
                  <a:pt x="4191589" y="1389481"/>
                </a:lnTo>
                <a:lnTo>
                  <a:pt x="4202446" y="1351057"/>
                </a:lnTo>
                <a:lnTo>
                  <a:pt x="4206240" y="1311910"/>
                </a:lnTo>
                <a:lnTo>
                  <a:pt x="4206240" y="261620"/>
                </a:lnTo>
                <a:lnTo>
                  <a:pt x="4202446" y="222507"/>
                </a:lnTo>
                <a:lnTo>
                  <a:pt x="4191589" y="184180"/>
                </a:lnTo>
                <a:lnTo>
                  <a:pt x="4174453" y="147422"/>
                </a:lnTo>
                <a:lnTo>
                  <a:pt x="4151823" y="113019"/>
                </a:lnTo>
                <a:lnTo>
                  <a:pt x="4124483" y="81756"/>
                </a:lnTo>
                <a:lnTo>
                  <a:pt x="4093220" y="54416"/>
                </a:lnTo>
                <a:lnTo>
                  <a:pt x="4058817" y="31786"/>
                </a:lnTo>
                <a:lnTo>
                  <a:pt x="4022059" y="14650"/>
                </a:lnTo>
                <a:lnTo>
                  <a:pt x="3983732" y="3793"/>
                </a:lnTo>
                <a:lnTo>
                  <a:pt x="3944620" y="0"/>
                </a:lnTo>
                <a:lnTo>
                  <a:pt x="262890" y="0"/>
                </a:lnTo>
                <a:close/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80379" y="13550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787890" y="2929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17209" y="1474521"/>
            <a:ext cx="4129404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5880" lvl="0" indent="0" algn="ctr" defTabSz="914400" rtl="0" eaLnBrk="1" fontAlgn="auto" latinLnBrk="0" hangingPunct="1">
              <a:lnSpc>
                <a:spcPts val="22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065" marR="5080" lvl="0" indent="0" algn="ctr" defTabSz="914400" rtl="0" eaLnBrk="1" fontAlgn="auto" latinLnBrk="0" hangingPunct="1">
              <a:lnSpc>
                <a:spcPts val="214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900" b="1" i="0" u="none" strike="noStrike" kern="1200" cap="none" spc="-8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ll 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at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nd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ne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sl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”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35" marR="0" lvl="0" indent="0" algn="ctr" defTabSz="914400" rtl="0" eaLnBrk="1" fontAlgn="auto" latinLnBrk="0" hangingPunct="1">
              <a:lnSpc>
                <a:spcPts val="20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rderi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ng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 </a:t>
            </a:r>
            <a:r>
              <a:rPr kumimoji="0" sz="19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ruc</a:t>
            </a:r>
            <a:r>
              <a:rPr kumimoji="0" sz="1900" b="1" i="0" u="sng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ure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sng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58419" lvl="0" indent="0" algn="ctr" defTabSz="914400" rtl="0" eaLnBrk="1" fontAlgn="auto" latinLnBrk="0" hangingPunct="1">
              <a:lnSpc>
                <a:spcPts val="22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mus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ric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o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11220" y="3566159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6350" y="0"/>
                </a:lnTo>
                <a:lnTo>
                  <a:pt x="11429" y="0"/>
                </a:lnTo>
                <a:lnTo>
                  <a:pt x="16509" y="0"/>
                </a:lnTo>
                <a:lnTo>
                  <a:pt x="28735" y="0"/>
                </a:lnTo>
                <a:lnTo>
                  <a:pt x="41553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01390" y="3566159"/>
            <a:ext cx="26034" cy="1270"/>
          </a:xfrm>
          <a:custGeom>
            <a:avLst/>
            <a:gdLst/>
            <a:ahLst/>
            <a:cxnLst/>
            <a:rect l="l" t="t" r="r" b="b"/>
            <a:pathLst>
              <a:path w="26035" h="1270">
                <a:moveTo>
                  <a:pt x="0" y="0"/>
                </a:moveTo>
                <a:lnTo>
                  <a:pt x="12608" y="369"/>
                </a:lnTo>
                <a:lnTo>
                  <a:pt x="25494" y="1017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73779" y="3567429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0" y="0"/>
                </a:moveTo>
                <a:lnTo>
                  <a:pt x="12296" y="932"/>
                </a:lnTo>
                <a:lnTo>
                  <a:pt x="24939" y="124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44900" y="3569970"/>
            <a:ext cx="26034" cy="2540"/>
          </a:xfrm>
          <a:custGeom>
            <a:avLst/>
            <a:gdLst/>
            <a:ahLst/>
            <a:cxnLst/>
            <a:rect l="l" t="t" r="r" b="b"/>
            <a:pathLst>
              <a:path w="26035" h="2539">
                <a:moveTo>
                  <a:pt x="0" y="0"/>
                </a:moveTo>
                <a:lnTo>
                  <a:pt x="12583" y="1299"/>
                </a:lnTo>
                <a:lnTo>
                  <a:pt x="25446" y="225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17290" y="3575050"/>
            <a:ext cx="26034" cy="1905"/>
          </a:xfrm>
          <a:custGeom>
            <a:avLst/>
            <a:gdLst/>
            <a:ahLst/>
            <a:cxnLst/>
            <a:rect l="l" t="t" r="r" b="b"/>
            <a:pathLst>
              <a:path w="26035" h="1904">
                <a:moveTo>
                  <a:pt x="0" y="0"/>
                </a:moveTo>
                <a:lnTo>
                  <a:pt x="13055" y="399"/>
                </a:lnTo>
                <a:lnTo>
                  <a:pt x="25799" y="1389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89679" y="3578859"/>
            <a:ext cx="26034" cy="3175"/>
          </a:xfrm>
          <a:custGeom>
            <a:avLst/>
            <a:gdLst/>
            <a:ahLst/>
            <a:cxnLst/>
            <a:rect l="l" t="t" r="r" b="b"/>
            <a:pathLst>
              <a:path w="26035" h="3175">
                <a:moveTo>
                  <a:pt x="0" y="0"/>
                </a:moveTo>
                <a:lnTo>
                  <a:pt x="13106" y="1352"/>
                </a:lnTo>
                <a:lnTo>
                  <a:pt x="25592" y="270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860800" y="3585209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0" y="0"/>
                </a:moveTo>
                <a:lnTo>
                  <a:pt x="12722" y="1306"/>
                </a:lnTo>
                <a:lnTo>
                  <a:pt x="25163" y="2613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34459" y="3594100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0" y="0"/>
                </a:moveTo>
                <a:lnTo>
                  <a:pt x="12543" y="1352"/>
                </a:lnTo>
                <a:lnTo>
                  <a:pt x="25365" y="270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05579" y="3602990"/>
            <a:ext cx="26034" cy="3175"/>
          </a:xfrm>
          <a:custGeom>
            <a:avLst/>
            <a:gdLst/>
            <a:ahLst/>
            <a:cxnLst/>
            <a:rect l="l" t="t" r="r" b="b"/>
            <a:pathLst>
              <a:path w="26035" h="3175">
                <a:moveTo>
                  <a:pt x="0" y="0"/>
                </a:moveTo>
                <a:lnTo>
                  <a:pt x="13050" y="1403"/>
                </a:lnTo>
                <a:lnTo>
                  <a:pt x="25484" y="3143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76700" y="3613150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10">
                <a:moveTo>
                  <a:pt x="0" y="0"/>
                </a:moveTo>
                <a:lnTo>
                  <a:pt x="12107" y="1644"/>
                </a:lnTo>
                <a:lnTo>
                  <a:pt x="24799" y="3571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149090" y="3624579"/>
            <a:ext cx="25400" cy="5715"/>
          </a:xfrm>
          <a:custGeom>
            <a:avLst/>
            <a:gdLst/>
            <a:ahLst/>
            <a:cxnLst/>
            <a:rect l="l" t="t" r="r" b="b"/>
            <a:pathLst>
              <a:path w="25400" h="5714">
                <a:moveTo>
                  <a:pt x="0" y="0"/>
                </a:moveTo>
                <a:lnTo>
                  <a:pt x="12894" y="2661"/>
                </a:lnTo>
                <a:lnTo>
                  <a:pt x="25184" y="5322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218940" y="3638550"/>
            <a:ext cx="26034" cy="5715"/>
          </a:xfrm>
          <a:custGeom>
            <a:avLst/>
            <a:gdLst/>
            <a:ahLst/>
            <a:cxnLst/>
            <a:rect l="l" t="t" r="r" b="b"/>
            <a:pathLst>
              <a:path w="26035" h="5714">
                <a:moveTo>
                  <a:pt x="0" y="0"/>
                </a:moveTo>
                <a:lnTo>
                  <a:pt x="13277" y="2755"/>
                </a:lnTo>
                <a:lnTo>
                  <a:pt x="25558" y="551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290059" y="3655059"/>
            <a:ext cx="24765" cy="5715"/>
          </a:xfrm>
          <a:custGeom>
            <a:avLst/>
            <a:gdLst/>
            <a:ahLst/>
            <a:cxnLst/>
            <a:rect l="l" t="t" r="r" b="b"/>
            <a:pathLst>
              <a:path w="24764" h="5714">
                <a:moveTo>
                  <a:pt x="0" y="0"/>
                </a:moveTo>
                <a:lnTo>
                  <a:pt x="12438" y="2602"/>
                </a:lnTo>
                <a:lnTo>
                  <a:pt x="24595" y="5491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61179" y="3672840"/>
            <a:ext cx="24765" cy="6985"/>
          </a:xfrm>
          <a:custGeom>
            <a:avLst/>
            <a:gdLst/>
            <a:ahLst/>
            <a:cxnLst/>
            <a:rect l="l" t="t" r="r" b="b"/>
            <a:pathLst>
              <a:path w="24764" h="6985">
                <a:moveTo>
                  <a:pt x="0" y="0"/>
                </a:moveTo>
                <a:lnTo>
                  <a:pt x="12176" y="3129"/>
                </a:lnTo>
                <a:lnTo>
                  <a:pt x="24353" y="6878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429759" y="3693159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0" y="0"/>
                </a:moveTo>
                <a:lnTo>
                  <a:pt x="11999" y="3886"/>
                </a:lnTo>
                <a:lnTo>
                  <a:pt x="24281" y="7772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499609" y="3717290"/>
            <a:ext cx="24130" cy="9525"/>
          </a:xfrm>
          <a:custGeom>
            <a:avLst/>
            <a:gdLst/>
            <a:ahLst/>
            <a:cxnLst/>
            <a:rect l="l" t="t" r="r" b="b"/>
            <a:pathLst>
              <a:path w="24129" h="9525">
                <a:moveTo>
                  <a:pt x="0" y="0"/>
                </a:moveTo>
                <a:lnTo>
                  <a:pt x="12274" y="4310"/>
                </a:lnTo>
                <a:lnTo>
                  <a:pt x="23888" y="901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565650" y="3743959"/>
            <a:ext cx="23495" cy="10795"/>
          </a:xfrm>
          <a:custGeom>
            <a:avLst/>
            <a:gdLst/>
            <a:ahLst/>
            <a:cxnLst/>
            <a:rect l="l" t="t" r="r" b="b"/>
            <a:pathLst>
              <a:path w="23495" h="10795">
                <a:moveTo>
                  <a:pt x="0" y="0"/>
                </a:moveTo>
                <a:lnTo>
                  <a:pt x="11605" y="5157"/>
                </a:lnTo>
                <a:lnTo>
                  <a:pt x="23210" y="1031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630420" y="3775709"/>
            <a:ext cx="22225" cy="12700"/>
          </a:xfrm>
          <a:custGeom>
            <a:avLst/>
            <a:gdLst/>
            <a:ahLst/>
            <a:cxnLst/>
            <a:rect l="l" t="t" r="r" b="b"/>
            <a:pathLst>
              <a:path w="22225" h="12700">
                <a:moveTo>
                  <a:pt x="0" y="0"/>
                </a:moveTo>
                <a:lnTo>
                  <a:pt x="10969" y="6481"/>
                </a:lnTo>
                <a:lnTo>
                  <a:pt x="21939" y="1268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692650" y="3813809"/>
            <a:ext cx="20955" cy="15240"/>
          </a:xfrm>
          <a:custGeom>
            <a:avLst/>
            <a:gdLst/>
            <a:ahLst/>
            <a:cxnLst/>
            <a:rect l="l" t="t" r="r" b="b"/>
            <a:pathLst>
              <a:path w="20954" h="15239">
                <a:moveTo>
                  <a:pt x="0" y="0"/>
                </a:moveTo>
                <a:lnTo>
                  <a:pt x="10602" y="7635"/>
                </a:lnTo>
                <a:lnTo>
                  <a:pt x="20879" y="14991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747259" y="3859529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0" y="0"/>
                </a:moveTo>
                <a:lnTo>
                  <a:pt x="8921" y="9018"/>
                </a:lnTo>
                <a:lnTo>
                  <a:pt x="17553" y="18326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790440" y="3916679"/>
            <a:ext cx="11430" cy="24130"/>
          </a:xfrm>
          <a:custGeom>
            <a:avLst/>
            <a:gdLst/>
            <a:ahLst/>
            <a:cxnLst/>
            <a:rect l="l" t="t" r="r" b="b"/>
            <a:pathLst>
              <a:path w="11429" h="24129">
                <a:moveTo>
                  <a:pt x="0" y="0"/>
                </a:moveTo>
                <a:lnTo>
                  <a:pt x="6034" y="11761"/>
                </a:lnTo>
                <a:lnTo>
                  <a:pt x="10865" y="23522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08201" y="3986529"/>
            <a:ext cx="1905" cy="29209"/>
          </a:xfrm>
          <a:custGeom>
            <a:avLst/>
            <a:gdLst/>
            <a:ahLst/>
            <a:cxnLst/>
            <a:rect l="l" t="t" r="r" b="b"/>
            <a:pathLst>
              <a:path w="1904" h="29210">
                <a:moveTo>
                  <a:pt x="1288" y="0"/>
                </a:moveTo>
                <a:lnTo>
                  <a:pt x="1288" y="1270"/>
                </a:lnTo>
                <a:lnTo>
                  <a:pt x="1288" y="2540"/>
                </a:lnTo>
                <a:lnTo>
                  <a:pt x="1288" y="3810"/>
                </a:lnTo>
                <a:lnTo>
                  <a:pt x="1127" y="16043"/>
                </a:lnTo>
                <a:lnTo>
                  <a:pt x="0" y="2876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782332" y="4056379"/>
            <a:ext cx="12065" cy="22225"/>
          </a:xfrm>
          <a:custGeom>
            <a:avLst/>
            <a:gdLst/>
            <a:ahLst/>
            <a:cxnLst/>
            <a:rect l="l" t="t" r="r" b="b"/>
            <a:pathLst>
              <a:path w="12064" h="22225">
                <a:moveTo>
                  <a:pt x="11917" y="0"/>
                </a:moveTo>
                <a:lnTo>
                  <a:pt x="6313" y="10969"/>
                </a:lnTo>
                <a:lnTo>
                  <a:pt x="0" y="21939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735333" y="4114800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18276" y="0"/>
                </a:moveTo>
                <a:lnTo>
                  <a:pt x="9166" y="8998"/>
                </a:lnTo>
                <a:lnTo>
                  <a:pt x="0" y="17382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678073" y="4161790"/>
            <a:ext cx="20955" cy="13970"/>
          </a:xfrm>
          <a:custGeom>
            <a:avLst/>
            <a:gdLst/>
            <a:ahLst/>
            <a:cxnLst/>
            <a:rect l="l" t="t" r="r" b="b"/>
            <a:pathLst>
              <a:path w="20954" h="13970">
                <a:moveTo>
                  <a:pt x="20926" y="0"/>
                </a:moveTo>
                <a:lnTo>
                  <a:pt x="10608" y="6753"/>
                </a:lnTo>
                <a:lnTo>
                  <a:pt x="0" y="13788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615395" y="4199890"/>
            <a:ext cx="22860" cy="12065"/>
          </a:xfrm>
          <a:custGeom>
            <a:avLst/>
            <a:gdLst/>
            <a:ahLst/>
            <a:cxnLst/>
            <a:rect l="l" t="t" r="r" b="b"/>
            <a:pathLst>
              <a:path w="22860" h="12064">
                <a:moveTo>
                  <a:pt x="22645" y="0"/>
                </a:moveTo>
                <a:lnTo>
                  <a:pt x="11461" y="6337"/>
                </a:lnTo>
                <a:lnTo>
                  <a:pt x="0" y="1205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550059" y="4232909"/>
            <a:ext cx="23495" cy="10795"/>
          </a:xfrm>
          <a:custGeom>
            <a:avLst/>
            <a:gdLst/>
            <a:ahLst/>
            <a:cxnLst/>
            <a:rect l="l" t="t" r="r" b="b"/>
            <a:pathLst>
              <a:path w="23495" h="10795">
                <a:moveTo>
                  <a:pt x="23210" y="0"/>
                </a:moveTo>
                <a:lnTo>
                  <a:pt x="11605" y="5157"/>
                </a:lnTo>
                <a:lnTo>
                  <a:pt x="0" y="1031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482278" y="4260850"/>
            <a:ext cx="24130" cy="8890"/>
          </a:xfrm>
          <a:custGeom>
            <a:avLst/>
            <a:gdLst/>
            <a:ahLst/>
            <a:cxnLst/>
            <a:rect l="l" t="t" r="r" b="b"/>
            <a:pathLst>
              <a:path w="24129" h="8889">
                <a:moveTo>
                  <a:pt x="23681" y="0"/>
                </a:moveTo>
                <a:lnTo>
                  <a:pt x="12161" y="4154"/>
                </a:lnTo>
                <a:lnTo>
                  <a:pt x="0" y="8308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413418" y="4284979"/>
            <a:ext cx="24130" cy="6985"/>
          </a:xfrm>
          <a:custGeom>
            <a:avLst/>
            <a:gdLst/>
            <a:ahLst/>
            <a:cxnLst/>
            <a:rect l="l" t="t" r="r" b="b"/>
            <a:pathLst>
              <a:path w="24129" h="6985">
                <a:moveTo>
                  <a:pt x="23961" y="0"/>
                </a:moveTo>
                <a:lnTo>
                  <a:pt x="12135" y="3578"/>
                </a:lnTo>
                <a:lnTo>
                  <a:pt x="0" y="687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344212" y="4305300"/>
            <a:ext cx="24765" cy="6985"/>
          </a:xfrm>
          <a:custGeom>
            <a:avLst/>
            <a:gdLst/>
            <a:ahLst/>
            <a:cxnLst/>
            <a:rect l="l" t="t" r="r" b="b"/>
            <a:pathLst>
              <a:path w="24764" h="6985">
                <a:moveTo>
                  <a:pt x="24587" y="0"/>
                </a:moveTo>
                <a:lnTo>
                  <a:pt x="12293" y="3666"/>
                </a:lnTo>
                <a:lnTo>
                  <a:pt x="0" y="670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274354" y="4323079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4" h="6350">
                <a:moveTo>
                  <a:pt x="24595" y="0"/>
                </a:moveTo>
                <a:lnTo>
                  <a:pt x="12156" y="3451"/>
                </a:lnTo>
                <a:lnTo>
                  <a:pt x="0" y="6332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201764" y="4339590"/>
            <a:ext cx="25400" cy="5715"/>
          </a:xfrm>
          <a:custGeom>
            <a:avLst/>
            <a:gdLst/>
            <a:ahLst/>
            <a:cxnLst/>
            <a:rect l="l" t="t" r="r" b="b"/>
            <a:pathLst>
              <a:path w="25400" h="5714">
                <a:moveTo>
                  <a:pt x="24795" y="0"/>
                </a:moveTo>
                <a:lnTo>
                  <a:pt x="12397" y="2755"/>
                </a:lnTo>
                <a:lnTo>
                  <a:pt x="0" y="551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31597" y="4353559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5">
                <a:moveTo>
                  <a:pt x="25112" y="0"/>
                </a:moveTo>
                <a:lnTo>
                  <a:pt x="12695" y="2318"/>
                </a:lnTo>
                <a:lnTo>
                  <a:pt x="0" y="4357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059066" y="4366259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10">
                <a:moveTo>
                  <a:pt x="25253" y="0"/>
                </a:moveTo>
                <a:lnTo>
                  <a:pt x="12766" y="1711"/>
                </a:lnTo>
                <a:lnTo>
                  <a:pt x="0" y="3701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988074" y="4376420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5">
                <a:moveTo>
                  <a:pt x="25125" y="0"/>
                </a:moveTo>
                <a:lnTo>
                  <a:pt x="12562" y="1782"/>
                </a:lnTo>
                <a:lnTo>
                  <a:pt x="0" y="3838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917280" y="4385309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24799" y="0"/>
                </a:moveTo>
                <a:lnTo>
                  <a:pt x="12692" y="1352"/>
                </a:lnTo>
                <a:lnTo>
                  <a:pt x="0" y="3007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843175" y="4392929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25244" y="0"/>
                </a:moveTo>
                <a:lnTo>
                  <a:pt x="12622" y="1962"/>
                </a:lnTo>
                <a:lnTo>
                  <a:pt x="0" y="300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773287" y="440055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281" y="0"/>
                </a:moveTo>
                <a:lnTo>
                  <a:pt x="12500" y="348"/>
                </a:lnTo>
                <a:lnTo>
                  <a:pt x="0" y="978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700379" y="4404359"/>
            <a:ext cx="26034" cy="2540"/>
          </a:xfrm>
          <a:custGeom>
            <a:avLst/>
            <a:gdLst/>
            <a:ahLst/>
            <a:cxnLst/>
            <a:rect l="l" t="t" r="r" b="b"/>
            <a:pathLst>
              <a:path w="26035" h="2539">
                <a:moveTo>
                  <a:pt x="25799" y="0"/>
                </a:moveTo>
                <a:lnTo>
                  <a:pt x="12744" y="1258"/>
                </a:lnTo>
                <a:lnTo>
                  <a:pt x="0" y="2207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626802" y="4409440"/>
            <a:ext cx="26034" cy="1270"/>
          </a:xfrm>
          <a:custGeom>
            <a:avLst/>
            <a:gdLst/>
            <a:ahLst/>
            <a:cxnLst/>
            <a:rect l="l" t="t" r="r" b="b"/>
            <a:pathLst>
              <a:path w="26035" h="1270">
                <a:moveTo>
                  <a:pt x="25717" y="0"/>
                </a:moveTo>
                <a:lnTo>
                  <a:pt x="12546" y="369"/>
                </a:lnTo>
                <a:lnTo>
                  <a:pt x="0" y="1017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556118" y="4411979"/>
            <a:ext cx="25400" cy="635"/>
          </a:xfrm>
          <a:custGeom>
            <a:avLst/>
            <a:gdLst/>
            <a:ahLst/>
            <a:cxnLst/>
            <a:rect l="l" t="t" r="r" b="b"/>
            <a:pathLst>
              <a:path w="25400" h="635">
                <a:moveTo>
                  <a:pt x="25281" y="0"/>
                </a:moveTo>
                <a:lnTo>
                  <a:pt x="12500" y="51"/>
                </a:lnTo>
                <a:lnTo>
                  <a:pt x="0" y="41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483728" y="441325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281" y="0"/>
                </a:moveTo>
                <a:lnTo>
                  <a:pt x="12500" y="912"/>
                </a:lnTo>
                <a:lnTo>
                  <a:pt x="0" y="1231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402060" y="4414520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33289" y="0"/>
                </a:moveTo>
                <a:lnTo>
                  <a:pt x="30749" y="0"/>
                </a:lnTo>
                <a:lnTo>
                  <a:pt x="28209" y="0"/>
                </a:lnTo>
                <a:lnTo>
                  <a:pt x="25669" y="0"/>
                </a:lnTo>
                <a:lnTo>
                  <a:pt x="12521" y="0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336407" y="4413287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281" y="1231"/>
                </a:moveTo>
                <a:lnTo>
                  <a:pt x="12500" y="319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264018" y="4411564"/>
            <a:ext cx="25400" cy="635"/>
          </a:xfrm>
          <a:custGeom>
            <a:avLst/>
            <a:gdLst/>
            <a:ahLst/>
            <a:cxnLst/>
            <a:rect l="l" t="t" r="r" b="b"/>
            <a:pathLst>
              <a:path w="25400" h="635">
                <a:moveTo>
                  <a:pt x="25281" y="415"/>
                </a:moveTo>
                <a:lnTo>
                  <a:pt x="12500" y="363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192898" y="4408461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281" y="978"/>
                </a:moveTo>
                <a:lnTo>
                  <a:pt x="12500" y="629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119238" y="4404651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281" y="978"/>
                </a:moveTo>
                <a:lnTo>
                  <a:pt x="12500" y="629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046459" y="4399075"/>
            <a:ext cx="26034" cy="1905"/>
          </a:xfrm>
          <a:custGeom>
            <a:avLst/>
            <a:gdLst/>
            <a:ahLst/>
            <a:cxnLst/>
            <a:rect l="l" t="t" r="r" b="b"/>
            <a:pathLst>
              <a:path w="26035" h="1904">
                <a:moveTo>
                  <a:pt x="25670" y="1474"/>
                </a:moveTo>
                <a:lnTo>
                  <a:pt x="12523" y="1048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975417" y="4392764"/>
            <a:ext cx="26034" cy="3175"/>
          </a:xfrm>
          <a:custGeom>
            <a:avLst/>
            <a:gdLst/>
            <a:ahLst/>
            <a:cxnLst/>
            <a:rect l="l" t="t" r="r" b="b"/>
            <a:pathLst>
              <a:path w="26035" h="3175">
                <a:moveTo>
                  <a:pt x="25592" y="2705"/>
                </a:moveTo>
                <a:lnTo>
                  <a:pt x="12486" y="1352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902096" y="4384706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25253" y="3143"/>
                </a:moveTo>
                <a:lnTo>
                  <a:pt x="12766" y="1739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830745" y="4375027"/>
            <a:ext cx="26034" cy="4445"/>
          </a:xfrm>
          <a:custGeom>
            <a:avLst/>
            <a:gdLst/>
            <a:ahLst/>
            <a:cxnLst/>
            <a:rect l="l" t="t" r="r" b="b"/>
            <a:pathLst>
              <a:path w="26035" h="4445">
                <a:moveTo>
                  <a:pt x="25484" y="3932"/>
                </a:moveTo>
                <a:lnTo>
                  <a:pt x="12434" y="1658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760884" y="4364583"/>
            <a:ext cx="26034" cy="4445"/>
          </a:xfrm>
          <a:custGeom>
            <a:avLst/>
            <a:gdLst/>
            <a:ahLst/>
            <a:cxnLst/>
            <a:rect l="l" t="t" r="r" b="b"/>
            <a:pathLst>
              <a:path w="26035" h="4445">
                <a:moveTo>
                  <a:pt x="25495" y="4216"/>
                </a:moveTo>
                <a:lnTo>
                  <a:pt x="12598" y="1967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687607" y="4351978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5">
                <a:moveTo>
                  <a:pt x="25112" y="4121"/>
                </a:moveTo>
                <a:lnTo>
                  <a:pt x="12695" y="2366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616245" y="4337625"/>
            <a:ext cx="25400" cy="5080"/>
          </a:xfrm>
          <a:custGeom>
            <a:avLst/>
            <a:gdLst/>
            <a:ahLst/>
            <a:cxnLst/>
            <a:rect l="l" t="t" r="r" b="b"/>
            <a:pathLst>
              <a:path w="25400" h="5079">
                <a:moveTo>
                  <a:pt x="25354" y="4504"/>
                </a:moveTo>
                <a:lnTo>
                  <a:pt x="12472" y="2590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547154" y="4321399"/>
            <a:ext cx="24765" cy="5715"/>
          </a:xfrm>
          <a:custGeom>
            <a:avLst/>
            <a:gdLst/>
            <a:ahLst/>
            <a:cxnLst/>
            <a:rect l="l" t="t" r="r" b="b"/>
            <a:pathLst>
              <a:path w="24764" h="5714">
                <a:moveTo>
                  <a:pt x="24595" y="5491"/>
                </a:moveTo>
                <a:lnTo>
                  <a:pt x="12156" y="2889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476042" y="4302623"/>
            <a:ext cx="24765" cy="6985"/>
          </a:xfrm>
          <a:custGeom>
            <a:avLst/>
            <a:gdLst/>
            <a:ahLst/>
            <a:cxnLst/>
            <a:rect l="l" t="t" r="r" b="b"/>
            <a:pathLst>
              <a:path w="24764" h="6985">
                <a:moveTo>
                  <a:pt x="24587" y="6486"/>
                </a:moveTo>
                <a:lnTo>
                  <a:pt x="12293" y="3381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396946" y="4277542"/>
            <a:ext cx="36830" cy="11430"/>
          </a:xfrm>
          <a:custGeom>
            <a:avLst/>
            <a:gdLst/>
            <a:ahLst/>
            <a:cxnLst/>
            <a:rect l="l" t="t" r="r" b="b"/>
            <a:pathLst>
              <a:path w="36830" h="11429">
                <a:moveTo>
                  <a:pt x="36373" y="11248"/>
                </a:moveTo>
                <a:lnTo>
                  <a:pt x="24148" y="7761"/>
                </a:lnTo>
                <a:lnTo>
                  <a:pt x="12205" y="4283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338605" y="4256482"/>
            <a:ext cx="24130" cy="9525"/>
          </a:xfrm>
          <a:custGeom>
            <a:avLst/>
            <a:gdLst/>
            <a:ahLst/>
            <a:cxnLst/>
            <a:rect l="l" t="t" r="r" b="b"/>
            <a:pathLst>
              <a:path w="24130" h="9525">
                <a:moveTo>
                  <a:pt x="23594" y="9447"/>
                </a:moveTo>
                <a:lnTo>
                  <a:pt x="11658" y="4409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273385" y="4228944"/>
            <a:ext cx="24130" cy="10795"/>
          </a:xfrm>
          <a:custGeom>
            <a:avLst/>
            <a:gdLst/>
            <a:ahLst/>
            <a:cxnLst/>
            <a:rect l="l" t="t" r="r" b="b"/>
            <a:pathLst>
              <a:path w="24130" h="10795">
                <a:moveTo>
                  <a:pt x="24044" y="10315"/>
                </a:moveTo>
                <a:lnTo>
                  <a:pt x="11585" y="5157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207597" y="4194891"/>
            <a:ext cx="22860" cy="12700"/>
          </a:xfrm>
          <a:custGeom>
            <a:avLst/>
            <a:gdLst/>
            <a:ahLst/>
            <a:cxnLst/>
            <a:rect l="l" t="t" r="r" b="b"/>
            <a:pathLst>
              <a:path w="22860" h="12700">
                <a:moveTo>
                  <a:pt x="22522" y="12618"/>
                </a:moveTo>
                <a:lnTo>
                  <a:pt x="11054" y="6441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147010" y="4155128"/>
            <a:ext cx="20955" cy="15875"/>
          </a:xfrm>
          <a:custGeom>
            <a:avLst/>
            <a:gdLst/>
            <a:ahLst/>
            <a:cxnLst/>
            <a:rect l="l" t="t" r="r" b="b"/>
            <a:pathLst>
              <a:path w="20955" h="15875">
                <a:moveTo>
                  <a:pt x="20879" y="15551"/>
                </a:moveTo>
                <a:lnTo>
                  <a:pt x="10277" y="7612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095726" y="4107903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80" h="18414">
                <a:moveTo>
                  <a:pt x="17553" y="18326"/>
                </a:moveTo>
                <a:lnTo>
                  <a:pt x="8631" y="9308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056113" y="4046365"/>
            <a:ext cx="12065" cy="22860"/>
          </a:xfrm>
          <a:custGeom>
            <a:avLst/>
            <a:gdLst/>
            <a:ahLst/>
            <a:cxnLst/>
            <a:rect l="l" t="t" r="r" b="b"/>
            <a:pathLst>
              <a:path w="12064" h="22860">
                <a:moveTo>
                  <a:pt x="11446" y="22714"/>
                </a:moveTo>
                <a:lnTo>
                  <a:pt x="5258" y="11659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2044700" y="3965072"/>
            <a:ext cx="2540" cy="36830"/>
          </a:xfrm>
          <a:custGeom>
            <a:avLst/>
            <a:gdLst/>
            <a:ahLst/>
            <a:cxnLst/>
            <a:rect l="l" t="t" r="r" b="b"/>
            <a:pathLst>
              <a:path w="2539" h="36829">
                <a:moveTo>
                  <a:pt x="0" y="36697"/>
                </a:moveTo>
                <a:lnTo>
                  <a:pt x="0" y="32887"/>
                </a:lnTo>
                <a:lnTo>
                  <a:pt x="0" y="29077"/>
                </a:lnTo>
                <a:lnTo>
                  <a:pt x="0" y="25267"/>
                </a:lnTo>
                <a:lnTo>
                  <a:pt x="786" y="12629"/>
                </a:lnTo>
                <a:lnTo>
                  <a:pt x="2521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057400" y="3908561"/>
            <a:ext cx="11430" cy="22225"/>
          </a:xfrm>
          <a:custGeom>
            <a:avLst/>
            <a:gdLst/>
            <a:ahLst/>
            <a:cxnLst/>
            <a:rect l="l" t="t" r="r" b="b"/>
            <a:pathLst>
              <a:path w="11430" h="22225">
                <a:moveTo>
                  <a:pt x="0" y="22088"/>
                </a:moveTo>
                <a:lnTo>
                  <a:pt x="4902" y="11214"/>
                </a:lnTo>
                <a:lnTo>
                  <a:pt x="11043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096770" y="3852550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80" h="18414">
                <a:moveTo>
                  <a:pt x="0" y="18409"/>
                </a:moveTo>
                <a:lnTo>
                  <a:pt x="8502" y="9036"/>
                </a:lnTo>
                <a:lnTo>
                  <a:pt x="1762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148839" y="3801285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0" y="21414"/>
                </a:moveTo>
                <a:lnTo>
                  <a:pt x="10127" y="14742"/>
                </a:lnTo>
                <a:lnTo>
                  <a:pt x="20531" y="7512"/>
                </a:lnTo>
                <a:lnTo>
                  <a:pt x="31486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211070" y="3770917"/>
            <a:ext cx="22860" cy="12700"/>
          </a:xfrm>
          <a:custGeom>
            <a:avLst/>
            <a:gdLst/>
            <a:ahLst/>
            <a:cxnLst/>
            <a:rect l="l" t="t" r="r" b="b"/>
            <a:pathLst>
              <a:path w="22860" h="12700">
                <a:moveTo>
                  <a:pt x="0" y="12412"/>
                </a:moveTo>
                <a:lnTo>
                  <a:pt x="11167" y="5882"/>
                </a:lnTo>
                <a:lnTo>
                  <a:pt x="22334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2274570" y="3735301"/>
            <a:ext cx="35560" cy="15240"/>
          </a:xfrm>
          <a:custGeom>
            <a:avLst/>
            <a:gdLst/>
            <a:ahLst/>
            <a:cxnLst/>
            <a:rect l="l" t="t" r="r" b="b"/>
            <a:pathLst>
              <a:path w="35560" h="15239">
                <a:moveTo>
                  <a:pt x="0" y="15008"/>
                </a:moveTo>
                <a:lnTo>
                  <a:pt x="11301" y="10005"/>
                </a:lnTo>
                <a:lnTo>
                  <a:pt x="22871" y="5002"/>
                </a:lnTo>
                <a:lnTo>
                  <a:pt x="34981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341879" y="3713140"/>
            <a:ext cx="23495" cy="9525"/>
          </a:xfrm>
          <a:custGeom>
            <a:avLst/>
            <a:gdLst/>
            <a:ahLst/>
            <a:cxnLst/>
            <a:rect l="l" t="t" r="r" b="b"/>
            <a:pathLst>
              <a:path w="23494" h="9525">
                <a:moveTo>
                  <a:pt x="0" y="9230"/>
                </a:moveTo>
                <a:lnTo>
                  <a:pt x="11373" y="4753"/>
                </a:lnTo>
                <a:lnTo>
                  <a:pt x="23377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2410460" y="3690467"/>
            <a:ext cx="24130" cy="8255"/>
          </a:xfrm>
          <a:custGeom>
            <a:avLst/>
            <a:gdLst/>
            <a:ahLst/>
            <a:cxnLst/>
            <a:rect l="l" t="t" r="r" b="b"/>
            <a:pathLst>
              <a:path w="24130" h="8254">
                <a:moveTo>
                  <a:pt x="0" y="7772"/>
                </a:moveTo>
                <a:lnTo>
                  <a:pt x="11708" y="3886"/>
                </a:lnTo>
                <a:lnTo>
                  <a:pt x="23717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2479039" y="3669944"/>
            <a:ext cx="24765" cy="6985"/>
          </a:xfrm>
          <a:custGeom>
            <a:avLst/>
            <a:gdLst/>
            <a:ahLst/>
            <a:cxnLst/>
            <a:rect l="l" t="t" r="r" b="b"/>
            <a:pathLst>
              <a:path w="24764" h="6985">
                <a:moveTo>
                  <a:pt x="0" y="6705"/>
                </a:moveTo>
                <a:lnTo>
                  <a:pt x="12293" y="3038"/>
                </a:lnTo>
                <a:lnTo>
                  <a:pt x="24587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548889" y="3652537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4" h="6350">
                <a:moveTo>
                  <a:pt x="0" y="6332"/>
                </a:moveTo>
                <a:lnTo>
                  <a:pt x="11874" y="2881"/>
                </a:lnTo>
                <a:lnTo>
                  <a:pt x="24317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2620010" y="3637038"/>
            <a:ext cx="24765" cy="5715"/>
          </a:xfrm>
          <a:custGeom>
            <a:avLst/>
            <a:gdLst/>
            <a:ahLst/>
            <a:cxnLst/>
            <a:rect l="l" t="t" r="r" b="b"/>
            <a:pathLst>
              <a:path w="24764" h="5714">
                <a:moveTo>
                  <a:pt x="0" y="5322"/>
                </a:moveTo>
                <a:lnTo>
                  <a:pt x="12028" y="2661"/>
                </a:lnTo>
                <a:lnTo>
                  <a:pt x="24381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2689860" y="3622998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5">
                <a:moveTo>
                  <a:pt x="0" y="4121"/>
                </a:moveTo>
                <a:lnTo>
                  <a:pt x="12979" y="2366"/>
                </a:lnTo>
                <a:lnTo>
                  <a:pt x="25348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2762250" y="3611473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5">
                <a:moveTo>
                  <a:pt x="0" y="4216"/>
                </a:moveTo>
                <a:lnTo>
                  <a:pt x="12606" y="1967"/>
                </a:lnTo>
                <a:lnTo>
                  <a:pt x="24931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2833370" y="3600558"/>
            <a:ext cx="26034" cy="3810"/>
          </a:xfrm>
          <a:custGeom>
            <a:avLst/>
            <a:gdLst/>
            <a:ahLst/>
            <a:cxnLst/>
            <a:rect l="l" t="t" r="r" b="b"/>
            <a:pathLst>
              <a:path w="26035" h="3810">
                <a:moveTo>
                  <a:pt x="0" y="3701"/>
                </a:moveTo>
                <a:lnTo>
                  <a:pt x="13050" y="1990"/>
                </a:lnTo>
                <a:lnTo>
                  <a:pt x="25484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2905760" y="3592664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0" y="2705"/>
                </a:moveTo>
                <a:lnTo>
                  <a:pt x="12543" y="1352"/>
                </a:lnTo>
                <a:lnTo>
                  <a:pt x="25365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2978150" y="3585005"/>
            <a:ext cx="26034" cy="1905"/>
          </a:xfrm>
          <a:custGeom>
            <a:avLst/>
            <a:gdLst/>
            <a:ahLst/>
            <a:cxnLst/>
            <a:rect l="l" t="t" r="r" b="b"/>
            <a:pathLst>
              <a:path w="26035" h="1904">
                <a:moveTo>
                  <a:pt x="0" y="1474"/>
                </a:moveTo>
                <a:lnTo>
                  <a:pt x="13146" y="1048"/>
                </a:lnTo>
                <a:lnTo>
                  <a:pt x="2567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3049270" y="3578693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0" y="2705"/>
                </a:moveTo>
                <a:lnTo>
                  <a:pt x="12543" y="1352"/>
                </a:lnTo>
                <a:lnTo>
                  <a:pt x="25365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121660" y="3574071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0" y="978"/>
                </a:moveTo>
                <a:lnTo>
                  <a:pt x="12217" y="629"/>
                </a:lnTo>
                <a:lnTo>
                  <a:pt x="25028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3195320" y="3570222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0" y="1017"/>
                </a:moveTo>
                <a:lnTo>
                  <a:pt x="12296" y="647"/>
                </a:lnTo>
                <a:lnTo>
                  <a:pt x="24939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3266440" y="3567459"/>
            <a:ext cx="26034" cy="1270"/>
          </a:xfrm>
          <a:custGeom>
            <a:avLst/>
            <a:gdLst/>
            <a:ahLst/>
            <a:cxnLst/>
            <a:rect l="l" t="t" r="r" b="b"/>
            <a:pathLst>
              <a:path w="26035" h="1270">
                <a:moveTo>
                  <a:pt x="0" y="1240"/>
                </a:moveTo>
                <a:lnTo>
                  <a:pt x="12608" y="307"/>
                </a:lnTo>
                <a:lnTo>
                  <a:pt x="25494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3338829" y="3566159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12616" y="0"/>
                </a:lnTo>
                <a:lnTo>
                  <a:pt x="25511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5607050" y="3622040"/>
            <a:ext cx="4141470" cy="1371600"/>
          </a:xfrm>
          <a:custGeom>
            <a:avLst/>
            <a:gdLst/>
            <a:ahLst/>
            <a:cxnLst/>
            <a:rect l="l" t="t" r="r" b="b"/>
            <a:pathLst>
              <a:path w="4141470" h="1371600">
                <a:moveTo>
                  <a:pt x="1090929" y="0"/>
                </a:moveTo>
                <a:lnTo>
                  <a:pt x="1045438" y="833"/>
                </a:lnTo>
                <a:lnTo>
                  <a:pt x="1000174" y="3279"/>
                </a:lnTo>
                <a:lnTo>
                  <a:pt x="955365" y="7252"/>
                </a:lnTo>
                <a:lnTo>
                  <a:pt x="911240" y="12669"/>
                </a:lnTo>
                <a:lnTo>
                  <a:pt x="868025" y="19446"/>
                </a:lnTo>
                <a:lnTo>
                  <a:pt x="825948" y="27500"/>
                </a:lnTo>
                <a:lnTo>
                  <a:pt x="785237" y="36746"/>
                </a:lnTo>
                <a:lnTo>
                  <a:pt x="746119" y="47101"/>
                </a:lnTo>
                <a:lnTo>
                  <a:pt x="708823" y="58481"/>
                </a:lnTo>
                <a:lnTo>
                  <a:pt x="640605" y="83980"/>
                </a:lnTo>
                <a:lnTo>
                  <a:pt x="582403" y="112573"/>
                </a:lnTo>
                <a:lnTo>
                  <a:pt x="536039" y="143589"/>
                </a:lnTo>
                <a:lnTo>
                  <a:pt x="503333" y="176357"/>
                </a:lnTo>
                <a:lnTo>
                  <a:pt x="483870" y="227330"/>
                </a:lnTo>
                <a:lnTo>
                  <a:pt x="483870" y="398780"/>
                </a:lnTo>
                <a:lnTo>
                  <a:pt x="483870" y="568960"/>
                </a:lnTo>
                <a:lnTo>
                  <a:pt x="483870" y="801370"/>
                </a:lnTo>
                <a:lnTo>
                  <a:pt x="0" y="1071880"/>
                </a:lnTo>
                <a:lnTo>
                  <a:pt x="483870" y="1143000"/>
                </a:lnTo>
                <a:lnTo>
                  <a:pt x="503333" y="1194049"/>
                </a:lnTo>
                <a:lnTo>
                  <a:pt x="536039" y="1226939"/>
                </a:lnTo>
                <a:lnTo>
                  <a:pt x="582403" y="1258114"/>
                </a:lnTo>
                <a:lnTo>
                  <a:pt x="640605" y="1286889"/>
                </a:lnTo>
                <a:lnTo>
                  <a:pt x="708823" y="1312578"/>
                </a:lnTo>
                <a:lnTo>
                  <a:pt x="746119" y="1324051"/>
                </a:lnTo>
                <a:lnTo>
                  <a:pt x="785237" y="1334495"/>
                </a:lnTo>
                <a:lnTo>
                  <a:pt x="825948" y="1343825"/>
                </a:lnTo>
                <a:lnTo>
                  <a:pt x="868025" y="1351954"/>
                </a:lnTo>
                <a:lnTo>
                  <a:pt x="911240" y="1358798"/>
                </a:lnTo>
                <a:lnTo>
                  <a:pt x="955365" y="1364270"/>
                </a:lnTo>
                <a:lnTo>
                  <a:pt x="1000174" y="1368285"/>
                </a:lnTo>
                <a:lnTo>
                  <a:pt x="1045438" y="1370757"/>
                </a:lnTo>
                <a:lnTo>
                  <a:pt x="1090929" y="1371600"/>
                </a:lnTo>
                <a:lnTo>
                  <a:pt x="1546859" y="1371600"/>
                </a:lnTo>
                <a:lnTo>
                  <a:pt x="2002790" y="1371600"/>
                </a:lnTo>
                <a:lnTo>
                  <a:pt x="2622550" y="1371600"/>
                </a:lnTo>
                <a:lnTo>
                  <a:pt x="3077209" y="1371600"/>
                </a:lnTo>
                <a:lnTo>
                  <a:pt x="3533140" y="1371600"/>
                </a:lnTo>
                <a:lnTo>
                  <a:pt x="3578640" y="1370757"/>
                </a:lnTo>
                <a:lnTo>
                  <a:pt x="3623931" y="1368285"/>
                </a:lnTo>
                <a:lnTo>
                  <a:pt x="3668781" y="1364270"/>
                </a:lnTo>
                <a:lnTo>
                  <a:pt x="3712961" y="1358798"/>
                </a:lnTo>
                <a:lnTo>
                  <a:pt x="3756243" y="1351954"/>
                </a:lnTo>
                <a:lnTo>
                  <a:pt x="3798396" y="1343825"/>
                </a:lnTo>
                <a:lnTo>
                  <a:pt x="3839190" y="1334495"/>
                </a:lnTo>
                <a:lnTo>
                  <a:pt x="3878397" y="1324051"/>
                </a:lnTo>
                <a:lnTo>
                  <a:pt x="3915786" y="1312578"/>
                </a:lnTo>
                <a:lnTo>
                  <a:pt x="3984194" y="1286889"/>
                </a:lnTo>
                <a:lnTo>
                  <a:pt x="4042578" y="1258114"/>
                </a:lnTo>
                <a:lnTo>
                  <a:pt x="4089102" y="1226939"/>
                </a:lnTo>
                <a:lnTo>
                  <a:pt x="4121928" y="1194049"/>
                </a:lnTo>
                <a:lnTo>
                  <a:pt x="4141470" y="1143000"/>
                </a:lnTo>
                <a:lnTo>
                  <a:pt x="4141470" y="972820"/>
                </a:lnTo>
                <a:lnTo>
                  <a:pt x="4141470" y="801370"/>
                </a:lnTo>
                <a:lnTo>
                  <a:pt x="4141470" y="568960"/>
                </a:lnTo>
                <a:lnTo>
                  <a:pt x="4141470" y="398780"/>
                </a:lnTo>
                <a:lnTo>
                  <a:pt x="4141470" y="227330"/>
                </a:lnTo>
                <a:lnTo>
                  <a:pt x="4139222" y="210208"/>
                </a:lnTo>
                <a:lnTo>
                  <a:pt x="4107342" y="159796"/>
                </a:lnTo>
                <a:lnTo>
                  <a:pt x="4067437" y="127820"/>
                </a:lnTo>
                <a:lnTo>
                  <a:pt x="4014754" y="97932"/>
                </a:lnTo>
                <a:lnTo>
                  <a:pt x="3951128" y="70802"/>
                </a:lnTo>
                <a:lnTo>
                  <a:pt x="3878397" y="47101"/>
                </a:lnTo>
                <a:lnTo>
                  <a:pt x="3839190" y="36746"/>
                </a:lnTo>
                <a:lnTo>
                  <a:pt x="3798396" y="27500"/>
                </a:lnTo>
                <a:lnTo>
                  <a:pt x="3756243" y="19446"/>
                </a:lnTo>
                <a:lnTo>
                  <a:pt x="3712961" y="12669"/>
                </a:lnTo>
                <a:lnTo>
                  <a:pt x="3668781" y="7252"/>
                </a:lnTo>
                <a:lnTo>
                  <a:pt x="3623931" y="3279"/>
                </a:lnTo>
                <a:lnTo>
                  <a:pt x="3578640" y="833"/>
                </a:lnTo>
                <a:lnTo>
                  <a:pt x="3533140" y="0"/>
                </a:lnTo>
                <a:lnTo>
                  <a:pt x="3077209" y="0"/>
                </a:lnTo>
                <a:lnTo>
                  <a:pt x="2622550" y="0"/>
                </a:lnTo>
                <a:lnTo>
                  <a:pt x="2002790" y="0"/>
                </a:lnTo>
                <a:lnTo>
                  <a:pt x="1546859" y="0"/>
                </a:lnTo>
                <a:lnTo>
                  <a:pt x="1090929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6090920" y="36220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9748519" y="4993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055359" y="3805102"/>
            <a:ext cx="3661410" cy="1021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ctr" defTabSz="914400" rtl="0" eaLnBrk="1" fontAlgn="auto" latinLnBrk="0" hangingPunct="1">
              <a:lnSpc>
                <a:spcPts val="20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par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mpt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sl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ot'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(no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1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's) imm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ed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iat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hild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ren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11175" marR="503555" lvl="0" indent="0" algn="ctr" defTabSz="914400" rtl="0" eaLnBrk="1" fontAlgn="auto" latinLnBrk="0" hangingPunct="1">
              <a:lnSpc>
                <a:spcPts val="201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fi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min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 b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nd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om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“2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”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th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 min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75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895190"/>
            <a:ext cx="947039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61129" algn="l"/>
              </a:tabLst>
            </a:pPr>
            <a:r>
              <a:rPr sz="4000" spc="-40" dirty="0">
                <a:latin typeface="Arial"/>
                <a:cs typeface="Arial"/>
              </a:rPr>
              <a:t>P</a:t>
            </a:r>
            <a:r>
              <a:rPr sz="4000" dirty="0">
                <a:latin typeface="Arial"/>
                <a:cs typeface="Arial"/>
              </a:rPr>
              <a:t>r</a:t>
            </a:r>
            <a:r>
              <a:rPr sz="4000" spc="-10" dirty="0">
                <a:latin typeface="Arial"/>
                <a:cs typeface="Arial"/>
              </a:rPr>
              <a:t>i</a:t>
            </a:r>
            <a:r>
              <a:rPr sz="4000" spc="-5" dirty="0">
                <a:latin typeface="Arial"/>
                <a:cs typeface="Arial"/>
              </a:rPr>
              <a:t>o</a:t>
            </a:r>
            <a:r>
              <a:rPr sz="4000" dirty="0">
                <a:latin typeface="Arial"/>
                <a:cs typeface="Arial"/>
              </a:rPr>
              <a:t>r</a:t>
            </a:r>
            <a:r>
              <a:rPr sz="4000" spc="-10" dirty="0">
                <a:latin typeface="Arial"/>
                <a:cs typeface="Arial"/>
              </a:rPr>
              <a:t>i</a:t>
            </a:r>
            <a:r>
              <a:rPr sz="4000" spc="-15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y </a:t>
            </a:r>
            <a:r>
              <a:rPr sz="4000" spc="-35" dirty="0">
                <a:latin typeface="Arial"/>
                <a:cs typeface="Arial"/>
              </a:rPr>
              <a:t>Qu</a:t>
            </a:r>
            <a:r>
              <a:rPr sz="4000" spc="-5" dirty="0">
                <a:latin typeface="Arial"/>
                <a:cs typeface="Arial"/>
              </a:rPr>
              <a:t>eue</a:t>
            </a:r>
            <a:r>
              <a:rPr sz="4000" dirty="0">
                <a:latin typeface="Arial"/>
                <a:cs typeface="Arial"/>
              </a:rPr>
              <a:t>s -	</a:t>
            </a:r>
            <a:r>
              <a:rPr sz="4000" spc="-20" dirty="0">
                <a:latin typeface="Arial"/>
                <a:cs typeface="Arial"/>
              </a:rPr>
              <a:t>I</a:t>
            </a:r>
            <a:r>
              <a:rPr sz="4000" spc="-50" dirty="0">
                <a:latin typeface="Arial"/>
                <a:cs typeface="Arial"/>
              </a:rPr>
              <a:t>m</a:t>
            </a:r>
            <a:r>
              <a:rPr sz="4000" dirty="0">
                <a:latin typeface="Arial"/>
                <a:cs typeface="Arial"/>
              </a:rPr>
              <a:t>p</a:t>
            </a:r>
            <a:r>
              <a:rPr sz="4000" spc="-10" dirty="0">
                <a:latin typeface="Arial"/>
                <a:cs typeface="Arial"/>
              </a:rPr>
              <a:t>l</a:t>
            </a:r>
            <a:r>
              <a:rPr sz="4000" spc="-5" dirty="0">
                <a:latin typeface="Arial"/>
                <a:cs typeface="Arial"/>
              </a:rPr>
              <a:t>emen</a:t>
            </a:r>
            <a:r>
              <a:rPr sz="4000" spc="-15" dirty="0">
                <a:latin typeface="Arial"/>
                <a:cs typeface="Arial"/>
              </a:rPr>
              <a:t>t</a:t>
            </a:r>
            <a:r>
              <a:rPr sz="4000" spc="-20" dirty="0">
                <a:latin typeface="Arial"/>
                <a:cs typeface="Arial"/>
              </a:rPr>
              <a:t>a</a:t>
            </a:r>
            <a:r>
              <a:rPr sz="4000" spc="-15" dirty="0">
                <a:latin typeface="Arial"/>
                <a:cs typeface="Arial"/>
              </a:rPr>
              <a:t>t</a:t>
            </a:r>
            <a:r>
              <a:rPr sz="4000" spc="-5" dirty="0">
                <a:latin typeface="Arial"/>
                <a:cs typeface="Arial"/>
              </a:rPr>
              <a:t>io</a:t>
            </a:r>
            <a:r>
              <a:rPr sz="4000" dirty="0">
                <a:latin typeface="Arial"/>
                <a:cs typeface="Arial"/>
              </a:rPr>
              <a:t>n</a:t>
            </a:r>
            <a:r>
              <a:rPr sz="4000" spc="-10" dirty="0">
                <a:latin typeface="Arial"/>
                <a:cs typeface="Arial"/>
              </a:rPr>
              <a:t> </a:t>
            </a:r>
            <a:r>
              <a:rPr sz="4000" spc="-30" dirty="0">
                <a:latin typeface="Arial"/>
                <a:cs typeface="Arial"/>
              </a:rPr>
              <a:t>S</a:t>
            </a:r>
            <a:r>
              <a:rPr sz="4000" spc="-20" dirty="0">
                <a:latin typeface="Arial"/>
                <a:cs typeface="Arial"/>
              </a:rPr>
              <a:t>t</a:t>
            </a:r>
            <a:r>
              <a:rPr sz="4000" spc="-15" dirty="0">
                <a:latin typeface="Arial"/>
                <a:cs typeface="Arial"/>
              </a:rPr>
              <a:t>r</a:t>
            </a:r>
            <a:r>
              <a:rPr sz="4000" spc="-20" dirty="0">
                <a:latin typeface="Arial"/>
                <a:cs typeface="Arial"/>
              </a:rPr>
              <a:t>a</a:t>
            </a:r>
            <a:r>
              <a:rPr sz="4000" spc="-15" dirty="0">
                <a:latin typeface="Arial"/>
                <a:cs typeface="Arial"/>
              </a:rPr>
              <a:t>t</a:t>
            </a:r>
            <a:r>
              <a:rPr sz="4000" spc="-5" dirty="0">
                <a:latin typeface="Arial"/>
                <a:cs typeface="Arial"/>
              </a:rPr>
              <a:t>eg</a:t>
            </a:r>
            <a:r>
              <a:rPr sz="4000" dirty="0">
                <a:latin typeface="Arial"/>
                <a:cs typeface="Arial"/>
              </a:rPr>
              <a:t>y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5750" y="1554480"/>
            <a:ext cx="9371330" cy="0"/>
          </a:xfrm>
          <a:custGeom>
            <a:avLst/>
            <a:gdLst/>
            <a:ahLst/>
            <a:cxnLst/>
            <a:rect l="l" t="t" r="r" b="b"/>
            <a:pathLst>
              <a:path w="9371330">
                <a:moveTo>
                  <a:pt x="0" y="0"/>
                </a:moveTo>
                <a:lnTo>
                  <a:pt x="937133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8039" y="3412147"/>
            <a:ext cx="5959475" cy="535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0" marR="5080" indent="-431800">
              <a:lnSpc>
                <a:spcPts val="4920"/>
              </a:lnSpc>
            </a:pPr>
            <a:r>
              <a:rPr sz="2200" b="1" spc="-25" dirty="0">
                <a:solidFill>
                  <a:srgbClr val="6666FF"/>
                </a:solidFill>
                <a:latin typeface="Arial"/>
                <a:cs typeface="Arial"/>
              </a:rPr>
              <a:t>Op</a:t>
            </a:r>
            <a:r>
              <a:rPr sz="2200" b="1" spc="-5" dirty="0">
                <a:solidFill>
                  <a:srgbClr val="6666FF"/>
                </a:solidFill>
                <a:latin typeface="Arial"/>
                <a:cs typeface="Arial"/>
              </a:rPr>
              <a:t>t</a:t>
            </a:r>
            <a:r>
              <a:rPr sz="2200" b="1" spc="-15" dirty="0">
                <a:solidFill>
                  <a:srgbClr val="6666FF"/>
                </a:solidFill>
                <a:latin typeface="Arial"/>
                <a:cs typeface="Arial"/>
              </a:rPr>
              <a:t>ion</a:t>
            </a:r>
            <a:r>
              <a:rPr sz="2200" b="1" spc="-10" dirty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6666FF"/>
                </a:solidFill>
                <a:latin typeface="Arial"/>
                <a:cs typeface="Arial"/>
              </a:rPr>
              <a:t>#1</a:t>
            </a:r>
            <a:r>
              <a:rPr sz="2200" spc="-10" dirty="0">
                <a:latin typeface="Arial"/>
                <a:cs typeface="Arial"/>
              </a:rPr>
              <a:t>: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se 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impl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li</a:t>
            </a:r>
            <a:r>
              <a:rPr sz="2200" dirty="0">
                <a:latin typeface="Arial"/>
                <a:cs typeface="Arial"/>
              </a:rPr>
              <a:t>nk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d </a:t>
            </a:r>
            <a:r>
              <a:rPr sz="2200" spc="-5" dirty="0">
                <a:latin typeface="Arial"/>
                <a:cs typeface="Arial"/>
              </a:rPr>
              <a:t>li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(</a:t>
            </a:r>
            <a:r>
              <a:rPr sz="2200" b="1" spc="-15" dirty="0">
                <a:latin typeface="Arial"/>
                <a:cs typeface="Arial"/>
              </a:rPr>
              <a:t>u</a:t>
            </a:r>
            <a:r>
              <a:rPr sz="2200" b="1" spc="-20" dirty="0">
                <a:latin typeface="Arial"/>
                <a:cs typeface="Arial"/>
              </a:rPr>
              <a:t>n</a:t>
            </a:r>
            <a:r>
              <a:rPr sz="2200" b="1" spc="-15" dirty="0">
                <a:latin typeface="Arial"/>
                <a:cs typeface="Arial"/>
              </a:rPr>
              <a:t>o</a:t>
            </a:r>
            <a:r>
              <a:rPr sz="2200" b="1" spc="-10" dirty="0">
                <a:latin typeface="Arial"/>
                <a:cs typeface="Arial"/>
              </a:rPr>
              <a:t>r</a:t>
            </a:r>
            <a:r>
              <a:rPr sz="2200" b="1" spc="-20" dirty="0">
                <a:latin typeface="Arial"/>
                <a:cs typeface="Arial"/>
              </a:rPr>
              <a:t>d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-10" dirty="0">
                <a:latin typeface="Arial"/>
                <a:cs typeface="Arial"/>
              </a:rPr>
              <a:t>r</a:t>
            </a:r>
            <a:r>
              <a:rPr sz="2200" b="1" spc="-5" dirty="0">
                <a:latin typeface="Arial"/>
                <a:cs typeface="Arial"/>
              </a:rPr>
              <a:t>ed</a:t>
            </a:r>
            <a:r>
              <a:rPr sz="2200" dirty="0">
                <a:latin typeface="Arial"/>
                <a:cs typeface="Arial"/>
              </a:rPr>
              <a:t>) </a:t>
            </a:r>
            <a:r>
              <a:rPr lang="en-ZA" sz="2200" spc="5" dirty="0" smtClean="0">
                <a:latin typeface="Arial"/>
                <a:cs typeface="Arial"/>
              </a:rPr>
              <a:t> 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00860" y="5212079"/>
            <a:ext cx="1125220" cy="640080"/>
          </a:xfrm>
          <a:custGeom>
            <a:avLst/>
            <a:gdLst/>
            <a:ahLst/>
            <a:cxnLst/>
            <a:rect l="l" t="t" r="r" b="b"/>
            <a:pathLst>
              <a:path w="1125220" h="640079">
                <a:moveTo>
                  <a:pt x="106679" y="0"/>
                </a:moveTo>
                <a:lnTo>
                  <a:pt x="67127" y="9346"/>
                </a:lnTo>
                <a:lnTo>
                  <a:pt x="32730" y="33948"/>
                </a:lnTo>
                <a:lnTo>
                  <a:pt x="8641" y="68653"/>
                </a:lnTo>
                <a:lnTo>
                  <a:pt x="0" y="533400"/>
                </a:lnTo>
                <a:lnTo>
                  <a:pt x="1102" y="546838"/>
                </a:lnTo>
                <a:lnTo>
                  <a:pt x="16106" y="585245"/>
                </a:lnTo>
                <a:lnTo>
                  <a:pt x="44648" y="616779"/>
                </a:lnTo>
                <a:lnTo>
                  <a:pt x="81575" y="636286"/>
                </a:lnTo>
                <a:lnTo>
                  <a:pt x="1018539" y="640080"/>
                </a:lnTo>
                <a:lnTo>
                  <a:pt x="1031978" y="638977"/>
                </a:lnTo>
                <a:lnTo>
                  <a:pt x="1070385" y="623973"/>
                </a:lnTo>
                <a:lnTo>
                  <a:pt x="1101919" y="595431"/>
                </a:lnTo>
                <a:lnTo>
                  <a:pt x="1121426" y="558504"/>
                </a:lnTo>
                <a:lnTo>
                  <a:pt x="1125220" y="106680"/>
                </a:lnTo>
                <a:lnTo>
                  <a:pt x="1124117" y="93241"/>
                </a:lnTo>
                <a:lnTo>
                  <a:pt x="1109113" y="54834"/>
                </a:lnTo>
                <a:lnTo>
                  <a:pt x="1080571" y="23300"/>
                </a:lnTo>
                <a:lnTo>
                  <a:pt x="1043644" y="3793"/>
                </a:lnTo>
                <a:lnTo>
                  <a:pt x="106679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00860" y="5212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26079" y="5852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46020" y="5212079"/>
            <a:ext cx="0" cy="640080"/>
          </a:xfrm>
          <a:custGeom>
            <a:avLst/>
            <a:gdLst/>
            <a:ahLst/>
            <a:cxnLst/>
            <a:rect l="l" t="t" r="r" b="b"/>
            <a:pathLst>
              <a:path h="640079">
                <a:moveTo>
                  <a:pt x="0" y="0"/>
                </a:moveTo>
                <a:lnTo>
                  <a:pt x="0" y="6400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74720" y="5212079"/>
            <a:ext cx="1120140" cy="640080"/>
          </a:xfrm>
          <a:custGeom>
            <a:avLst/>
            <a:gdLst/>
            <a:ahLst/>
            <a:cxnLst/>
            <a:rect l="l" t="t" r="r" b="b"/>
            <a:pathLst>
              <a:path w="1120139" h="640079">
                <a:moveTo>
                  <a:pt x="106679" y="0"/>
                </a:moveTo>
                <a:lnTo>
                  <a:pt x="67127" y="9346"/>
                </a:lnTo>
                <a:lnTo>
                  <a:pt x="32730" y="33948"/>
                </a:lnTo>
                <a:lnTo>
                  <a:pt x="8641" y="68653"/>
                </a:lnTo>
                <a:lnTo>
                  <a:pt x="0" y="533400"/>
                </a:lnTo>
                <a:lnTo>
                  <a:pt x="1102" y="546838"/>
                </a:lnTo>
                <a:lnTo>
                  <a:pt x="16106" y="585245"/>
                </a:lnTo>
                <a:lnTo>
                  <a:pt x="44648" y="616779"/>
                </a:lnTo>
                <a:lnTo>
                  <a:pt x="81575" y="636286"/>
                </a:lnTo>
                <a:lnTo>
                  <a:pt x="1013459" y="640080"/>
                </a:lnTo>
                <a:lnTo>
                  <a:pt x="1026898" y="638977"/>
                </a:lnTo>
                <a:lnTo>
                  <a:pt x="1065305" y="623973"/>
                </a:lnTo>
                <a:lnTo>
                  <a:pt x="1096839" y="595431"/>
                </a:lnTo>
                <a:lnTo>
                  <a:pt x="1116346" y="558504"/>
                </a:lnTo>
                <a:lnTo>
                  <a:pt x="1120139" y="106680"/>
                </a:lnTo>
                <a:lnTo>
                  <a:pt x="1119037" y="93241"/>
                </a:lnTo>
                <a:lnTo>
                  <a:pt x="1104033" y="54834"/>
                </a:lnTo>
                <a:lnTo>
                  <a:pt x="1075491" y="23300"/>
                </a:lnTo>
                <a:lnTo>
                  <a:pt x="1038564" y="3793"/>
                </a:lnTo>
                <a:lnTo>
                  <a:pt x="106679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74720" y="5212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94859" y="5852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89519" y="5176520"/>
            <a:ext cx="1304290" cy="640080"/>
          </a:xfrm>
          <a:custGeom>
            <a:avLst/>
            <a:gdLst/>
            <a:ahLst/>
            <a:cxnLst/>
            <a:rect l="l" t="t" r="r" b="b"/>
            <a:pathLst>
              <a:path w="1304290" h="640079">
                <a:moveTo>
                  <a:pt x="106679" y="0"/>
                </a:moveTo>
                <a:lnTo>
                  <a:pt x="67127" y="9346"/>
                </a:lnTo>
                <a:lnTo>
                  <a:pt x="32730" y="33948"/>
                </a:lnTo>
                <a:lnTo>
                  <a:pt x="8641" y="68653"/>
                </a:lnTo>
                <a:lnTo>
                  <a:pt x="0" y="533399"/>
                </a:lnTo>
                <a:lnTo>
                  <a:pt x="1102" y="546838"/>
                </a:lnTo>
                <a:lnTo>
                  <a:pt x="16106" y="585245"/>
                </a:lnTo>
                <a:lnTo>
                  <a:pt x="44648" y="616779"/>
                </a:lnTo>
                <a:lnTo>
                  <a:pt x="81575" y="636286"/>
                </a:lnTo>
                <a:lnTo>
                  <a:pt x="1197609" y="640079"/>
                </a:lnTo>
                <a:lnTo>
                  <a:pt x="1211048" y="638977"/>
                </a:lnTo>
                <a:lnTo>
                  <a:pt x="1249455" y="623973"/>
                </a:lnTo>
                <a:lnTo>
                  <a:pt x="1280989" y="595431"/>
                </a:lnTo>
                <a:lnTo>
                  <a:pt x="1300496" y="558504"/>
                </a:lnTo>
                <a:lnTo>
                  <a:pt x="1304289" y="106679"/>
                </a:lnTo>
                <a:lnTo>
                  <a:pt x="1303187" y="93241"/>
                </a:lnTo>
                <a:lnTo>
                  <a:pt x="1288183" y="54834"/>
                </a:lnTo>
                <a:lnTo>
                  <a:pt x="1259641" y="23300"/>
                </a:lnTo>
                <a:lnTo>
                  <a:pt x="1222714" y="3793"/>
                </a:lnTo>
                <a:lnTo>
                  <a:pt x="106679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89519" y="5176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95080" y="5816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45780" y="5212079"/>
            <a:ext cx="0" cy="640080"/>
          </a:xfrm>
          <a:custGeom>
            <a:avLst/>
            <a:gdLst/>
            <a:ahLst/>
            <a:cxnLst/>
            <a:rect l="l" t="t" r="r" b="b"/>
            <a:pathLst>
              <a:path h="640079">
                <a:moveTo>
                  <a:pt x="0" y="0"/>
                </a:moveTo>
                <a:lnTo>
                  <a:pt x="0" y="6400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52219" y="552195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38300" y="5468620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0" y="0"/>
                </a:moveTo>
                <a:lnTo>
                  <a:pt x="0" y="107949"/>
                </a:lnTo>
                <a:lnTo>
                  <a:pt x="162560" y="53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38300" y="5468620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0" y="0"/>
                </a:moveTo>
                <a:lnTo>
                  <a:pt x="0" y="107949"/>
                </a:lnTo>
                <a:lnTo>
                  <a:pt x="162560" y="53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40050" y="552195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26129" y="5468620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0" y="0"/>
                </a:moveTo>
                <a:lnTo>
                  <a:pt x="0" y="107949"/>
                </a:lnTo>
                <a:lnTo>
                  <a:pt x="162560" y="53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91050" y="5521959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14900" y="5468620"/>
            <a:ext cx="161290" cy="107950"/>
          </a:xfrm>
          <a:custGeom>
            <a:avLst/>
            <a:gdLst/>
            <a:ahLst/>
            <a:cxnLst/>
            <a:rect l="l" t="t" r="r" b="b"/>
            <a:pathLst>
              <a:path w="161289" h="107950">
                <a:moveTo>
                  <a:pt x="0" y="0"/>
                </a:moveTo>
                <a:lnTo>
                  <a:pt x="0" y="107949"/>
                </a:lnTo>
                <a:lnTo>
                  <a:pt x="161289" y="53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215630" y="5412921"/>
            <a:ext cx="457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Null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63930" y="5230042"/>
            <a:ext cx="5835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H</a:t>
            </a:r>
            <a:r>
              <a:rPr sz="1800" b="1" spc="-5" dirty="0">
                <a:latin typeface="Arial"/>
                <a:cs typeface="Arial"/>
              </a:rPr>
              <a:t>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89150" y="537736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04590" y="537736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076190" y="5212079"/>
            <a:ext cx="1019810" cy="640080"/>
          </a:xfrm>
          <a:custGeom>
            <a:avLst/>
            <a:gdLst/>
            <a:ahLst/>
            <a:cxnLst/>
            <a:rect l="l" t="t" r="r" b="b"/>
            <a:pathLst>
              <a:path w="1019810" h="640079">
                <a:moveTo>
                  <a:pt x="106680" y="0"/>
                </a:moveTo>
                <a:lnTo>
                  <a:pt x="67127" y="9346"/>
                </a:lnTo>
                <a:lnTo>
                  <a:pt x="32730" y="33948"/>
                </a:lnTo>
                <a:lnTo>
                  <a:pt x="8641" y="68653"/>
                </a:lnTo>
                <a:lnTo>
                  <a:pt x="0" y="533400"/>
                </a:lnTo>
                <a:lnTo>
                  <a:pt x="1102" y="546838"/>
                </a:lnTo>
                <a:lnTo>
                  <a:pt x="16106" y="585245"/>
                </a:lnTo>
                <a:lnTo>
                  <a:pt x="44648" y="616779"/>
                </a:lnTo>
                <a:lnTo>
                  <a:pt x="81575" y="636286"/>
                </a:lnTo>
                <a:lnTo>
                  <a:pt x="913130" y="640080"/>
                </a:lnTo>
                <a:lnTo>
                  <a:pt x="926568" y="638977"/>
                </a:lnTo>
                <a:lnTo>
                  <a:pt x="964975" y="623973"/>
                </a:lnTo>
                <a:lnTo>
                  <a:pt x="996509" y="595431"/>
                </a:lnTo>
                <a:lnTo>
                  <a:pt x="1016016" y="558504"/>
                </a:lnTo>
                <a:lnTo>
                  <a:pt x="1019810" y="106680"/>
                </a:lnTo>
                <a:lnTo>
                  <a:pt x="1018707" y="93241"/>
                </a:lnTo>
                <a:lnTo>
                  <a:pt x="1003703" y="54834"/>
                </a:lnTo>
                <a:lnTo>
                  <a:pt x="975161" y="23300"/>
                </a:lnTo>
                <a:lnTo>
                  <a:pt x="938234" y="3793"/>
                </a:lnTo>
                <a:lnTo>
                  <a:pt x="10668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76190" y="5212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96000" y="5852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87190" y="5212079"/>
            <a:ext cx="0" cy="640080"/>
          </a:xfrm>
          <a:custGeom>
            <a:avLst/>
            <a:gdLst/>
            <a:ahLst/>
            <a:cxnLst/>
            <a:rect l="l" t="t" r="r" b="b"/>
            <a:pathLst>
              <a:path h="640079">
                <a:moveTo>
                  <a:pt x="0" y="0"/>
                </a:moveTo>
                <a:lnTo>
                  <a:pt x="0" y="6400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47359" y="5212079"/>
            <a:ext cx="0" cy="640080"/>
          </a:xfrm>
          <a:custGeom>
            <a:avLst/>
            <a:gdLst/>
            <a:ahLst/>
            <a:cxnLst/>
            <a:rect l="l" t="t" r="r" b="b"/>
            <a:pathLst>
              <a:path h="640079">
                <a:moveTo>
                  <a:pt x="0" y="0"/>
                </a:moveTo>
                <a:lnTo>
                  <a:pt x="0" y="6400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96000" y="548640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302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19850" y="5431790"/>
            <a:ext cx="161290" cy="109220"/>
          </a:xfrm>
          <a:custGeom>
            <a:avLst/>
            <a:gdLst/>
            <a:ahLst/>
            <a:cxnLst/>
            <a:rect l="l" t="t" r="r" b="b"/>
            <a:pathLst>
              <a:path w="161290" h="109220">
                <a:moveTo>
                  <a:pt x="0" y="0"/>
                </a:moveTo>
                <a:lnTo>
                  <a:pt x="0" y="109220"/>
                </a:lnTo>
                <a:lnTo>
                  <a:pt x="16129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607809" y="5208411"/>
            <a:ext cx="3219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...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104380" y="548640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302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426959" y="5431790"/>
            <a:ext cx="162560" cy="109220"/>
          </a:xfrm>
          <a:custGeom>
            <a:avLst/>
            <a:gdLst/>
            <a:ahLst/>
            <a:cxnLst/>
            <a:rect l="l" t="t" r="r" b="b"/>
            <a:pathLst>
              <a:path w="162559" h="109220">
                <a:moveTo>
                  <a:pt x="0" y="0"/>
                </a:moveTo>
                <a:lnTo>
                  <a:pt x="0" y="109220"/>
                </a:lnTo>
                <a:lnTo>
                  <a:pt x="16256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245100" y="5393871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092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79" y="724002"/>
            <a:ext cx="822769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91585" algn="l"/>
                <a:tab pos="6337935" algn="l"/>
              </a:tabLst>
              <a:defRPr/>
            </a:pP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ea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3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ion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	–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io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ns	</a:t>
            </a:r>
            <a:r>
              <a:rPr kumimoji="0" sz="3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endParaRPr kumimoji="0" sz="3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8925560" cy="0"/>
          </a:xfrm>
          <a:custGeom>
            <a:avLst/>
            <a:gdLst/>
            <a:ahLst/>
            <a:cxnLst/>
            <a:rect l="l" t="t" r="r" b="b"/>
            <a:pathLst>
              <a:path w="8925560">
                <a:moveTo>
                  <a:pt x="0" y="0"/>
                </a:moveTo>
                <a:lnTo>
                  <a:pt x="892556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300" y="1971039"/>
            <a:ext cx="142240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159" y="1899578"/>
            <a:ext cx="2743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1369" y="5721350"/>
            <a:ext cx="140970" cy="140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6960" y="5648618"/>
            <a:ext cx="32740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ew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itio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“2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”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64789" y="3366770"/>
            <a:ext cx="542290" cy="477520"/>
          </a:xfrm>
          <a:custGeom>
            <a:avLst/>
            <a:gdLst/>
            <a:ahLst/>
            <a:cxnLst/>
            <a:rect l="l" t="t" r="r" b="b"/>
            <a:pathLst>
              <a:path w="542289" h="477520">
                <a:moveTo>
                  <a:pt x="542289" y="0"/>
                </a:moveTo>
                <a:lnTo>
                  <a:pt x="0" y="47751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64279" y="3417570"/>
            <a:ext cx="238760" cy="330200"/>
          </a:xfrm>
          <a:custGeom>
            <a:avLst/>
            <a:gdLst/>
            <a:ahLst/>
            <a:cxnLst/>
            <a:rect l="l" t="t" r="r" b="b"/>
            <a:pathLst>
              <a:path w="238760" h="330200">
                <a:moveTo>
                  <a:pt x="0" y="0"/>
                </a:moveTo>
                <a:lnTo>
                  <a:pt x="238760" y="330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36290" y="3017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36290" y="3017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93490" y="3474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86230" y="47421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382"/>
                </a:lnTo>
                <a:lnTo>
                  <a:pt x="335104" y="24654"/>
                </a:lnTo>
                <a:lnTo>
                  <a:pt x="378713" y="53505"/>
                </a:lnTo>
                <a:lnTo>
                  <a:pt x="414040" y="91622"/>
                </a:lnTo>
                <a:lnTo>
                  <a:pt x="439697" y="137695"/>
                </a:lnTo>
                <a:lnTo>
                  <a:pt x="454296" y="190412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234"/>
                </a:lnTo>
                <a:lnTo>
                  <a:pt x="11338" y="154594"/>
                </a:lnTo>
                <a:lnTo>
                  <a:pt x="33464" y="106161"/>
                </a:lnTo>
                <a:lnTo>
                  <a:pt x="65722" y="65246"/>
                </a:lnTo>
                <a:lnTo>
                  <a:pt x="106724" y="33160"/>
                </a:lnTo>
                <a:lnTo>
                  <a:pt x="155082" y="11216"/>
                </a:lnTo>
                <a:lnTo>
                  <a:pt x="209406" y="725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86230" y="4742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44700" y="5199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99920" y="4210050"/>
            <a:ext cx="548640" cy="563880"/>
          </a:xfrm>
          <a:custGeom>
            <a:avLst/>
            <a:gdLst/>
            <a:ahLst/>
            <a:cxnLst/>
            <a:rect l="l" t="t" r="r" b="b"/>
            <a:pathLst>
              <a:path w="548639" h="563879">
                <a:moveTo>
                  <a:pt x="548640" y="0"/>
                </a:moveTo>
                <a:lnTo>
                  <a:pt x="0" y="56388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18890" y="37287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2595" y="6455"/>
                </a:lnTo>
                <a:lnTo>
                  <a:pt x="122095" y="24894"/>
                </a:lnTo>
                <a:lnTo>
                  <a:pt x="78486" y="53929"/>
                </a:lnTo>
                <a:lnTo>
                  <a:pt x="43159" y="92171"/>
                </a:lnTo>
                <a:lnTo>
                  <a:pt x="17502" y="138231"/>
                </a:lnTo>
                <a:lnTo>
                  <a:pt x="2903" y="190720"/>
                </a:lnTo>
                <a:lnTo>
                  <a:pt x="0" y="228600"/>
                </a:lnTo>
                <a:lnTo>
                  <a:pt x="734" y="247793"/>
                </a:lnTo>
                <a:lnTo>
                  <a:pt x="11338" y="302117"/>
                </a:lnTo>
                <a:lnTo>
                  <a:pt x="33464" y="350475"/>
                </a:lnTo>
                <a:lnTo>
                  <a:pt x="65722" y="391477"/>
                </a:lnTo>
                <a:lnTo>
                  <a:pt x="106724" y="423735"/>
                </a:lnTo>
                <a:lnTo>
                  <a:pt x="155082" y="445861"/>
                </a:lnTo>
                <a:lnTo>
                  <a:pt x="209406" y="456465"/>
                </a:lnTo>
                <a:lnTo>
                  <a:pt x="228600" y="457200"/>
                </a:lnTo>
                <a:lnTo>
                  <a:pt x="247793" y="456465"/>
                </a:lnTo>
                <a:lnTo>
                  <a:pt x="302117" y="445861"/>
                </a:lnTo>
                <a:lnTo>
                  <a:pt x="350475" y="423735"/>
                </a:lnTo>
                <a:lnTo>
                  <a:pt x="391477" y="391477"/>
                </a:lnTo>
                <a:lnTo>
                  <a:pt x="423735" y="350475"/>
                </a:lnTo>
                <a:lnTo>
                  <a:pt x="445861" y="302117"/>
                </a:lnTo>
                <a:lnTo>
                  <a:pt x="456465" y="247793"/>
                </a:lnTo>
                <a:lnTo>
                  <a:pt x="457200" y="228600"/>
                </a:lnTo>
                <a:lnTo>
                  <a:pt x="456465" y="209406"/>
                </a:lnTo>
                <a:lnTo>
                  <a:pt x="445861" y="155082"/>
                </a:lnTo>
                <a:lnTo>
                  <a:pt x="423735" y="106724"/>
                </a:lnTo>
                <a:lnTo>
                  <a:pt x="391477" y="65722"/>
                </a:lnTo>
                <a:lnTo>
                  <a:pt x="350475" y="33464"/>
                </a:lnTo>
                <a:lnTo>
                  <a:pt x="302117" y="11338"/>
                </a:lnTo>
                <a:lnTo>
                  <a:pt x="247793" y="7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47490" y="3728720"/>
            <a:ext cx="63500" cy="8890"/>
          </a:xfrm>
          <a:custGeom>
            <a:avLst/>
            <a:gdLst/>
            <a:ahLst/>
            <a:cxnLst/>
            <a:rect l="l" t="t" r="r" b="b"/>
            <a:pathLst>
              <a:path w="63500" h="8889">
                <a:moveTo>
                  <a:pt x="0" y="0"/>
                </a:moveTo>
                <a:lnTo>
                  <a:pt x="13309" y="355"/>
                </a:lnTo>
                <a:lnTo>
                  <a:pt x="26340" y="1421"/>
                </a:lnTo>
                <a:lnTo>
                  <a:pt x="39050" y="3197"/>
                </a:lnTo>
                <a:lnTo>
                  <a:pt x="51398" y="5684"/>
                </a:lnTo>
                <a:lnTo>
                  <a:pt x="63342" y="8882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83379" y="377190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0"/>
                </a:moveTo>
                <a:lnTo>
                  <a:pt x="9969" y="7751"/>
                </a:lnTo>
                <a:lnTo>
                  <a:pt x="19617" y="16133"/>
                </a:lnTo>
                <a:lnTo>
                  <a:pt x="28857" y="25061"/>
                </a:lnTo>
                <a:lnTo>
                  <a:pt x="37608" y="34451"/>
                </a:lnTo>
                <a:lnTo>
                  <a:pt x="45783" y="44219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65929" y="3887470"/>
            <a:ext cx="10160" cy="71120"/>
          </a:xfrm>
          <a:custGeom>
            <a:avLst/>
            <a:gdLst/>
            <a:ahLst/>
            <a:cxnLst/>
            <a:rect l="l" t="t" r="r" b="b"/>
            <a:pathLst>
              <a:path w="10160" h="71120">
                <a:moveTo>
                  <a:pt x="0" y="0"/>
                </a:moveTo>
                <a:lnTo>
                  <a:pt x="9289" y="49614"/>
                </a:lnTo>
                <a:lnTo>
                  <a:pt x="10160" y="69850"/>
                </a:lnTo>
                <a:lnTo>
                  <a:pt x="10160" y="71119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37764" y="4029709"/>
            <a:ext cx="27305" cy="58419"/>
          </a:xfrm>
          <a:custGeom>
            <a:avLst/>
            <a:gdLst/>
            <a:ahLst/>
            <a:cxnLst/>
            <a:rect l="l" t="t" r="r" b="b"/>
            <a:pathLst>
              <a:path w="27304" h="58420">
                <a:moveTo>
                  <a:pt x="26895" y="0"/>
                </a:moveTo>
                <a:lnTo>
                  <a:pt x="22627" y="12508"/>
                </a:lnTo>
                <a:lnTo>
                  <a:pt x="17845" y="24545"/>
                </a:lnTo>
                <a:lnTo>
                  <a:pt x="12508" y="36109"/>
                </a:lnTo>
                <a:lnTo>
                  <a:pt x="6573" y="47201"/>
                </a:lnTo>
                <a:lnTo>
                  <a:pt x="0" y="57820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24147" y="4145279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6692" y="0"/>
                </a:moveTo>
                <a:lnTo>
                  <a:pt x="46313" y="7075"/>
                </a:lnTo>
                <a:lnTo>
                  <a:pt x="35454" y="13431"/>
                </a:lnTo>
                <a:lnTo>
                  <a:pt x="24116" y="19068"/>
                </a:lnTo>
                <a:lnTo>
                  <a:pt x="12297" y="23985"/>
                </a:lnTo>
                <a:lnTo>
                  <a:pt x="0" y="28183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81606" y="4177037"/>
            <a:ext cx="63500" cy="8890"/>
          </a:xfrm>
          <a:custGeom>
            <a:avLst/>
            <a:gdLst/>
            <a:ahLst/>
            <a:cxnLst/>
            <a:rect l="l" t="t" r="r" b="b"/>
            <a:pathLst>
              <a:path w="63500" h="8889">
                <a:moveTo>
                  <a:pt x="63342" y="8882"/>
                </a:moveTo>
                <a:lnTo>
                  <a:pt x="50033" y="8527"/>
                </a:lnTo>
                <a:lnTo>
                  <a:pt x="37002" y="7461"/>
                </a:lnTo>
                <a:lnTo>
                  <a:pt x="24292" y="5684"/>
                </a:lnTo>
                <a:lnTo>
                  <a:pt x="11944" y="3197"/>
                </a:lnTo>
                <a:lnTo>
                  <a:pt x="0" y="0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64511" y="4096389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44548" y="45079"/>
                </a:moveTo>
                <a:lnTo>
                  <a:pt x="34687" y="37323"/>
                </a:lnTo>
                <a:lnTo>
                  <a:pt x="25301" y="28895"/>
                </a:lnTo>
                <a:lnTo>
                  <a:pt x="16391" y="19837"/>
                </a:lnTo>
                <a:lnTo>
                  <a:pt x="7957" y="10191"/>
                </a:lnTo>
                <a:lnTo>
                  <a:pt x="0" y="0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18890" y="3953509"/>
            <a:ext cx="8890" cy="71120"/>
          </a:xfrm>
          <a:custGeom>
            <a:avLst/>
            <a:gdLst/>
            <a:ahLst/>
            <a:cxnLst/>
            <a:rect l="l" t="t" r="r" b="b"/>
            <a:pathLst>
              <a:path w="8889" h="71120">
                <a:moveTo>
                  <a:pt x="8889" y="71119"/>
                </a:moveTo>
                <a:lnTo>
                  <a:pt x="684" y="21593"/>
                </a:lnTo>
                <a:lnTo>
                  <a:pt x="0" y="2539"/>
                </a:lnTo>
                <a:lnTo>
                  <a:pt x="0" y="1269"/>
                </a:lnTo>
                <a:lnTo>
                  <a:pt x="0" y="0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30320" y="3825387"/>
            <a:ext cx="28575" cy="57150"/>
          </a:xfrm>
          <a:custGeom>
            <a:avLst/>
            <a:gdLst/>
            <a:ahLst/>
            <a:cxnLst/>
            <a:rect l="l" t="t" r="r" b="b"/>
            <a:pathLst>
              <a:path w="28575" h="57150">
                <a:moveTo>
                  <a:pt x="0" y="57002"/>
                </a:moveTo>
                <a:lnTo>
                  <a:pt x="4755" y="44686"/>
                </a:lnTo>
                <a:lnTo>
                  <a:pt x="9859" y="32828"/>
                </a:lnTo>
                <a:lnTo>
                  <a:pt x="15430" y="21427"/>
                </a:lnTo>
                <a:lnTo>
                  <a:pt x="21586" y="10485"/>
                </a:lnTo>
                <a:lnTo>
                  <a:pt x="28447" y="0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16679" y="3740288"/>
            <a:ext cx="57150" cy="27940"/>
          </a:xfrm>
          <a:custGeom>
            <a:avLst/>
            <a:gdLst/>
            <a:ahLst/>
            <a:cxnLst/>
            <a:rect l="l" t="t" r="r" b="b"/>
            <a:pathLst>
              <a:path w="57150" h="27939">
                <a:moveTo>
                  <a:pt x="0" y="27801"/>
                </a:moveTo>
                <a:lnTo>
                  <a:pt x="10379" y="21281"/>
                </a:lnTo>
                <a:lnTo>
                  <a:pt x="21237" y="15241"/>
                </a:lnTo>
                <a:lnTo>
                  <a:pt x="32576" y="9681"/>
                </a:lnTo>
                <a:lnTo>
                  <a:pt x="44394" y="4600"/>
                </a:lnTo>
                <a:lnTo>
                  <a:pt x="56692" y="0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60950" y="466344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2595" y="6455"/>
                </a:lnTo>
                <a:lnTo>
                  <a:pt x="122095" y="24894"/>
                </a:lnTo>
                <a:lnTo>
                  <a:pt x="78486" y="53929"/>
                </a:lnTo>
                <a:lnTo>
                  <a:pt x="43159" y="92171"/>
                </a:lnTo>
                <a:lnTo>
                  <a:pt x="17502" y="138231"/>
                </a:lnTo>
                <a:lnTo>
                  <a:pt x="2903" y="190720"/>
                </a:lnTo>
                <a:lnTo>
                  <a:pt x="0" y="228600"/>
                </a:lnTo>
                <a:lnTo>
                  <a:pt x="734" y="247793"/>
                </a:lnTo>
                <a:lnTo>
                  <a:pt x="11338" y="302117"/>
                </a:lnTo>
                <a:lnTo>
                  <a:pt x="33464" y="350475"/>
                </a:lnTo>
                <a:lnTo>
                  <a:pt x="65722" y="391477"/>
                </a:lnTo>
                <a:lnTo>
                  <a:pt x="106724" y="423735"/>
                </a:lnTo>
                <a:lnTo>
                  <a:pt x="155082" y="445861"/>
                </a:lnTo>
                <a:lnTo>
                  <a:pt x="209406" y="456465"/>
                </a:lnTo>
                <a:lnTo>
                  <a:pt x="228600" y="457200"/>
                </a:lnTo>
                <a:lnTo>
                  <a:pt x="247793" y="456465"/>
                </a:lnTo>
                <a:lnTo>
                  <a:pt x="302117" y="445861"/>
                </a:lnTo>
                <a:lnTo>
                  <a:pt x="350475" y="423735"/>
                </a:lnTo>
                <a:lnTo>
                  <a:pt x="391477" y="391477"/>
                </a:lnTo>
                <a:lnTo>
                  <a:pt x="423735" y="350475"/>
                </a:lnTo>
                <a:lnTo>
                  <a:pt x="445861" y="302117"/>
                </a:lnTo>
                <a:lnTo>
                  <a:pt x="456465" y="247793"/>
                </a:lnTo>
                <a:lnTo>
                  <a:pt x="457200" y="228600"/>
                </a:lnTo>
                <a:lnTo>
                  <a:pt x="456465" y="209406"/>
                </a:lnTo>
                <a:lnTo>
                  <a:pt x="445861" y="155082"/>
                </a:lnTo>
                <a:lnTo>
                  <a:pt x="423735" y="106724"/>
                </a:lnTo>
                <a:lnTo>
                  <a:pt x="391477" y="65722"/>
                </a:lnTo>
                <a:lnTo>
                  <a:pt x="350475" y="33464"/>
                </a:lnTo>
                <a:lnTo>
                  <a:pt x="302117" y="11338"/>
                </a:lnTo>
                <a:lnTo>
                  <a:pt x="247793" y="734"/>
                </a:lnTo>
                <a:lnTo>
                  <a:pt x="228600" y="0"/>
                </a:lnTo>
                <a:close/>
              </a:path>
            </a:pathLst>
          </a:custGeom>
          <a:solidFill>
            <a:srgbClr val="99FF6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060950" y="466344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60950" y="4663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519420" y="5120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37279" y="47421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382"/>
                </a:lnTo>
                <a:lnTo>
                  <a:pt x="335104" y="24654"/>
                </a:lnTo>
                <a:lnTo>
                  <a:pt x="378713" y="53505"/>
                </a:lnTo>
                <a:lnTo>
                  <a:pt x="414040" y="91622"/>
                </a:lnTo>
                <a:lnTo>
                  <a:pt x="439697" y="137695"/>
                </a:lnTo>
                <a:lnTo>
                  <a:pt x="454296" y="190412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234"/>
                </a:lnTo>
                <a:lnTo>
                  <a:pt x="11338" y="154594"/>
                </a:lnTo>
                <a:lnTo>
                  <a:pt x="33464" y="106161"/>
                </a:lnTo>
                <a:lnTo>
                  <a:pt x="65722" y="65246"/>
                </a:lnTo>
                <a:lnTo>
                  <a:pt x="106724" y="33160"/>
                </a:lnTo>
                <a:lnTo>
                  <a:pt x="155082" y="11216"/>
                </a:lnTo>
                <a:lnTo>
                  <a:pt x="209406" y="725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37279" y="4742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94479" y="5199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74950" y="47421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382"/>
                </a:lnTo>
                <a:lnTo>
                  <a:pt x="335104" y="24654"/>
                </a:lnTo>
                <a:lnTo>
                  <a:pt x="378713" y="53505"/>
                </a:lnTo>
                <a:lnTo>
                  <a:pt x="414040" y="91622"/>
                </a:lnTo>
                <a:lnTo>
                  <a:pt x="439697" y="137695"/>
                </a:lnTo>
                <a:lnTo>
                  <a:pt x="454296" y="190412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234"/>
                </a:lnTo>
                <a:lnTo>
                  <a:pt x="11338" y="154594"/>
                </a:lnTo>
                <a:lnTo>
                  <a:pt x="33464" y="106161"/>
                </a:lnTo>
                <a:lnTo>
                  <a:pt x="65722" y="65246"/>
                </a:lnTo>
                <a:lnTo>
                  <a:pt x="106724" y="33160"/>
                </a:lnTo>
                <a:lnTo>
                  <a:pt x="155082" y="11216"/>
                </a:lnTo>
                <a:lnTo>
                  <a:pt x="209406" y="725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774950" y="4742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33420" y="5199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09189" y="38277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382"/>
                </a:lnTo>
                <a:lnTo>
                  <a:pt x="335104" y="24654"/>
                </a:lnTo>
                <a:lnTo>
                  <a:pt x="378713" y="53505"/>
                </a:lnTo>
                <a:lnTo>
                  <a:pt x="414040" y="91622"/>
                </a:lnTo>
                <a:lnTo>
                  <a:pt x="439697" y="137695"/>
                </a:lnTo>
                <a:lnTo>
                  <a:pt x="454296" y="190412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234"/>
                </a:lnTo>
                <a:lnTo>
                  <a:pt x="11338" y="154594"/>
                </a:lnTo>
                <a:lnTo>
                  <a:pt x="33464" y="106161"/>
                </a:lnTo>
                <a:lnTo>
                  <a:pt x="65722" y="65246"/>
                </a:lnTo>
                <a:lnTo>
                  <a:pt x="106724" y="33160"/>
                </a:lnTo>
                <a:lnTo>
                  <a:pt x="155082" y="11216"/>
                </a:lnTo>
                <a:lnTo>
                  <a:pt x="209406" y="725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409189" y="3827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867660" y="4284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774950" y="4284979"/>
            <a:ext cx="182880" cy="457200"/>
          </a:xfrm>
          <a:custGeom>
            <a:avLst/>
            <a:gdLst/>
            <a:ahLst/>
            <a:cxnLst/>
            <a:rect l="l" t="t" r="r" b="b"/>
            <a:pathLst>
              <a:path w="182880" h="457200">
                <a:moveTo>
                  <a:pt x="0" y="0"/>
                </a:moveTo>
                <a:lnTo>
                  <a:pt x="182880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72229" y="4149090"/>
            <a:ext cx="182880" cy="593090"/>
          </a:xfrm>
          <a:custGeom>
            <a:avLst/>
            <a:gdLst/>
            <a:ahLst/>
            <a:cxnLst/>
            <a:rect l="l" t="t" r="r" b="b"/>
            <a:pathLst>
              <a:path w="182879" h="593089">
                <a:moveTo>
                  <a:pt x="182880" y="0"/>
                </a:moveTo>
                <a:lnTo>
                  <a:pt x="0" y="59309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337050" y="2590800"/>
            <a:ext cx="640080" cy="548640"/>
          </a:xfrm>
          <a:custGeom>
            <a:avLst/>
            <a:gdLst/>
            <a:ahLst/>
            <a:cxnLst/>
            <a:rect l="l" t="t" r="r" b="b"/>
            <a:pathLst>
              <a:path w="640079" h="548639">
                <a:moveTo>
                  <a:pt x="320039" y="0"/>
                </a:moveTo>
                <a:lnTo>
                  <a:pt x="266947" y="3463"/>
                </a:lnTo>
                <a:lnTo>
                  <a:pt x="217017" y="13533"/>
                </a:lnTo>
                <a:lnTo>
                  <a:pt x="170821" y="29729"/>
                </a:lnTo>
                <a:lnTo>
                  <a:pt x="128930" y="51572"/>
                </a:lnTo>
                <a:lnTo>
                  <a:pt x="91916" y="78581"/>
                </a:lnTo>
                <a:lnTo>
                  <a:pt x="60350" y="110276"/>
                </a:lnTo>
                <a:lnTo>
                  <a:pt x="34804" y="146178"/>
                </a:lnTo>
                <a:lnTo>
                  <a:pt x="15849" y="185806"/>
                </a:lnTo>
                <a:lnTo>
                  <a:pt x="4057" y="228680"/>
                </a:lnTo>
                <a:lnTo>
                  <a:pt x="0" y="274320"/>
                </a:lnTo>
                <a:lnTo>
                  <a:pt x="1026" y="297283"/>
                </a:lnTo>
                <a:lnTo>
                  <a:pt x="9022" y="341359"/>
                </a:lnTo>
                <a:lnTo>
                  <a:pt x="24467" y="382547"/>
                </a:lnTo>
                <a:lnTo>
                  <a:pt x="46789" y="420344"/>
                </a:lnTo>
                <a:lnTo>
                  <a:pt x="75416" y="454248"/>
                </a:lnTo>
                <a:lnTo>
                  <a:pt x="109778" y="483754"/>
                </a:lnTo>
                <a:lnTo>
                  <a:pt x="149301" y="508361"/>
                </a:lnTo>
                <a:lnTo>
                  <a:pt x="193417" y="527565"/>
                </a:lnTo>
                <a:lnTo>
                  <a:pt x="241551" y="540864"/>
                </a:lnTo>
                <a:lnTo>
                  <a:pt x="293134" y="547755"/>
                </a:lnTo>
                <a:lnTo>
                  <a:pt x="320039" y="548639"/>
                </a:lnTo>
                <a:lnTo>
                  <a:pt x="346945" y="547755"/>
                </a:lnTo>
                <a:lnTo>
                  <a:pt x="398528" y="540864"/>
                </a:lnTo>
                <a:lnTo>
                  <a:pt x="446662" y="527565"/>
                </a:lnTo>
                <a:lnTo>
                  <a:pt x="490778" y="508361"/>
                </a:lnTo>
                <a:lnTo>
                  <a:pt x="530301" y="483754"/>
                </a:lnTo>
                <a:lnTo>
                  <a:pt x="564663" y="454248"/>
                </a:lnTo>
                <a:lnTo>
                  <a:pt x="593290" y="420344"/>
                </a:lnTo>
                <a:lnTo>
                  <a:pt x="615612" y="382547"/>
                </a:lnTo>
                <a:lnTo>
                  <a:pt x="631057" y="341359"/>
                </a:lnTo>
                <a:lnTo>
                  <a:pt x="639053" y="297283"/>
                </a:lnTo>
                <a:lnTo>
                  <a:pt x="640079" y="274320"/>
                </a:lnTo>
                <a:lnTo>
                  <a:pt x="639053" y="251184"/>
                </a:lnTo>
                <a:lnTo>
                  <a:pt x="631057" y="206867"/>
                </a:lnTo>
                <a:lnTo>
                  <a:pt x="615612" y="165556"/>
                </a:lnTo>
                <a:lnTo>
                  <a:pt x="593290" y="127731"/>
                </a:lnTo>
                <a:lnTo>
                  <a:pt x="564663" y="93873"/>
                </a:lnTo>
                <a:lnTo>
                  <a:pt x="530301" y="64460"/>
                </a:lnTo>
                <a:lnTo>
                  <a:pt x="490778" y="39974"/>
                </a:lnTo>
                <a:lnTo>
                  <a:pt x="446662" y="20895"/>
                </a:lnTo>
                <a:lnTo>
                  <a:pt x="398528" y="7702"/>
                </a:lnTo>
                <a:lnTo>
                  <a:pt x="346945" y="875"/>
                </a:lnTo>
                <a:lnTo>
                  <a:pt x="320039" y="0"/>
                </a:lnTo>
                <a:close/>
              </a:path>
            </a:pathLst>
          </a:custGeom>
          <a:solidFill>
            <a:srgbClr val="FF666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337050" y="2590800"/>
            <a:ext cx="640080" cy="548640"/>
          </a:xfrm>
          <a:custGeom>
            <a:avLst/>
            <a:gdLst/>
            <a:ahLst/>
            <a:cxnLst/>
            <a:rect l="l" t="t" r="r" b="b"/>
            <a:pathLst>
              <a:path w="640079" h="548639">
                <a:moveTo>
                  <a:pt x="320039" y="0"/>
                </a:moveTo>
                <a:lnTo>
                  <a:pt x="373132" y="3463"/>
                </a:lnTo>
                <a:lnTo>
                  <a:pt x="423062" y="13533"/>
                </a:lnTo>
                <a:lnTo>
                  <a:pt x="469258" y="29729"/>
                </a:lnTo>
                <a:lnTo>
                  <a:pt x="511149" y="51572"/>
                </a:lnTo>
                <a:lnTo>
                  <a:pt x="548163" y="78581"/>
                </a:lnTo>
                <a:lnTo>
                  <a:pt x="579729" y="110276"/>
                </a:lnTo>
                <a:lnTo>
                  <a:pt x="605275" y="146178"/>
                </a:lnTo>
                <a:lnTo>
                  <a:pt x="624230" y="185806"/>
                </a:lnTo>
                <a:lnTo>
                  <a:pt x="636022" y="228680"/>
                </a:lnTo>
                <a:lnTo>
                  <a:pt x="640079" y="274320"/>
                </a:lnTo>
                <a:lnTo>
                  <a:pt x="639053" y="297283"/>
                </a:lnTo>
                <a:lnTo>
                  <a:pt x="631057" y="341359"/>
                </a:lnTo>
                <a:lnTo>
                  <a:pt x="615612" y="382547"/>
                </a:lnTo>
                <a:lnTo>
                  <a:pt x="593290" y="420344"/>
                </a:lnTo>
                <a:lnTo>
                  <a:pt x="564663" y="454248"/>
                </a:lnTo>
                <a:lnTo>
                  <a:pt x="530301" y="483754"/>
                </a:lnTo>
                <a:lnTo>
                  <a:pt x="490778" y="508361"/>
                </a:lnTo>
                <a:lnTo>
                  <a:pt x="446662" y="527565"/>
                </a:lnTo>
                <a:lnTo>
                  <a:pt x="398528" y="540864"/>
                </a:lnTo>
                <a:lnTo>
                  <a:pt x="346945" y="547755"/>
                </a:lnTo>
                <a:lnTo>
                  <a:pt x="320039" y="548639"/>
                </a:lnTo>
                <a:lnTo>
                  <a:pt x="293134" y="547755"/>
                </a:lnTo>
                <a:lnTo>
                  <a:pt x="241551" y="540864"/>
                </a:lnTo>
                <a:lnTo>
                  <a:pt x="193417" y="527565"/>
                </a:lnTo>
                <a:lnTo>
                  <a:pt x="149301" y="508361"/>
                </a:lnTo>
                <a:lnTo>
                  <a:pt x="109778" y="483754"/>
                </a:lnTo>
                <a:lnTo>
                  <a:pt x="75416" y="454248"/>
                </a:lnTo>
                <a:lnTo>
                  <a:pt x="46789" y="420344"/>
                </a:lnTo>
                <a:lnTo>
                  <a:pt x="24467" y="382547"/>
                </a:lnTo>
                <a:lnTo>
                  <a:pt x="9022" y="341359"/>
                </a:lnTo>
                <a:lnTo>
                  <a:pt x="1026" y="297283"/>
                </a:lnTo>
                <a:lnTo>
                  <a:pt x="0" y="274320"/>
                </a:lnTo>
                <a:lnTo>
                  <a:pt x="1026" y="251184"/>
                </a:lnTo>
                <a:lnTo>
                  <a:pt x="9022" y="206867"/>
                </a:lnTo>
                <a:lnTo>
                  <a:pt x="24467" y="165556"/>
                </a:lnTo>
                <a:lnTo>
                  <a:pt x="46789" y="127731"/>
                </a:lnTo>
                <a:lnTo>
                  <a:pt x="75416" y="93873"/>
                </a:lnTo>
                <a:lnTo>
                  <a:pt x="109778" y="64460"/>
                </a:lnTo>
                <a:lnTo>
                  <a:pt x="149301" y="39974"/>
                </a:lnTo>
                <a:lnTo>
                  <a:pt x="193417" y="20895"/>
                </a:lnTo>
                <a:lnTo>
                  <a:pt x="241551" y="7702"/>
                </a:lnTo>
                <a:lnTo>
                  <a:pt x="293134" y="875"/>
                </a:lnTo>
                <a:lnTo>
                  <a:pt x="32003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337050" y="259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977129" y="3139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91990" y="2723808"/>
            <a:ext cx="3371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-10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700" b="1" i="0" u="none" strike="noStrike" kern="1200" cap="none" spc="-7" normalizeH="0" baseline="154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700" b="1" i="0" u="none" strike="noStrike" kern="1200" cap="none" spc="-1477" normalizeH="0" baseline="154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92170" y="312692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73979" y="477284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714750" y="48515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866389" y="48515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677670" y="48515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484120" y="3920671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231640" y="2571750"/>
            <a:ext cx="822960" cy="548640"/>
          </a:xfrm>
          <a:custGeom>
            <a:avLst/>
            <a:gdLst/>
            <a:ahLst/>
            <a:cxnLst/>
            <a:rect l="l" t="t" r="r" b="b"/>
            <a:pathLst>
              <a:path w="822960" h="548639">
                <a:moveTo>
                  <a:pt x="822960" y="0"/>
                </a:moveTo>
                <a:lnTo>
                  <a:pt x="0" y="5486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231640" y="2499360"/>
            <a:ext cx="822960" cy="640080"/>
          </a:xfrm>
          <a:custGeom>
            <a:avLst/>
            <a:gdLst/>
            <a:ahLst/>
            <a:cxnLst/>
            <a:rect l="l" t="t" r="r" b="b"/>
            <a:pathLst>
              <a:path w="822960" h="640080">
                <a:moveTo>
                  <a:pt x="0" y="0"/>
                </a:moveTo>
                <a:lnTo>
                  <a:pt x="822960" y="64007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580379" y="1355089"/>
            <a:ext cx="4206240" cy="1574800"/>
          </a:xfrm>
          <a:custGeom>
            <a:avLst/>
            <a:gdLst/>
            <a:ahLst/>
            <a:cxnLst/>
            <a:rect l="l" t="t" r="r" b="b"/>
            <a:pathLst>
              <a:path w="4206240" h="1574800">
                <a:moveTo>
                  <a:pt x="3944620" y="0"/>
                </a:moveTo>
                <a:lnTo>
                  <a:pt x="262890" y="0"/>
                </a:lnTo>
                <a:lnTo>
                  <a:pt x="243103" y="964"/>
                </a:lnTo>
                <a:lnTo>
                  <a:pt x="203976" y="8388"/>
                </a:lnTo>
                <a:lnTo>
                  <a:pt x="166092" y="22482"/>
                </a:lnTo>
                <a:lnTo>
                  <a:pt x="130226" y="42464"/>
                </a:lnTo>
                <a:lnTo>
                  <a:pt x="97157" y="67547"/>
                </a:lnTo>
                <a:lnTo>
                  <a:pt x="67662" y="96946"/>
                </a:lnTo>
                <a:lnTo>
                  <a:pt x="42518" y="129877"/>
                </a:lnTo>
                <a:lnTo>
                  <a:pt x="22502" y="165556"/>
                </a:lnTo>
                <a:lnTo>
                  <a:pt x="8392" y="203196"/>
                </a:lnTo>
                <a:lnTo>
                  <a:pt x="964" y="242014"/>
                </a:lnTo>
                <a:lnTo>
                  <a:pt x="0" y="261620"/>
                </a:lnTo>
                <a:lnTo>
                  <a:pt x="0" y="1311910"/>
                </a:lnTo>
                <a:lnTo>
                  <a:pt x="3794" y="1351057"/>
                </a:lnTo>
                <a:lnTo>
                  <a:pt x="14660" y="1389481"/>
                </a:lnTo>
                <a:lnTo>
                  <a:pt x="31821" y="1426381"/>
                </a:lnTo>
                <a:lnTo>
                  <a:pt x="54498" y="1460957"/>
                </a:lnTo>
                <a:lnTo>
                  <a:pt x="81914" y="1492408"/>
                </a:lnTo>
                <a:lnTo>
                  <a:pt x="113294" y="1519936"/>
                </a:lnTo>
                <a:lnTo>
                  <a:pt x="147858" y="1542738"/>
                </a:lnTo>
                <a:lnTo>
                  <a:pt x="184830" y="1560017"/>
                </a:lnTo>
                <a:lnTo>
                  <a:pt x="223433" y="1570970"/>
                </a:lnTo>
                <a:lnTo>
                  <a:pt x="262890" y="1574800"/>
                </a:lnTo>
                <a:lnTo>
                  <a:pt x="3944620" y="1574800"/>
                </a:lnTo>
                <a:lnTo>
                  <a:pt x="3983732" y="1570970"/>
                </a:lnTo>
                <a:lnTo>
                  <a:pt x="4022059" y="1560017"/>
                </a:lnTo>
                <a:lnTo>
                  <a:pt x="4058817" y="1542738"/>
                </a:lnTo>
                <a:lnTo>
                  <a:pt x="4093220" y="1519936"/>
                </a:lnTo>
                <a:lnTo>
                  <a:pt x="4124483" y="1492408"/>
                </a:lnTo>
                <a:lnTo>
                  <a:pt x="4151823" y="1460957"/>
                </a:lnTo>
                <a:lnTo>
                  <a:pt x="4174453" y="1426381"/>
                </a:lnTo>
                <a:lnTo>
                  <a:pt x="4191589" y="1389481"/>
                </a:lnTo>
                <a:lnTo>
                  <a:pt x="4202446" y="1351057"/>
                </a:lnTo>
                <a:lnTo>
                  <a:pt x="4206240" y="1311910"/>
                </a:lnTo>
                <a:lnTo>
                  <a:pt x="4206240" y="261620"/>
                </a:lnTo>
                <a:lnTo>
                  <a:pt x="4202446" y="222507"/>
                </a:lnTo>
                <a:lnTo>
                  <a:pt x="4191589" y="184180"/>
                </a:lnTo>
                <a:lnTo>
                  <a:pt x="4174453" y="147422"/>
                </a:lnTo>
                <a:lnTo>
                  <a:pt x="4151823" y="113019"/>
                </a:lnTo>
                <a:lnTo>
                  <a:pt x="4124483" y="81756"/>
                </a:lnTo>
                <a:lnTo>
                  <a:pt x="4093220" y="54416"/>
                </a:lnTo>
                <a:lnTo>
                  <a:pt x="4058817" y="31786"/>
                </a:lnTo>
                <a:lnTo>
                  <a:pt x="4022059" y="14650"/>
                </a:lnTo>
                <a:lnTo>
                  <a:pt x="3983732" y="3793"/>
                </a:lnTo>
                <a:lnTo>
                  <a:pt x="394462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580379" y="1355089"/>
            <a:ext cx="4206240" cy="1574800"/>
          </a:xfrm>
          <a:custGeom>
            <a:avLst/>
            <a:gdLst/>
            <a:ahLst/>
            <a:cxnLst/>
            <a:rect l="l" t="t" r="r" b="b"/>
            <a:pathLst>
              <a:path w="4206240" h="1574800">
                <a:moveTo>
                  <a:pt x="262890" y="0"/>
                </a:moveTo>
                <a:lnTo>
                  <a:pt x="223433" y="3793"/>
                </a:lnTo>
                <a:lnTo>
                  <a:pt x="184830" y="14650"/>
                </a:lnTo>
                <a:lnTo>
                  <a:pt x="147858" y="31786"/>
                </a:lnTo>
                <a:lnTo>
                  <a:pt x="113294" y="54416"/>
                </a:lnTo>
                <a:lnTo>
                  <a:pt x="81914" y="81756"/>
                </a:lnTo>
                <a:lnTo>
                  <a:pt x="54498" y="113019"/>
                </a:lnTo>
                <a:lnTo>
                  <a:pt x="31821" y="147422"/>
                </a:lnTo>
                <a:lnTo>
                  <a:pt x="14660" y="184180"/>
                </a:lnTo>
                <a:lnTo>
                  <a:pt x="3794" y="222507"/>
                </a:lnTo>
                <a:lnTo>
                  <a:pt x="0" y="261620"/>
                </a:lnTo>
                <a:lnTo>
                  <a:pt x="0" y="1311910"/>
                </a:lnTo>
                <a:lnTo>
                  <a:pt x="3794" y="1351057"/>
                </a:lnTo>
                <a:lnTo>
                  <a:pt x="14660" y="1389481"/>
                </a:lnTo>
                <a:lnTo>
                  <a:pt x="31821" y="1426381"/>
                </a:lnTo>
                <a:lnTo>
                  <a:pt x="54498" y="1460957"/>
                </a:lnTo>
                <a:lnTo>
                  <a:pt x="81914" y="1492408"/>
                </a:lnTo>
                <a:lnTo>
                  <a:pt x="113294" y="1519936"/>
                </a:lnTo>
                <a:lnTo>
                  <a:pt x="147858" y="1542738"/>
                </a:lnTo>
                <a:lnTo>
                  <a:pt x="184830" y="1560017"/>
                </a:lnTo>
                <a:lnTo>
                  <a:pt x="223433" y="1570970"/>
                </a:lnTo>
                <a:lnTo>
                  <a:pt x="262890" y="1574800"/>
                </a:lnTo>
                <a:lnTo>
                  <a:pt x="3944620" y="1574800"/>
                </a:lnTo>
                <a:lnTo>
                  <a:pt x="3983732" y="1570970"/>
                </a:lnTo>
                <a:lnTo>
                  <a:pt x="4022059" y="1560017"/>
                </a:lnTo>
                <a:lnTo>
                  <a:pt x="4058817" y="1542738"/>
                </a:lnTo>
                <a:lnTo>
                  <a:pt x="4093220" y="1519936"/>
                </a:lnTo>
                <a:lnTo>
                  <a:pt x="4124483" y="1492408"/>
                </a:lnTo>
                <a:lnTo>
                  <a:pt x="4151823" y="1460957"/>
                </a:lnTo>
                <a:lnTo>
                  <a:pt x="4174453" y="1426381"/>
                </a:lnTo>
                <a:lnTo>
                  <a:pt x="4191589" y="1389481"/>
                </a:lnTo>
                <a:lnTo>
                  <a:pt x="4202446" y="1351057"/>
                </a:lnTo>
                <a:lnTo>
                  <a:pt x="4206240" y="1311910"/>
                </a:lnTo>
                <a:lnTo>
                  <a:pt x="4206240" y="261620"/>
                </a:lnTo>
                <a:lnTo>
                  <a:pt x="4202446" y="222507"/>
                </a:lnTo>
                <a:lnTo>
                  <a:pt x="4191589" y="184180"/>
                </a:lnTo>
                <a:lnTo>
                  <a:pt x="4174453" y="147422"/>
                </a:lnTo>
                <a:lnTo>
                  <a:pt x="4151823" y="113019"/>
                </a:lnTo>
                <a:lnTo>
                  <a:pt x="4124483" y="81756"/>
                </a:lnTo>
                <a:lnTo>
                  <a:pt x="4093220" y="54416"/>
                </a:lnTo>
                <a:lnTo>
                  <a:pt x="4058817" y="31786"/>
                </a:lnTo>
                <a:lnTo>
                  <a:pt x="4022059" y="14650"/>
                </a:lnTo>
                <a:lnTo>
                  <a:pt x="3983732" y="3793"/>
                </a:lnTo>
                <a:lnTo>
                  <a:pt x="3944620" y="0"/>
                </a:lnTo>
                <a:lnTo>
                  <a:pt x="262890" y="0"/>
                </a:lnTo>
                <a:close/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580379" y="13550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9787890" y="2929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617209" y="1474521"/>
            <a:ext cx="4129404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5880" lvl="0" indent="0" algn="ctr" defTabSz="914400" rtl="0" eaLnBrk="1" fontAlgn="auto" latinLnBrk="0" hangingPunct="1">
              <a:lnSpc>
                <a:spcPts val="22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065" marR="5080" lvl="0" indent="0" algn="ctr" defTabSz="914400" rtl="0" eaLnBrk="1" fontAlgn="auto" latinLnBrk="0" hangingPunct="1">
              <a:lnSpc>
                <a:spcPts val="214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900" b="1" i="0" u="none" strike="noStrike" kern="1200" cap="none" spc="-8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ll 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at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nd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ne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sl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”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35" marR="0" lvl="0" indent="0" algn="ctr" defTabSz="914400" rtl="0" eaLnBrk="1" fontAlgn="auto" latinLnBrk="0" hangingPunct="1">
              <a:lnSpc>
                <a:spcPts val="20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rderi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ng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 </a:t>
            </a:r>
            <a:r>
              <a:rPr kumimoji="0" sz="19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ruc</a:t>
            </a:r>
            <a:r>
              <a:rPr kumimoji="0" sz="1900" b="1" i="0" u="sng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ure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sng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58419" lvl="0" indent="0" algn="ctr" defTabSz="914400" rtl="0" eaLnBrk="1" fontAlgn="auto" latinLnBrk="0" hangingPunct="1">
              <a:lnSpc>
                <a:spcPts val="22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mus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ric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o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411220" y="3566159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6350" y="0"/>
                </a:lnTo>
                <a:lnTo>
                  <a:pt x="11429" y="0"/>
                </a:lnTo>
                <a:lnTo>
                  <a:pt x="16509" y="0"/>
                </a:lnTo>
                <a:lnTo>
                  <a:pt x="28735" y="0"/>
                </a:lnTo>
                <a:lnTo>
                  <a:pt x="41553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501390" y="3566159"/>
            <a:ext cx="26034" cy="1270"/>
          </a:xfrm>
          <a:custGeom>
            <a:avLst/>
            <a:gdLst/>
            <a:ahLst/>
            <a:cxnLst/>
            <a:rect l="l" t="t" r="r" b="b"/>
            <a:pathLst>
              <a:path w="26035" h="1270">
                <a:moveTo>
                  <a:pt x="0" y="0"/>
                </a:moveTo>
                <a:lnTo>
                  <a:pt x="12608" y="369"/>
                </a:lnTo>
                <a:lnTo>
                  <a:pt x="25494" y="1017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573779" y="3567429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0" y="0"/>
                </a:moveTo>
                <a:lnTo>
                  <a:pt x="12296" y="932"/>
                </a:lnTo>
                <a:lnTo>
                  <a:pt x="24939" y="124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644900" y="3569970"/>
            <a:ext cx="26034" cy="2540"/>
          </a:xfrm>
          <a:custGeom>
            <a:avLst/>
            <a:gdLst/>
            <a:ahLst/>
            <a:cxnLst/>
            <a:rect l="l" t="t" r="r" b="b"/>
            <a:pathLst>
              <a:path w="26035" h="2539">
                <a:moveTo>
                  <a:pt x="0" y="0"/>
                </a:moveTo>
                <a:lnTo>
                  <a:pt x="12583" y="1299"/>
                </a:lnTo>
                <a:lnTo>
                  <a:pt x="25446" y="225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717290" y="3575050"/>
            <a:ext cx="26034" cy="1905"/>
          </a:xfrm>
          <a:custGeom>
            <a:avLst/>
            <a:gdLst/>
            <a:ahLst/>
            <a:cxnLst/>
            <a:rect l="l" t="t" r="r" b="b"/>
            <a:pathLst>
              <a:path w="26035" h="1904">
                <a:moveTo>
                  <a:pt x="0" y="0"/>
                </a:moveTo>
                <a:lnTo>
                  <a:pt x="13055" y="399"/>
                </a:lnTo>
                <a:lnTo>
                  <a:pt x="25799" y="1389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789679" y="3578859"/>
            <a:ext cx="26034" cy="3175"/>
          </a:xfrm>
          <a:custGeom>
            <a:avLst/>
            <a:gdLst/>
            <a:ahLst/>
            <a:cxnLst/>
            <a:rect l="l" t="t" r="r" b="b"/>
            <a:pathLst>
              <a:path w="26035" h="3175">
                <a:moveTo>
                  <a:pt x="0" y="0"/>
                </a:moveTo>
                <a:lnTo>
                  <a:pt x="13106" y="1352"/>
                </a:lnTo>
                <a:lnTo>
                  <a:pt x="25592" y="270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860800" y="3585209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0" y="0"/>
                </a:moveTo>
                <a:lnTo>
                  <a:pt x="12722" y="1306"/>
                </a:lnTo>
                <a:lnTo>
                  <a:pt x="25163" y="2613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934459" y="3594100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0" y="0"/>
                </a:moveTo>
                <a:lnTo>
                  <a:pt x="12543" y="1352"/>
                </a:lnTo>
                <a:lnTo>
                  <a:pt x="25365" y="270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005579" y="3602990"/>
            <a:ext cx="26034" cy="3175"/>
          </a:xfrm>
          <a:custGeom>
            <a:avLst/>
            <a:gdLst/>
            <a:ahLst/>
            <a:cxnLst/>
            <a:rect l="l" t="t" r="r" b="b"/>
            <a:pathLst>
              <a:path w="26035" h="3175">
                <a:moveTo>
                  <a:pt x="0" y="0"/>
                </a:moveTo>
                <a:lnTo>
                  <a:pt x="13050" y="1403"/>
                </a:lnTo>
                <a:lnTo>
                  <a:pt x="25484" y="3143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076700" y="3613150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10">
                <a:moveTo>
                  <a:pt x="0" y="0"/>
                </a:moveTo>
                <a:lnTo>
                  <a:pt x="12107" y="1644"/>
                </a:lnTo>
                <a:lnTo>
                  <a:pt x="24799" y="3571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149090" y="3624579"/>
            <a:ext cx="25400" cy="5715"/>
          </a:xfrm>
          <a:custGeom>
            <a:avLst/>
            <a:gdLst/>
            <a:ahLst/>
            <a:cxnLst/>
            <a:rect l="l" t="t" r="r" b="b"/>
            <a:pathLst>
              <a:path w="25400" h="5714">
                <a:moveTo>
                  <a:pt x="0" y="0"/>
                </a:moveTo>
                <a:lnTo>
                  <a:pt x="12894" y="2661"/>
                </a:lnTo>
                <a:lnTo>
                  <a:pt x="25184" y="5322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218940" y="3638550"/>
            <a:ext cx="26034" cy="5715"/>
          </a:xfrm>
          <a:custGeom>
            <a:avLst/>
            <a:gdLst/>
            <a:ahLst/>
            <a:cxnLst/>
            <a:rect l="l" t="t" r="r" b="b"/>
            <a:pathLst>
              <a:path w="26035" h="5714">
                <a:moveTo>
                  <a:pt x="0" y="0"/>
                </a:moveTo>
                <a:lnTo>
                  <a:pt x="13277" y="2755"/>
                </a:lnTo>
                <a:lnTo>
                  <a:pt x="25558" y="551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290059" y="3655059"/>
            <a:ext cx="24765" cy="5715"/>
          </a:xfrm>
          <a:custGeom>
            <a:avLst/>
            <a:gdLst/>
            <a:ahLst/>
            <a:cxnLst/>
            <a:rect l="l" t="t" r="r" b="b"/>
            <a:pathLst>
              <a:path w="24764" h="5714">
                <a:moveTo>
                  <a:pt x="0" y="0"/>
                </a:moveTo>
                <a:lnTo>
                  <a:pt x="12438" y="2602"/>
                </a:lnTo>
                <a:lnTo>
                  <a:pt x="24595" y="5491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361179" y="3672840"/>
            <a:ext cx="24765" cy="6985"/>
          </a:xfrm>
          <a:custGeom>
            <a:avLst/>
            <a:gdLst/>
            <a:ahLst/>
            <a:cxnLst/>
            <a:rect l="l" t="t" r="r" b="b"/>
            <a:pathLst>
              <a:path w="24764" h="6985">
                <a:moveTo>
                  <a:pt x="0" y="0"/>
                </a:moveTo>
                <a:lnTo>
                  <a:pt x="12176" y="3129"/>
                </a:lnTo>
                <a:lnTo>
                  <a:pt x="24353" y="6878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429759" y="3693159"/>
            <a:ext cx="24765" cy="8255"/>
          </a:xfrm>
          <a:custGeom>
            <a:avLst/>
            <a:gdLst/>
            <a:ahLst/>
            <a:cxnLst/>
            <a:rect l="l" t="t" r="r" b="b"/>
            <a:pathLst>
              <a:path w="24764" h="8254">
                <a:moveTo>
                  <a:pt x="0" y="0"/>
                </a:moveTo>
                <a:lnTo>
                  <a:pt x="11999" y="3886"/>
                </a:lnTo>
                <a:lnTo>
                  <a:pt x="24281" y="7772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499609" y="3717290"/>
            <a:ext cx="24130" cy="9525"/>
          </a:xfrm>
          <a:custGeom>
            <a:avLst/>
            <a:gdLst/>
            <a:ahLst/>
            <a:cxnLst/>
            <a:rect l="l" t="t" r="r" b="b"/>
            <a:pathLst>
              <a:path w="24129" h="9525">
                <a:moveTo>
                  <a:pt x="0" y="0"/>
                </a:moveTo>
                <a:lnTo>
                  <a:pt x="12274" y="4310"/>
                </a:lnTo>
                <a:lnTo>
                  <a:pt x="23888" y="901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565650" y="3743959"/>
            <a:ext cx="23495" cy="10795"/>
          </a:xfrm>
          <a:custGeom>
            <a:avLst/>
            <a:gdLst/>
            <a:ahLst/>
            <a:cxnLst/>
            <a:rect l="l" t="t" r="r" b="b"/>
            <a:pathLst>
              <a:path w="23495" h="10795">
                <a:moveTo>
                  <a:pt x="0" y="0"/>
                </a:moveTo>
                <a:lnTo>
                  <a:pt x="11605" y="5157"/>
                </a:lnTo>
                <a:lnTo>
                  <a:pt x="23210" y="1031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630420" y="3775709"/>
            <a:ext cx="22225" cy="12700"/>
          </a:xfrm>
          <a:custGeom>
            <a:avLst/>
            <a:gdLst/>
            <a:ahLst/>
            <a:cxnLst/>
            <a:rect l="l" t="t" r="r" b="b"/>
            <a:pathLst>
              <a:path w="22225" h="12700">
                <a:moveTo>
                  <a:pt x="0" y="0"/>
                </a:moveTo>
                <a:lnTo>
                  <a:pt x="10969" y="6481"/>
                </a:lnTo>
                <a:lnTo>
                  <a:pt x="21939" y="1268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692650" y="3813809"/>
            <a:ext cx="20955" cy="15240"/>
          </a:xfrm>
          <a:custGeom>
            <a:avLst/>
            <a:gdLst/>
            <a:ahLst/>
            <a:cxnLst/>
            <a:rect l="l" t="t" r="r" b="b"/>
            <a:pathLst>
              <a:path w="20954" h="15239">
                <a:moveTo>
                  <a:pt x="0" y="0"/>
                </a:moveTo>
                <a:lnTo>
                  <a:pt x="10602" y="7635"/>
                </a:lnTo>
                <a:lnTo>
                  <a:pt x="20879" y="14991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747259" y="3859529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4">
                <a:moveTo>
                  <a:pt x="0" y="0"/>
                </a:moveTo>
                <a:lnTo>
                  <a:pt x="8921" y="9018"/>
                </a:lnTo>
                <a:lnTo>
                  <a:pt x="17553" y="18326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790440" y="3916679"/>
            <a:ext cx="11430" cy="24130"/>
          </a:xfrm>
          <a:custGeom>
            <a:avLst/>
            <a:gdLst/>
            <a:ahLst/>
            <a:cxnLst/>
            <a:rect l="l" t="t" r="r" b="b"/>
            <a:pathLst>
              <a:path w="11429" h="24129">
                <a:moveTo>
                  <a:pt x="0" y="0"/>
                </a:moveTo>
                <a:lnTo>
                  <a:pt x="6034" y="11761"/>
                </a:lnTo>
                <a:lnTo>
                  <a:pt x="10865" y="23522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808201" y="3986529"/>
            <a:ext cx="1905" cy="29209"/>
          </a:xfrm>
          <a:custGeom>
            <a:avLst/>
            <a:gdLst/>
            <a:ahLst/>
            <a:cxnLst/>
            <a:rect l="l" t="t" r="r" b="b"/>
            <a:pathLst>
              <a:path w="1904" h="29210">
                <a:moveTo>
                  <a:pt x="1288" y="0"/>
                </a:moveTo>
                <a:lnTo>
                  <a:pt x="1288" y="1270"/>
                </a:lnTo>
                <a:lnTo>
                  <a:pt x="1288" y="2540"/>
                </a:lnTo>
                <a:lnTo>
                  <a:pt x="1288" y="3810"/>
                </a:lnTo>
                <a:lnTo>
                  <a:pt x="1127" y="16043"/>
                </a:lnTo>
                <a:lnTo>
                  <a:pt x="0" y="2876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782332" y="4056379"/>
            <a:ext cx="12065" cy="22225"/>
          </a:xfrm>
          <a:custGeom>
            <a:avLst/>
            <a:gdLst/>
            <a:ahLst/>
            <a:cxnLst/>
            <a:rect l="l" t="t" r="r" b="b"/>
            <a:pathLst>
              <a:path w="12064" h="22225">
                <a:moveTo>
                  <a:pt x="11917" y="0"/>
                </a:moveTo>
                <a:lnTo>
                  <a:pt x="6313" y="10969"/>
                </a:lnTo>
                <a:lnTo>
                  <a:pt x="0" y="21939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735333" y="4114800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18276" y="0"/>
                </a:moveTo>
                <a:lnTo>
                  <a:pt x="9166" y="8998"/>
                </a:lnTo>
                <a:lnTo>
                  <a:pt x="0" y="17382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678073" y="4161790"/>
            <a:ext cx="20955" cy="13970"/>
          </a:xfrm>
          <a:custGeom>
            <a:avLst/>
            <a:gdLst/>
            <a:ahLst/>
            <a:cxnLst/>
            <a:rect l="l" t="t" r="r" b="b"/>
            <a:pathLst>
              <a:path w="20954" h="13970">
                <a:moveTo>
                  <a:pt x="20926" y="0"/>
                </a:moveTo>
                <a:lnTo>
                  <a:pt x="10608" y="6753"/>
                </a:lnTo>
                <a:lnTo>
                  <a:pt x="0" y="13788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615395" y="4199890"/>
            <a:ext cx="22860" cy="12065"/>
          </a:xfrm>
          <a:custGeom>
            <a:avLst/>
            <a:gdLst/>
            <a:ahLst/>
            <a:cxnLst/>
            <a:rect l="l" t="t" r="r" b="b"/>
            <a:pathLst>
              <a:path w="22860" h="12064">
                <a:moveTo>
                  <a:pt x="22645" y="0"/>
                </a:moveTo>
                <a:lnTo>
                  <a:pt x="11461" y="6337"/>
                </a:lnTo>
                <a:lnTo>
                  <a:pt x="0" y="1205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550059" y="4232909"/>
            <a:ext cx="23495" cy="10795"/>
          </a:xfrm>
          <a:custGeom>
            <a:avLst/>
            <a:gdLst/>
            <a:ahLst/>
            <a:cxnLst/>
            <a:rect l="l" t="t" r="r" b="b"/>
            <a:pathLst>
              <a:path w="23495" h="10795">
                <a:moveTo>
                  <a:pt x="23210" y="0"/>
                </a:moveTo>
                <a:lnTo>
                  <a:pt x="11605" y="5157"/>
                </a:lnTo>
                <a:lnTo>
                  <a:pt x="0" y="1031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482278" y="4260850"/>
            <a:ext cx="24130" cy="8890"/>
          </a:xfrm>
          <a:custGeom>
            <a:avLst/>
            <a:gdLst/>
            <a:ahLst/>
            <a:cxnLst/>
            <a:rect l="l" t="t" r="r" b="b"/>
            <a:pathLst>
              <a:path w="24129" h="8889">
                <a:moveTo>
                  <a:pt x="23681" y="0"/>
                </a:moveTo>
                <a:lnTo>
                  <a:pt x="12161" y="4154"/>
                </a:lnTo>
                <a:lnTo>
                  <a:pt x="0" y="8308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413418" y="4284979"/>
            <a:ext cx="24130" cy="6985"/>
          </a:xfrm>
          <a:custGeom>
            <a:avLst/>
            <a:gdLst/>
            <a:ahLst/>
            <a:cxnLst/>
            <a:rect l="l" t="t" r="r" b="b"/>
            <a:pathLst>
              <a:path w="24129" h="6985">
                <a:moveTo>
                  <a:pt x="23961" y="0"/>
                </a:moveTo>
                <a:lnTo>
                  <a:pt x="12135" y="3578"/>
                </a:lnTo>
                <a:lnTo>
                  <a:pt x="0" y="687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344212" y="4305300"/>
            <a:ext cx="24765" cy="6985"/>
          </a:xfrm>
          <a:custGeom>
            <a:avLst/>
            <a:gdLst/>
            <a:ahLst/>
            <a:cxnLst/>
            <a:rect l="l" t="t" r="r" b="b"/>
            <a:pathLst>
              <a:path w="24764" h="6985">
                <a:moveTo>
                  <a:pt x="24587" y="0"/>
                </a:moveTo>
                <a:lnTo>
                  <a:pt x="12293" y="3666"/>
                </a:lnTo>
                <a:lnTo>
                  <a:pt x="0" y="670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4274354" y="4323079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4" h="6350">
                <a:moveTo>
                  <a:pt x="24595" y="0"/>
                </a:moveTo>
                <a:lnTo>
                  <a:pt x="12156" y="3451"/>
                </a:lnTo>
                <a:lnTo>
                  <a:pt x="0" y="6332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201764" y="4339590"/>
            <a:ext cx="25400" cy="5715"/>
          </a:xfrm>
          <a:custGeom>
            <a:avLst/>
            <a:gdLst/>
            <a:ahLst/>
            <a:cxnLst/>
            <a:rect l="l" t="t" r="r" b="b"/>
            <a:pathLst>
              <a:path w="25400" h="5714">
                <a:moveTo>
                  <a:pt x="24795" y="0"/>
                </a:moveTo>
                <a:lnTo>
                  <a:pt x="12397" y="2755"/>
                </a:lnTo>
                <a:lnTo>
                  <a:pt x="0" y="551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131597" y="4353559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5">
                <a:moveTo>
                  <a:pt x="25112" y="0"/>
                </a:moveTo>
                <a:lnTo>
                  <a:pt x="12695" y="2318"/>
                </a:lnTo>
                <a:lnTo>
                  <a:pt x="0" y="4357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059066" y="4366259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10">
                <a:moveTo>
                  <a:pt x="25253" y="0"/>
                </a:moveTo>
                <a:lnTo>
                  <a:pt x="12766" y="1711"/>
                </a:lnTo>
                <a:lnTo>
                  <a:pt x="0" y="3701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988074" y="4376420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5">
                <a:moveTo>
                  <a:pt x="25125" y="0"/>
                </a:moveTo>
                <a:lnTo>
                  <a:pt x="12562" y="1782"/>
                </a:lnTo>
                <a:lnTo>
                  <a:pt x="0" y="3838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917280" y="4385309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24799" y="0"/>
                </a:moveTo>
                <a:lnTo>
                  <a:pt x="12692" y="1352"/>
                </a:lnTo>
                <a:lnTo>
                  <a:pt x="0" y="3007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843175" y="4392929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25244" y="0"/>
                </a:moveTo>
                <a:lnTo>
                  <a:pt x="12622" y="1962"/>
                </a:lnTo>
                <a:lnTo>
                  <a:pt x="0" y="300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773287" y="440055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281" y="0"/>
                </a:moveTo>
                <a:lnTo>
                  <a:pt x="12500" y="348"/>
                </a:lnTo>
                <a:lnTo>
                  <a:pt x="0" y="978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700379" y="4404359"/>
            <a:ext cx="26034" cy="2540"/>
          </a:xfrm>
          <a:custGeom>
            <a:avLst/>
            <a:gdLst/>
            <a:ahLst/>
            <a:cxnLst/>
            <a:rect l="l" t="t" r="r" b="b"/>
            <a:pathLst>
              <a:path w="26035" h="2539">
                <a:moveTo>
                  <a:pt x="25799" y="0"/>
                </a:moveTo>
                <a:lnTo>
                  <a:pt x="12744" y="1258"/>
                </a:lnTo>
                <a:lnTo>
                  <a:pt x="0" y="2207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3626802" y="4409440"/>
            <a:ext cx="26034" cy="1270"/>
          </a:xfrm>
          <a:custGeom>
            <a:avLst/>
            <a:gdLst/>
            <a:ahLst/>
            <a:cxnLst/>
            <a:rect l="l" t="t" r="r" b="b"/>
            <a:pathLst>
              <a:path w="26035" h="1270">
                <a:moveTo>
                  <a:pt x="25717" y="0"/>
                </a:moveTo>
                <a:lnTo>
                  <a:pt x="12546" y="369"/>
                </a:lnTo>
                <a:lnTo>
                  <a:pt x="0" y="1017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556118" y="4411979"/>
            <a:ext cx="25400" cy="635"/>
          </a:xfrm>
          <a:custGeom>
            <a:avLst/>
            <a:gdLst/>
            <a:ahLst/>
            <a:cxnLst/>
            <a:rect l="l" t="t" r="r" b="b"/>
            <a:pathLst>
              <a:path w="25400" h="635">
                <a:moveTo>
                  <a:pt x="25281" y="0"/>
                </a:moveTo>
                <a:lnTo>
                  <a:pt x="12500" y="51"/>
                </a:lnTo>
                <a:lnTo>
                  <a:pt x="0" y="41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3483728" y="4413250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281" y="0"/>
                </a:moveTo>
                <a:lnTo>
                  <a:pt x="12500" y="912"/>
                </a:lnTo>
                <a:lnTo>
                  <a:pt x="0" y="1231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3402060" y="4414520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33289" y="0"/>
                </a:moveTo>
                <a:lnTo>
                  <a:pt x="30749" y="0"/>
                </a:lnTo>
                <a:lnTo>
                  <a:pt x="28209" y="0"/>
                </a:lnTo>
                <a:lnTo>
                  <a:pt x="25669" y="0"/>
                </a:lnTo>
                <a:lnTo>
                  <a:pt x="12521" y="0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3336407" y="4413287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281" y="1231"/>
                </a:moveTo>
                <a:lnTo>
                  <a:pt x="12500" y="319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264018" y="4411564"/>
            <a:ext cx="25400" cy="635"/>
          </a:xfrm>
          <a:custGeom>
            <a:avLst/>
            <a:gdLst/>
            <a:ahLst/>
            <a:cxnLst/>
            <a:rect l="l" t="t" r="r" b="b"/>
            <a:pathLst>
              <a:path w="25400" h="635">
                <a:moveTo>
                  <a:pt x="25281" y="415"/>
                </a:moveTo>
                <a:lnTo>
                  <a:pt x="12500" y="363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3192898" y="4408461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281" y="978"/>
                </a:moveTo>
                <a:lnTo>
                  <a:pt x="12500" y="629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3119238" y="4404651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281" y="978"/>
                </a:moveTo>
                <a:lnTo>
                  <a:pt x="12500" y="629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3046459" y="4399075"/>
            <a:ext cx="26034" cy="1905"/>
          </a:xfrm>
          <a:custGeom>
            <a:avLst/>
            <a:gdLst/>
            <a:ahLst/>
            <a:cxnLst/>
            <a:rect l="l" t="t" r="r" b="b"/>
            <a:pathLst>
              <a:path w="26035" h="1904">
                <a:moveTo>
                  <a:pt x="25670" y="1474"/>
                </a:moveTo>
                <a:lnTo>
                  <a:pt x="12523" y="1048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2975417" y="4392764"/>
            <a:ext cx="26034" cy="3175"/>
          </a:xfrm>
          <a:custGeom>
            <a:avLst/>
            <a:gdLst/>
            <a:ahLst/>
            <a:cxnLst/>
            <a:rect l="l" t="t" r="r" b="b"/>
            <a:pathLst>
              <a:path w="26035" h="3175">
                <a:moveTo>
                  <a:pt x="25592" y="2705"/>
                </a:moveTo>
                <a:lnTo>
                  <a:pt x="12486" y="1352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2902096" y="4384706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25253" y="3143"/>
                </a:moveTo>
                <a:lnTo>
                  <a:pt x="12766" y="1739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2830745" y="4375027"/>
            <a:ext cx="26034" cy="4445"/>
          </a:xfrm>
          <a:custGeom>
            <a:avLst/>
            <a:gdLst/>
            <a:ahLst/>
            <a:cxnLst/>
            <a:rect l="l" t="t" r="r" b="b"/>
            <a:pathLst>
              <a:path w="26035" h="4445">
                <a:moveTo>
                  <a:pt x="25484" y="3932"/>
                </a:moveTo>
                <a:lnTo>
                  <a:pt x="12434" y="1658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2760884" y="4364583"/>
            <a:ext cx="26034" cy="4445"/>
          </a:xfrm>
          <a:custGeom>
            <a:avLst/>
            <a:gdLst/>
            <a:ahLst/>
            <a:cxnLst/>
            <a:rect l="l" t="t" r="r" b="b"/>
            <a:pathLst>
              <a:path w="26035" h="4445">
                <a:moveTo>
                  <a:pt x="25495" y="4216"/>
                </a:moveTo>
                <a:lnTo>
                  <a:pt x="12598" y="1967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2687607" y="4351978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5">
                <a:moveTo>
                  <a:pt x="25112" y="4121"/>
                </a:moveTo>
                <a:lnTo>
                  <a:pt x="12695" y="2366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2616245" y="4337625"/>
            <a:ext cx="25400" cy="5080"/>
          </a:xfrm>
          <a:custGeom>
            <a:avLst/>
            <a:gdLst/>
            <a:ahLst/>
            <a:cxnLst/>
            <a:rect l="l" t="t" r="r" b="b"/>
            <a:pathLst>
              <a:path w="25400" h="5079">
                <a:moveTo>
                  <a:pt x="25354" y="4504"/>
                </a:moveTo>
                <a:lnTo>
                  <a:pt x="12472" y="2590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2547154" y="4321399"/>
            <a:ext cx="24765" cy="5715"/>
          </a:xfrm>
          <a:custGeom>
            <a:avLst/>
            <a:gdLst/>
            <a:ahLst/>
            <a:cxnLst/>
            <a:rect l="l" t="t" r="r" b="b"/>
            <a:pathLst>
              <a:path w="24764" h="5714">
                <a:moveTo>
                  <a:pt x="24595" y="5491"/>
                </a:moveTo>
                <a:lnTo>
                  <a:pt x="12156" y="2889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2476042" y="4302623"/>
            <a:ext cx="24765" cy="6985"/>
          </a:xfrm>
          <a:custGeom>
            <a:avLst/>
            <a:gdLst/>
            <a:ahLst/>
            <a:cxnLst/>
            <a:rect l="l" t="t" r="r" b="b"/>
            <a:pathLst>
              <a:path w="24764" h="6985">
                <a:moveTo>
                  <a:pt x="24587" y="6486"/>
                </a:moveTo>
                <a:lnTo>
                  <a:pt x="12293" y="3381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2396946" y="4277542"/>
            <a:ext cx="36830" cy="11430"/>
          </a:xfrm>
          <a:custGeom>
            <a:avLst/>
            <a:gdLst/>
            <a:ahLst/>
            <a:cxnLst/>
            <a:rect l="l" t="t" r="r" b="b"/>
            <a:pathLst>
              <a:path w="36830" h="11429">
                <a:moveTo>
                  <a:pt x="36373" y="11248"/>
                </a:moveTo>
                <a:lnTo>
                  <a:pt x="24148" y="7761"/>
                </a:lnTo>
                <a:lnTo>
                  <a:pt x="12205" y="4283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2338605" y="4256482"/>
            <a:ext cx="24130" cy="9525"/>
          </a:xfrm>
          <a:custGeom>
            <a:avLst/>
            <a:gdLst/>
            <a:ahLst/>
            <a:cxnLst/>
            <a:rect l="l" t="t" r="r" b="b"/>
            <a:pathLst>
              <a:path w="24130" h="9525">
                <a:moveTo>
                  <a:pt x="23594" y="9447"/>
                </a:moveTo>
                <a:lnTo>
                  <a:pt x="11658" y="4409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2273385" y="4228944"/>
            <a:ext cx="24130" cy="10795"/>
          </a:xfrm>
          <a:custGeom>
            <a:avLst/>
            <a:gdLst/>
            <a:ahLst/>
            <a:cxnLst/>
            <a:rect l="l" t="t" r="r" b="b"/>
            <a:pathLst>
              <a:path w="24130" h="10795">
                <a:moveTo>
                  <a:pt x="24044" y="10315"/>
                </a:moveTo>
                <a:lnTo>
                  <a:pt x="11585" y="5157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2207597" y="4194891"/>
            <a:ext cx="22860" cy="12700"/>
          </a:xfrm>
          <a:custGeom>
            <a:avLst/>
            <a:gdLst/>
            <a:ahLst/>
            <a:cxnLst/>
            <a:rect l="l" t="t" r="r" b="b"/>
            <a:pathLst>
              <a:path w="22860" h="12700">
                <a:moveTo>
                  <a:pt x="22522" y="12618"/>
                </a:moveTo>
                <a:lnTo>
                  <a:pt x="11054" y="6441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2147010" y="4155128"/>
            <a:ext cx="20955" cy="15875"/>
          </a:xfrm>
          <a:custGeom>
            <a:avLst/>
            <a:gdLst/>
            <a:ahLst/>
            <a:cxnLst/>
            <a:rect l="l" t="t" r="r" b="b"/>
            <a:pathLst>
              <a:path w="20955" h="15875">
                <a:moveTo>
                  <a:pt x="20879" y="15551"/>
                </a:moveTo>
                <a:lnTo>
                  <a:pt x="10277" y="7612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2095726" y="4107903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80" h="18414">
                <a:moveTo>
                  <a:pt x="17553" y="18326"/>
                </a:moveTo>
                <a:lnTo>
                  <a:pt x="8631" y="9308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2056113" y="4046365"/>
            <a:ext cx="12065" cy="22860"/>
          </a:xfrm>
          <a:custGeom>
            <a:avLst/>
            <a:gdLst/>
            <a:ahLst/>
            <a:cxnLst/>
            <a:rect l="l" t="t" r="r" b="b"/>
            <a:pathLst>
              <a:path w="12064" h="22860">
                <a:moveTo>
                  <a:pt x="11446" y="22714"/>
                </a:moveTo>
                <a:lnTo>
                  <a:pt x="5258" y="11659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2044700" y="3965072"/>
            <a:ext cx="2540" cy="36830"/>
          </a:xfrm>
          <a:custGeom>
            <a:avLst/>
            <a:gdLst/>
            <a:ahLst/>
            <a:cxnLst/>
            <a:rect l="l" t="t" r="r" b="b"/>
            <a:pathLst>
              <a:path w="2539" h="36829">
                <a:moveTo>
                  <a:pt x="0" y="36697"/>
                </a:moveTo>
                <a:lnTo>
                  <a:pt x="0" y="32887"/>
                </a:lnTo>
                <a:lnTo>
                  <a:pt x="0" y="29077"/>
                </a:lnTo>
                <a:lnTo>
                  <a:pt x="0" y="25267"/>
                </a:lnTo>
                <a:lnTo>
                  <a:pt x="786" y="12629"/>
                </a:lnTo>
                <a:lnTo>
                  <a:pt x="2521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2057400" y="3908561"/>
            <a:ext cx="11430" cy="22225"/>
          </a:xfrm>
          <a:custGeom>
            <a:avLst/>
            <a:gdLst/>
            <a:ahLst/>
            <a:cxnLst/>
            <a:rect l="l" t="t" r="r" b="b"/>
            <a:pathLst>
              <a:path w="11430" h="22225">
                <a:moveTo>
                  <a:pt x="0" y="22088"/>
                </a:moveTo>
                <a:lnTo>
                  <a:pt x="4902" y="11214"/>
                </a:lnTo>
                <a:lnTo>
                  <a:pt x="11043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2096770" y="3852550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80" h="18414">
                <a:moveTo>
                  <a:pt x="0" y="18409"/>
                </a:moveTo>
                <a:lnTo>
                  <a:pt x="8502" y="9036"/>
                </a:lnTo>
                <a:lnTo>
                  <a:pt x="1762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2148839" y="3801285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0" y="21414"/>
                </a:moveTo>
                <a:lnTo>
                  <a:pt x="10127" y="14742"/>
                </a:lnTo>
                <a:lnTo>
                  <a:pt x="20531" y="7512"/>
                </a:lnTo>
                <a:lnTo>
                  <a:pt x="31486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2211070" y="3770917"/>
            <a:ext cx="22860" cy="12700"/>
          </a:xfrm>
          <a:custGeom>
            <a:avLst/>
            <a:gdLst/>
            <a:ahLst/>
            <a:cxnLst/>
            <a:rect l="l" t="t" r="r" b="b"/>
            <a:pathLst>
              <a:path w="22860" h="12700">
                <a:moveTo>
                  <a:pt x="0" y="12412"/>
                </a:moveTo>
                <a:lnTo>
                  <a:pt x="11167" y="5882"/>
                </a:lnTo>
                <a:lnTo>
                  <a:pt x="22334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2274570" y="3735301"/>
            <a:ext cx="35560" cy="15240"/>
          </a:xfrm>
          <a:custGeom>
            <a:avLst/>
            <a:gdLst/>
            <a:ahLst/>
            <a:cxnLst/>
            <a:rect l="l" t="t" r="r" b="b"/>
            <a:pathLst>
              <a:path w="35560" h="15239">
                <a:moveTo>
                  <a:pt x="0" y="15008"/>
                </a:moveTo>
                <a:lnTo>
                  <a:pt x="11301" y="10005"/>
                </a:lnTo>
                <a:lnTo>
                  <a:pt x="22871" y="5002"/>
                </a:lnTo>
                <a:lnTo>
                  <a:pt x="34981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2341879" y="3713140"/>
            <a:ext cx="23495" cy="9525"/>
          </a:xfrm>
          <a:custGeom>
            <a:avLst/>
            <a:gdLst/>
            <a:ahLst/>
            <a:cxnLst/>
            <a:rect l="l" t="t" r="r" b="b"/>
            <a:pathLst>
              <a:path w="23494" h="9525">
                <a:moveTo>
                  <a:pt x="0" y="9230"/>
                </a:moveTo>
                <a:lnTo>
                  <a:pt x="11373" y="4753"/>
                </a:lnTo>
                <a:lnTo>
                  <a:pt x="23377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2410460" y="3690467"/>
            <a:ext cx="24130" cy="8255"/>
          </a:xfrm>
          <a:custGeom>
            <a:avLst/>
            <a:gdLst/>
            <a:ahLst/>
            <a:cxnLst/>
            <a:rect l="l" t="t" r="r" b="b"/>
            <a:pathLst>
              <a:path w="24130" h="8254">
                <a:moveTo>
                  <a:pt x="0" y="7772"/>
                </a:moveTo>
                <a:lnTo>
                  <a:pt x="11708" y="3886"/>
                </a:lnTo>
                <a:lnTo>
                  <a:pt x="23717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2479039" y="3669944"/>
            <a:ext cx="24765" cy="6985"/>
          </a:xfrm>
          <a:custGeom>
            <a:avLst/>
            <a:gdLst/>
            <a:ahLst/>
            <a:cxnLst/>
            <a:rect l="l" t="t" r="r" b="b"/>
            <a:pathLst>
              <a:path w="24764" h="6985">
                <a:moveTo>
                  <a:pt x="0" y="6705"/>
                </a:moveTo>
                <a:lnTo>
                  <a:pt x="12293" y="3038"/>
                </a:lnTo>
                <a:lnTo>
                  <a:pt x="24587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2548889" y="3652537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4" h="6350">
                <a:moveTo>
                  <a:pt x="0" y="6332"/>
                </a:moveTo>
                <a:lnTo>
                  <a:pt x="11874" y="2881"/>
                </a:lnTo>
                <a:lnTo>
                  <a:pt x="24317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2620010" y="3637038"/>
            <a:ext cx="24765" cy="5715"/>
          </a:xfrm>
          <a:custGeom>
            <a:avLst/>
            <a:gdLst/>
            <a:ahLst/>
            <a:cxnLst/>
            <a:rect l="l" t="t" r="r" b="b"/>
            <a:pathLst>
              <a:path w="24764" h="5714">
                <a:moveTo>
                  <a:pt x="0" y="5322"/>
                </a:moveTo>
                <a:lnTo>
                  <a:pt x="12028" y="2661"/>
                </a:lnTo>
                <a:lnTo>
                  <a:pt x="24381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2689860" y="3622998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5">
                <a:moveTo>
                  <a:pt x="0" y="4121"/>
                </a:moveTo>
                <a:lnTo>
                  <a:pt x="12979" y="2366"/>
                </a:lnTo>
                <a:lnTo>
                  <a:pt x="25348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2762250" y="3611473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5">
                <a:moveTo>
                  <a:pt x="0" y="4216"/>
                </a:moveTo>
                <a:lnTo>
                  <a:pt x="12606" y="1967"/>
                </a:lnTo>
                <a:lnTo>
                  <a:pt x="24931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2833370" y="3600558"/>
            <a:ext cx="26034" cy="3810"/>
          </a:xfrm>
          <a:custGeom>
            <a:avLst/>
            <a:gdLst/>
            <a:ahLst/>
            <a:cxnLst/>
            <a:rect l="l" t="t" r="r" b="b"/>
            <a:pathLst>
              <a:path w="26035" h="3810">
                <a:moveTo>
                  <a:pt x="0" y="3701"/>
                </a:moveTo>
                <a:lnTo>
                  <a:pt x="13050" y="1990"/>
                </a:lnTo>
                <a:lnTo>
                  <a:pt x="25484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2905760" y="3592664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0" y="2705"/>
                </a:moveTo>
                <a:lnTo>
                  <a:pt x="12543" y="1352"/>
                </a:lnTo>
                <a:lnTo>
                  <a:pt x="25365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2978150" y="3585005"/>
            <a:ext cx="26034" cy="1905"/>
          </a:xfrm>
          <a:custGeom>
            <a:avLst/>
            <a:gdLst/>
            <a:ahLst/>
            <a:cxnLst/>
            <a:rect l="l" t="t" r="r" b="b"/>
            <a:pathLst>
              <a:path w="26035" h="1904">
                <a:moveTo>
                  <a:pt x="0" y="1474"/>
                </a:moveTo>
                <a:lnTo>
                  <a:pt x="13146" y="1048"/>
                </a:lnTo>
                <a:lnTo>
                  <a:pt x="2567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3049270" y="3578693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0" y="2705"/>
                </a:moveTo>
                <a:lnTo>
                  <a:pt x="12543" y="1352"/>
                </a:lnTo>
                <a:lnTo>
                  <a:pt x="25365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3121660" y="3574071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0" y="978"/>
                </a:moveTo>
                <a:lnTo>
                  <a:pt x="12217" y="629"/>
                </a:lnTo>
                <a:lnTo>
                  <a:pt x="25028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3195320" y="3570222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0" y="1017"/>
                </a:moveTo>
                <a:lnTo>
                  <a:pt x="12296" y="647"/>
                </a:lnTo>
                <a:lnTo>
                  <a:pt x="24939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3266440" y="3567459"/>
            <a:ext cx="26034" cy="1270"/>
          </a:xfrm>
          <a:custGeom>
            <a:avLst/>
            <a:gdLst/>
            <a:ahLst/>
            <a:cxnLst/>
            <a:rect l="l" t="t" r="r" b="b"/>
            <a:pathLst>
              <a:path w="26035" h="1270">
                <a:moveTo>
                  <a:pt x="0" y="1240"/>
                </a:moveTo>
                <a:lnTo>
                  <a:pt x="12608" y="307"/>
                </a:lnTo>
                <a:lnTo>
                  <a:pt x="25494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3338829" y="3566159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12616" y="0"/>
                </a:lnTo>
                <a:lnTo>
                  <a:pt x="25511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5642609" y="3657600"/>
            <a:ext cx="4141470" cy="1371600"/>
          </a:xfrm>
          <a:custGeom>
            <a:avLst/>
            <a:gdLst/>
            <a:ahLst/>
            <a:cxnLst/>
            <a:rect l="l" t="t" r="r" b="b"/>
            <a:pathLst>
              <a:path w="4141470" h="1371600">
                <a:moveTo>
                  <a:pt x="1090930" y="0"/>
                </a:moveTo>
                <a:lnTo>
                  <a:pt x="1045438" y="842"/>
                </a:lnTo>
                <a:lnTo>
                  <a:pt x="1000174" y="3313"/>
                </a:lnTo>
                <a:lnTo>
                  <a:pt x="955365" y="7325"/>
                </a:lnTo>
                <a:lnTo>
                  <a:pt x="911240" y="12791"/>
                </a:lnTo>
                <a:lnTo>
                  <a:pt x="868025" y="19625"/>
                </a:lnTo>
                <a:lnTo>
                  <a:pt x="825948" y="27740"/>
                </a:lnTo>
                <a:lnTo>
                  <a:pt x="785237" y="37050"/>
                </a:lnTo>
                <a:lnTo>
                  <a:pt x="746119" y="47467"/>
                </a:lnTo>
                <a:lnTo>
                  <a:pt x="708823" y="58905"/>
                </a:lnTo>
                <a:lnTo>
                  <a:pt x="640605" y="84499"/>
                </a:lnTo>
                <a:lnTo>
                  <a:pt x="582403" y="113136"/>
                </a:lnTo>
                <a:lnTo>
                  <a:pt x="536039" y="144125"/>
                </a:lnTo>
                <a:lnTo>
                  <a:pt x="503333" y="176770"/>
                </a:lnTo>
                <a:lnTo>
                  <a:pt x="483869" y="227329"/>
                </a:lnTo>
                <a:lnTo>
                  <a:pt x="483869" y="398779"/>
                </a:lnTo>
                <a:lnTo>
                  <a:pt x="483869" y="568960"/>
                </a:lnTo>
                <a:lnTo>
                  <a:pt x="483869" y="802639"/>
                </a:lnTo>
                <a:lnTo>
                  <a:pt x="0" y="1071880"/>
                </a:lnTo>
                <a:lnTo>
                  <a:pt x="483869" y="1144270"/>
                </a:lnTo>
                <a:lnTo>
                  <a:pt x="503333" y="1194829"/>
                </a:lnTo>
                <a:lnTo>
                  <a:pt x="536039" y="1227474"/>
                </a:lnTo>
                <a:lnTo>
                  <a:pt x="582403" y="1258463"/>
                </a:lnTo>
                <a:lnTo>
                  <a:pt x="640605" y="1287100"/>
                </a:lnTo>
                <a:lnTo>
                  <a:pt x="708823" y="1312694"/>
                </a:lnTo>
                <a:lnTo>
                  <a:pt x="746119" y="1324132"/>
                </a:lnTo>
                <a:lnTo>
                  <a:pt x="785237" y="1334549"/>
                </a:lnTo>
                <a:lnTo>
                  <a:pt x="825948" y="1343859"/>
                </a:lnTo>
                <a:lnTo>
                  <a:pt x="868025" y="1351974"/>
                </a:lnTo>
                <a:lnTo>
                  <a:pt x="911240" y="1358808"/>
                </a:lnTo>
                <a:lnTo>
                  <a:pt x="955365" y="1364274"/>
                </a:lnTo>
                <a:lnTo>
                  <a:pt x="1000174" y="1368286"/>
                </a:lnTo>
                <a:lnTo>
                  <a:pt x="1045438" y="1370757"/>
                </a:lnTo>
                <a:lnTo>
                  <a:pt x="1090930" y="1371600"/>
                </a:lnTo>
                <a:lnTo>
                  <a:pt x="1546860" y="1371600"/>
                </a:lnTo>
                <a:lnTo>
                  <a:pt x="2002789" y="1371600"/>
                </a:lnTo>
                <a:lnTo>
                  <a:pt x="2622549" y="1371600"/>
                </a:lnTo>
                <a:lnTo>
                  <a:pt x="3078480" y="1371600"/>
                </a:lnTo>
                <a:lnTo>
                  <a:pt x="3534410" y="1371600"/>
                </a:lnTo>
                <a:lnTo>
                  <a:pt x="3579901" y="1370757"/>
                </a:lnTo>
                <a:lnTo>
                  <a:pt x="3625165" y="1368286"/>
                </a:lnTo>
                <a:lnTo>
                  <a:pt x="3669974" y="1364274"/>
                </a:lnTo>
                <a:lnTo>
                  <a:pt x="3714099" y="1358808"/>
                </a:lnTo>
                <a:lnTo>
                  <a:pt x="3757314" y="1351974"/>
                </a:lnTo>
                <a:lnTo>
                  <a:pt x="3799391" y="1343859"/>
                </a:lnTo>
                <a:lnTo>
                  <a:pt x="3840102" y="1334549"/>
                </a:lnTo>
                <a:lnTo>
                  <a:pt x="3879220" y="1324132"/>
                </a:lnTo>
                <a:lnTo>
                  <a:pt x="3916516" y="1312694"/>
                </a:lnTo>
                <a:lnTo>
                  <a:pt x="3984734" y="1287100"/>
                </a:lnTo>
                <a:lnTo>
                  <a:pt x="4042936" y="1258463"/>
                </a:lnTo>
                <a:lnTo>
                  <a:pt x="4089300" y="1227474"/>
                </a:lnTo>
                <a:lnTo>
                  <a:pt x="4122006" y="1194829"/>
                </a:lnTo>
                <a:lnTo>
                  <a:pt x="4141469" y="1144270"/>
                </a:lnTo>
                <a:lnTo>
                  <a:pt x="4141469" y="972819"/>
                </a:lnTo>
                <a:lnTo>
                  <a:pt x="4141469" y="802639"/>
                </a:lnTo>
                <a:lnTo>
                  <a:pt x="4141469" y="568960"/>
                </a:lnTo>
                <a:lnTo>
                  <a:pt x="4141469" y="398779"/>
                </a:lnTo>
                <a:lnTo>
                  <a:pt x="4141469" y="227329"/>
                </a:lnTo>
                <a:lnTo>
                  <a:pt x="4139231" y="210380"/>
                </a:lnTo>
                <a:lnTo>
                  <a:pt x="4107474" y="160284"/>
                </a:lnTo>
                <a:lnTo>
                  <a:pt x="4067712" y="128380"/>
                </a:lnTo>
                <a:lnTo>
                  <a:pt x="4015201" y="98480"/>
                </a:lnTo>
                <a:lnTo>
                  <a:pt x="3951763" y="71278"/>
                </a:lnTo>
                <a:lnTo>
                  <a:pt x="3879220" y="47467"/>
                </a:lnTo>
                <a:lnTo>
                  <a:pt x="3840102" y="37050"/>
                </a:lnTo>
                <a:lnTo>
                  <a:pt x="3799391" y="27740"/>
                </a:lnTo>
                <a:lnTo>
                  <a:pt x="3757314" y="19625"/>
                </a:lnTo>
                <a:lnTo>
                  <a:pt x="3714099" y="12791"/>
                </a:lnTo>
                <a:lnTo>
                  <a:pt x="3669974" y="7325"/>
                </a:lnTo>
                <a:lnTo>
                  <a:pt x="3625165" y="3313"/>
                </a:lnTo>
                <a:lnTo>
                  <a:pt x="3579901" y="842"/>
                </a:lnTo>
                <a:lnTo>
                  <a:pt x="3534410" y="0"/>
                </a:lnTo>
                <a:lnTo>
                  <a:pt x="3078480" y="0"/>
                </a:lnTo>
                <a:lnTo>
                  <a:pt x="2622549" y="0"/>
                </a:lnTo>
                <a:lnTo>
                  <a:pt x="2002789" y="0"/>
                </a:lnTo>
                <a:lnTo>
                  <a:pt x="1546860" y="0"/>
                </a:lnTo>
                <a:lnTo>
                  <a:pt x="109093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6126479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978408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314440" y="3840662"/>
            <a:ext cx="3282315" cy="76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lvl="0" indent="-64769" algn="ctr" defTabSz="914400" rtl="0" eaLnBrk="1" fontAlgn="auto" latinLnBrk="0" hangingPunct="1">
              <a:lnSpc>
                <a:spcPct val="93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les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th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20.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ved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“h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le”, pus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ho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do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o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le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98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79" y="724002"/>
            <a:ext cx="822769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91585" algn="l"/>
                <a:tab pos="6337935" algn="l"/>
              </a:tabLst>
              <a:defRPr/>
            </a:pP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ea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3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ion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	–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io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ns	</a:t>
            </a:r>
            <a:r>
              <a:rPr kumimoji="0" sz="3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endParaRPr kumimoji="0" sz="3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8925560" cy="0"/>
          </a:xfrm>
          <a:custGeom>
            <a:avLst/>
            <a:gdLst/>
            <a:ahLst/>
            <a:cxnLst/>
            <a:rect l="l" t="t" r="r" b="b"/>
            <a:pathLst>
              <a:path w="8925560">
                <a:moveTo>
                  <a:pt x="0" y="0"/>
                </a:moveTo>
                <a:lnTo>
                  <a:pt x="892556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300" y="1971039"/>
            <a:ext cx="142240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159" y="1899578"/>
            <a:ext cx="2743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1369" y="5721350"/>
            <a:ext cx="140970" cy="140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6960" y="5648618"/>
            <a:ext cx="32740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ew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itio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“2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”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64789" y="3366770"/>
            <a:ext cx="542290" cy="477520"/>
          </a:xfrm>
          <a:custGeom>
            <a:avLst/>
            <a:gdLst/>
            <a:ahLst/>
            <a:cxnLst/>
            <a:rect l="l" t="t" r="r" b="b"/>
            <a:pathLst>
              <a:path w="542289" h="477520">
                <a:moveTo>
                  <a:pt x="542289" y="0"/>
                </a:moveTo>
                <a:lnTo>
                  <a:pt x="0" y="47751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64279" y="3417570"/>
            <a:ext cx="238760" cy="330200"/>
          </a:xfrm>
          <a:custGeom>
            <a:avLst/>
            <a:gdLst/>
            <a:ahLst/>
            <a:cxnLst/>
            <a:rect l="l" t="t" r="r" b="b"/>
            <a:pathLst>
              <a:path w="238760" h="330200">
                <a:moveTo>
                  <a:pt x="0" y="0"/>
                </a:moveTo>
                <a:lnTo>
                  <a:pt x="238760" y="330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36290" y="3017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36290" y="3017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93490" y="3474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86230" y="47421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382"/>
                </a:lnTo>
                <a:lnTo>
                  <a:pt x="335104" y="24654"/>
                </a:lnTo>
                <a:lnTo>
                  <a:pt x="378713" y="53505"/>
                </a:lnTo>
                <a:lnTo>
                  <a:pt x="414040" y="91622"/>
                </a:lnTo>
                <a:lnTo>
                  <a:pt x="439697" y="137695"/>
                </a:lnTo>
                <a:lnTo>
                  <a:pt x="454296" y="190412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234"/>
                </a:lnTo>
                <a:lnTo>
                  <a:pt x="11338" y="154594"/>
                </a:lnTo>
                <a:lnTo>
                  <a:pt x="33464" y="106161"/>
                </a:lnTo>
                <a:lnTo>
                  <a:pt x="65722" y="65246"/>
                </a:lnTo>
                <a:lnTo>
                  <a:pt x="106724" y="33160"/>
                </a:lnTo>
                <a:lnTo>
                  <a:pt x="155082" y="11216"/>
                </a:lnTo>
                <a:lnTo>
                  <a:pt x="209406" y="725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86230" y="4742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44700" y="5199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99920" y="4210050"/>
            <a:ext cx="548640" cy="563880"/>
          </a:xfrm>
          <a:custGeom>
            <a:avLst/>
            <a:gdLst/>
            <a:ahLst/>
            <a:cxnLst/>
            <a:rect l="l" t="t" r="r" b="b"/>
            <a:pathLst>
              <a:path w="548639" h="563879">
                <a:moveTo>
                  <a:pt x="548640" y="0"/>
                </a:moveTo>
                <a:lnTo>
                  <a:pt x="0" y="56388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18890" y="37287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2595" y="6455"/>
                </a:lnTo>
                <a:lnTo>
                  <a:pt x="122095" y="24894"/>
                </a:lnTo>
                <a:lnTo>
                  <a:pt x="78486" y="53929"/>
                </a:lnTo>
                <a:lnTo>
                  <a:pt x="43159" y="92171"/>
                </a:lnTo>
                <a:lnTo>
                  <a:pt x="17502" y="138231"/>
                </a:lnTo>
                <a:lnTo>
                  <a:pt x="2903" y="190720"/>
                </a:lnTo>
                <a:lnTo>
                  <a:pt x="0" y="228600"/>
                </a:lnTo>
                <a:lnTo>
                  <a:pt x="734" y="247793"/>
                </a:lnTo>
                <a:lnTo>
                  <a:pt x="11338" y="302117"/>
                </a:lnTo>
                <a:lnTo>
                  <a:pt x="33464" y="350475"/>
                </a:lnTo>
                <a:lnTo>
                  <a:pt x="65722" y="391477"/>
                </a:lnTo>
                <a:lnTo>
                  <a:pt x="106724" y="423735"/>
                </a:lnTo>
                <a:lnTo>
                  <a:pt x="155082" y="445861"/>
                </a:lnTo>
                <a:lnTo>
                  <a:pt x="209406" y="456465"/>
                </a:lnTo>
                <a:lnTo>
                  <a:pt x="228600" y="457200"/>
                </a:lnTo>
                <a:lnTo>
                  <a:pt x="247793" y="456465"/>
                </a:lnTo>
                <a:lnTo>
                  <a:pt x="302117" y="445861"/>
                </a:lnTo>
                <a:lnTo>
                  <a:pt x="350475" y="423735"/>
                </a:lnTo>
                <a:lnTo>
                  <a:pt x="391477" y="391477"/>
                </a:lnTo>
                <a:lnTo>
                  <a:pt x="423735" y="350475"/>
                </a:lnTo>
                <a:lnTo>
                  <a:pt x="445861" y="302117"/>
                </a:lnTo>
                <a:lnTo>
                  <a:pt x="456465" y="247793"/>
                </a:lnTo>
                <a:lnTo>
                  <a:pt x="457200" y="228600"/>
                </a:lnTo>
                <a:lnTo>
                  <a:pt x="456465" y="209406"/>
                </a:lnTo>
                <a:lnTo>
                  <a:pt x="445861" y="155082"/>
                </a:lnTo>
                <a:lnTo>
                  <a:pt x="423735" y="106724"/>
                </a:lnTo>
                <a:lnTo>
                  <a:pt x="391477" y="65722"/>
                </a:lnTo>
                <a:lnTo>
                  <a:pt x="350475" y="33464"/>
                </a:lnTo>
                <a:lnTo>
                  <a:pt x="302117" y="11338"/>
                </a:lnTo>
                <a:lnTo>
                  <a:pt x="247793" y="7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47490" y="3728720"/>
            <a:ext cx="63500" cy="8890"/>
          </a:xfrm>
          <a:custGeom>
            <a:avLst/>
            <a:gdLst/>
            <a:ahLst/>
            <a:cxnLst/>
            <a:rect l="l" t="t" r="r" b="b"/>
            <a:pathLst>
              <a:path w="63500" h="8889">
                <a:moveTo>
                  <a:pt x="0" y="0"/>
                </a:moveTo>
                <a:lnTo>
                  <a:pt x="13309" y="355"/>
                </a:lnTo>
                <a:lnTo>
                  <a:pt x="26340" y="1421"/>
                </a:lnTo>
                <a:lnTo>
                  <a:pt x="39050" y="3197"/>
                </a:lnTo>
                <a:lnTo>
                  <a:pt x="51398" y="5684"/>
                </a:lnTo>
                <a:lnTo>
                  <a:pt x="63342" y="8882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83379" y="377190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0"/>
                </a:moveTo>
                <a:lnTo>
                  <a:pt x="9969" y="7751"/>
                </a:lnTo>
                <a:lnTo>
                  <a:pt x="19617" y="16133"/>
                </a:lnTo>
                <a:lnTo>
                  <a:pt x="28857" y="25061"/>
                </a:lnTo>
                <a:lnTo>
                  <a:pt x="37608" y="34451"/>
                </a:lnTo>
                <a:lnTo>
                  <a:pt x="45783" y="44219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65929" y="3887470"/>
            <a:ext cx="10160" cy="71120"/>
          </a:xfrm>
          <a:custGeom>
            <a:avLst/>
            <a:gdLst/>
            <a:ahLst/>
            <a:cxnLst/>
            <a:rect l="l" t="t" r="r" b="b"/>
            <a:pathLst>
              <a:path w="10160" h="71120">
                <a:moveTo>
                  <a:pt x="0" y="0"/>
                </a:moveTo>
                <a:lnTo>
                  <a:pt x="9289" y="49614"/>
                </a:lnTo>
                <a:lnTo>
                  <a:pt x="10160" y="69850"/>
                </a:lnTo>
                <a:lnTo>
                  <a:pt x="10160" y="71119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37764" y="4029709"/>
            <a:ext cx="27305" cy="58419"/>
          </a:xfrm>
          <a:custGeom>
            <a:avLst/>
            <a:gdLst/>
            <a:ahLst/>
            <a:cxnLst/>
            <a:rect l="l" t="t" r="r" b="b"/>
            <a:pathLst>
              <a:path w="27304" h="58420">
                <a:moveTo>
                  <a:pt x="26895" y="0"/>
                </a:moveTo>
                <a:lnTo>
                  <a:pt x="22627" y="12508"/>
                </a:lnTo>
                <a:lnTo>
                  <a:pt x="17845" y="24545"/>
                </a:lnTo>
                <a:lnTo>
                  <a:pt x="12508" y="36109"/>
                </a:lnTo>
                <a:lnTo>
                  <a:pt x="6573" y="47201"/>
                </a:lnTo>
                <a:lnTo>
                  <a:pt x="0" y="57820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24147" y="4145279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6692" y="0"/>
                </a:moveTo>
                <a:lnTo>
                  <a:pt x="46313" y="7075"/>
                </a:lnTo>
                <a:lnTo>
                  <a:pt x="35454" y="13431"/>
                </a:lnTo>
                <a:lnTo>
                  <a:pt x="24116" y="19068"/>
                </a:lnTo>
                <a:lnTo>
                  <a:pt x="12297" y="23985"/>
                </a:lnTo>
                <a:lnTo>
                  <a:pt x="0" y="28183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81606" y="4177037"/>
            <a:ext cx="63500" cy="8890"/>
          </a:xfrm>
          <a:custGeom>
            <a:avLst/>
            <a:gdLst/>
            <a:ahLst/>
            <a:cxnLst/>
            <a:rect l="l" t="t" r="r" b="b"/>
            <a:pathLst>
              <a:path w="63500" h="8889">
                <a:moveTo>
                  <a:pt x="63342" y="8882"/>
                </a:moveTo>
                <a:lnTo>
                  <a:pt x="50033" y="8527"/>
                </a:lnTo>
                <a:lnTo>
                  <a:pt x="37002" y="7461"/>
                </a:lnTo>
                <a:lnTo>
                  <a:pt x="24292" y="5684"/>
                </a:lnTo>
                <a:lnTo>
                  <a:pt x="11944" y="3197"/>
                </a:lnTo>
                <a:lnTo>
                  <a:pt x="0" y="0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64511" y="4096389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44548" y="45079"/>
                </a:moveTo>
                <a:lnTo>
                  <a:pt x="34687" y="37323"/>
                </a:lnTo>
                <a:lnTo>
                  <a:pt x="25301" y="28895"/>
                </a:lnTo>
                <a:lnTo>
                  <a:pt x="16391" y="19837"/>
                </a:lnTo>
                <a:lnTo>
                  <a:pt x="7957" y="10191"/>
                </a:lnTo>
                <a:lnTo>
                  <a:pt x="0" y="0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18890" y="3953509"/>
            <a:ext cx="8890" cy="71120"/>
          </a:xfrm>
          <a:custGeom>
            <a:avLst/>
            <a:gdLst/>
            <a:ahLst/>
            <a:cxnLst/>
            <a:rect l="l" t="t" r="r" b="b"/>
            <a:pathLst>
              <a:path w="8889" h="71120">
                <a:moveTo>
                  <a:pt x="8889" y="71119"/>
                </a:moveTo>
                <a:lnTo>
                  <a:pt x="684" y="21593"/>
                </a:lnTo>
                <a:lnTo>
                  <a:pt x="0" y="2539"/>
                </a:lnTo>
                <a:lnTo>
                  <a:pt x="0" y="1269"/>
                </a:lnTo>
                <a:lnTo>
                  <a:pt x="0" y="0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30320" y="3825387"/>
            <a:ext cx="28575" cy="57150"/>
          </a:xfrm>
          <a:custGeom>
            <a:avLst/>
            <a:gdLst/>
            <a:ahLst/>
            <a:cxnLst/>
            <a:rect l="l" t="t" r="r" b="b"/>
            <a:pathLst>
              <a:path w="28575" h="57150">
                <a:moveTo>
                  <a:pt x="0" y="57002"/>
                </a:moveTo>
                <a:lnTo>
                  <a:pt x="4755" y="44686"/>
                </a:lnTo>
                <a:lnTo>
                  <a:pt x="9859" y="32828"/>
                </a:lnTo>
                <a:lnTo>
                  <a:pt x="15430" y="21427"/>
                </a:lnTo>
                <a:lnTo>
                  <a:pt x="21586" y="10485"/>
                </a:lnTo>
                <a:lnTo>
                  <a:pt x="28447" y="0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16679" y="3740288"/>
            <a:ext cx="57150" cy="27940"/>
          </a:xfrm>
          <a:custGeom>
            <a:avLst/>
            <a:gdLst/>
            <a:ahLst/>
            <a:cxnLst/>
            <a:rect l="l" t="t" r="r" b="b"/>
            <a:pathLst>
              <a:path w="57150" h="27939">
                <a:moveTo>
                  <a:pt x="0" y="27801"/>
                </a:moveTo>
                <a:lnTo>
                  <a:pt x="10379" y="21281"/>
                </a:lnTo>
                <a:lnTo>
                  <a:pt x="21237" y="15241"/>
                </a:lnTo>
                <a:lnTo>
                  <a:pt x="32576" y="9681"/>
                </a:lnTo>
                <a:lnTo>
                  <a:pt x="44394" y="4600"/>
                </a:lnTo>
                <a:lnTo>
                  <a:pt x="56692" y="0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60950" y="466344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2595" y="6455"/>
                </a:lnTo>
                <a:lnTo>
                  <a:pt x="122095" y="24894"/>
                </a:lnTo>
                <a:lnTo>
                  <a:pt x="78486" y="53929"/>
                </a:lnTo>
                <a:lnTo>
                  <a:pt x="43159" y="92171"/>
                </a:lnTo>
                <a:lnTo>
                  <a:pt x="17502" y="138231"/>
                </a:lnTo>
                <a:lnTo>
                  <a:pt x="2903" y="190720"/>
                </a:lnTo>
                <a:lnTo>
                  <a:pt x="0" y="228600"/>
                </a:lnTo>
                <a:lnTo>
                  <a:pt x="734" y="247793"/>
                </a:lnTo>
                <a:lnTo>
                  <a:pt x="11338" y="302117"/>
                </a:lnTo>
                <a:lnTo>
                  <a:pt x="33464" y="350475"/>
                </a:lnTo>
                <a:lnTo>
                  <a:pt x="65722" y="391477"/>
                </a:lnTo>
                <a:lnTo>
                  <a:pt x="106724" y="423735"/>
                </a:lnTo>
                <a:lnTo>
                  <a:pt x="155082" y="445861"/>
                </a:lnTo>
                <a:lnTo>
                  <a:pt x="209406" y="456465"/>
                </a:lnTo>
                <a:lnTo>
                  <a:pt x="228600" y="457200"/>
                </a:lnTo>
                <a:lnTo>
                  <a:pt x="247793" y="456465"/>
                </a:lnTo>
                <a:lnTo>
                  <a:pt x="302117" y="445861"/>
                </a:lnTo>
                <a:lnTo>
                  <a:pt x="350475" y="423735"/>
                </a:lnTo>
                <a:lnTo>
                  <a:pt x="391477" y="391477"/>
                </a:lnTo>
                <a:lnTo>
                  <a:pt x="423735" y="350475"/>
                </a:lnTo>
                <a:lnTo>
                  <a:pt x="445861" y="302117"/>
                </a:lnTo>
                <a:lnTo>
                  <a:pt x="456465" y="247793"/>
                </a:lnTo>
                <a:lnTo>
                  <a:pt x="457200" y="228600"/>
                </a:lnTo>
                <a:lnTo>
                  <a:pt x="456465" y="209406"/>
                </a:lnTo>
                <a:lnTo>
                  <a:pt x="445861" y="155082"/>
                </a:lnTo>
                <a:lnTo>
                  <a:pt x="423735" y="106724"/>
                </a:lnTo>
                <a:lnTo>
                  <a:pt x="391477" y="65722"/>
                </a:lnTo>
                <a:lnTo>
                  <a:pt x="350475" y="33464"/>
                </a:lnTo>
                <a:lnTo>
                  <a:pt x="302117" y="11338"/>
                </a:lnTo>
                <a:lnTo>
                  <a:pt x="247793" y="734"/>
                </a:lnTo>
                <a:lnTo>
                  <a:pt x="228600" y="0"/>
                </a:lnTo>
                <a:close/>
              </a:path>
            </a:pathLst>
          </a:custGeom>
          <a:solidFill>
            <a:srgbClr val="99FF6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060950" y="466344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60950" y="4663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519420" y="5120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37279" y="47421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382"/>
                </a:lnTo>
                <a:lnTo>
                  <a:pt x="335104" y="24654"/>
                </a:lnTo>
                <a:lnTo>
                  <a:pt x="378713" y="53505"/>
                </a:lnTo>
                <a:lnTo>
                  <a:pt x="414040" y="91622"/>
                </a:lnTo>
                <a:lnTo>
                  <a:pt x="439697" y="137695"/>
                </a:lnTo>
                <a:lnTo>
                  <a:pt x="454296" y="190412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234"/>
                </a:lnTo>
                <a:lnTo>
                  <a:pt x="11338" y="154594"/>
                </a:lnTo>
                <a:lnTo>
                  <a:pt x="33464" y="106161"/>
                </a:lnTo>
                <a:lnTo>
                  <a:pt x="65722" y="65246"/>
                </a:lnTo>
                <a:lnTo>
                  <a:pt x="106724" y="33160"/>
                </a:lnTo>
                <a:lnTo>
                  <a:pt x="155082" y="11216"/>
                </a:lnTo>
                <a:lnTo>
                  <a:pt x="209406" y="725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37279" y="4742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94479" y="5199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74950" y="47421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382"/>
                </a:lnTo>
                <a:lnTo>
                  <a:pt x="335104" y="24654"/>
                </a:lnTo>
                <a:lnTo>
                  <a:pt x="378713" y="53505"/>
                </a:lnTo>
                <a:lnTo>
                  <a:pt x="414040" y="91622"/>
                </a:lnTo>
                <a:lnTo>
                  <a:pt x="439697" y="137695"/>
                </a:lnTo>
                <a:lnTo>
                  <a:pt x="454296" y="190412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234"/>
                </a:lnTo>
                <a:lnTo>
                  <a:pt x="11338" y="154594"/>
                </a:lnTo>
                <a:lnTo>
                  <a:pt x="33464" y="106161"/>
                </a:lnTo>
                <a:lnTo>
                  <a:pt x="65722" y="65246"/>
                </a:lnTo>
                <a:lnTo>
                  <a:pt x="106724" y="33160"/>
                </a:lnTo>
                <a:lnTo>
                  <a:pt x="155082" y="11216"/>
                </a:lnTo>
                <a:lnTo>
                  <a:pt x="209406" y="725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774950" y="4742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33420" y="5199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09189" y="38277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382"/>
                </a:lnTo>
                <a:lnTo>
                  <a:pt x="335104" y="24654"/>
                </a:lnTo>
                <a:lnTo>
                  <a:pt x="378713" y="53505"/>
                </a:lnTo>
                <a:lnTo>
                  <a:pt x="414040" y="91622"/>
                </a:lnTo>
                <a:lnTo>
                  <a:pt x="439697" y="137695"/>
                </a:lnTo>
                <a:lnTo>
                  <a:pt x="454296" y="190412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234"/>
                </a:lnTo>
                <a:lnTo>
                  <a:pt x="11338" y="154594"/>
                </a:lnTo>
                <a:lnTo>
                  <a:pt x="33464" y="106161"/>
                </a:lnTo>
                <a:lnTo>
                  <a:pt x="65722" y="65246"/>
                </a:lnTo>
                <a:lnTo>
                  <a:pt x="106724" y="33160"/>
                </a:lnTo>
                <a:lnTo>
                  <a:pt x="155082" y="11216"/>
                </a:lnTo>
                <a:lnTo>
                  <a:pt x="209406" y="725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409189" y="3827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867660" y="4284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774950" y="4284979"/>
            <a:ext cx="182880" cy="457200"/>
          </a:xfrm>
          <a:custGeom>
            <a:avLst/>
            <a:gdLst/>
            <a:ahLst/>
            <a:cxnLst/>
            <a:rect l="l" t="t" r="r" b="b"/>
            <a:pathLst>
              <a:path w="182880" h="457200">
                <a:moveTo>
                  <a:pt x="0" y="0"/>
                </a:moveTo>
                <a:lnTo>
                  <a:pt x="182880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72229" y="4149090"/>
            <a:ext cx="182880" cy="593090"/>
          </a:xfrm>
          <a:custGeom>
            <a:avLst/>
            <a:gdLst/>
            <a:ahLst/>
            <a:cxnLst/>
            <a:rect l="l" t="t" r="r" b="b"/>
            <a:pathLst>
              <a:path w="182879" h="593089">
                <a:moveTo>
                  <a:pt x="182880" y="0"/>
                </a:moveTo>
                <a:lnTo>
                  <a:pt x="0" y="59309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73979" y="477284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714750" y="48515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66389" y="48515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77670" y="48515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84120" y="3920671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337050" y="2590800"/>
            <a:ext cx="640080" cy="548640"/>
          </a:xfrm>
          <a:custGeom>
            <a:avLst/>
            <a:gdLst/>
            <a:ahLst/>
            <a:cxnLst/>
            <a:rect l="l" t="t" r="r" b="b"/>
            <a:pathLst>
              <a:path w="640079" h="548639">
                <a:moveTo>
                  <a:pt x="320039" y="0"/>
                </a:moveTo>
                <a:lnTo>
                  <a:pt x="266947" y="3463"/>
                </a:lnTo>
                <a:lnTo>
                  <a:pt x="217017" y="13533"/>
                </a:lnTo>
                <a:lnTo>
                  <a:pt x="170821" y="29729"/>
                </a:lnTo>
                <a:lnTo>
                  <a:pt x="128930" y="51572"/>
                </a:lnTo>
                <a:lnTo>
                  <a:pt x="91916" y="78581"/>
                </a:lnTo>
                <a:lnTo>
                  <a:pt x="60350" y="110276"/>
                </a:lnTo>
                <a:lnTo>
                  <a:pt x="34804" y="146178"/>
                </a:lnTo>
                <a:lnTo>
                  <a:pt x="15849" y="185806"/>
                </a:lnTo>
                <a:lnTo>
                  <a:pt x="4057" y="228680"/>
                </a:lnTo>
                <a:lnTo>
                  <a:pt x="0" y="274320"/>
                </a:lnTo>
                <a:lnTo>
                  <a:pt x="1026" y="297283"/>
                </a:lnTo>
                <a:lnTo>
                  <a:pt x="9022" y="341359"/>
                </a:lnTo>
                <a:lnTo>
                  <a:pt x="24467" y="382547"/>
                </a:lnTo>
                <a:lnTo>
                  <a:pt x="46789" y="420344"/>
                </a:lnTo>
                <a:lnTo>
                  <a:pt x="75416" y="454248"/>
                </a:lnTo>
                <a:lnTo>
                  <a:pt x="109778" y="483754"/>
                </a:lnTo>
                <a:lnTo>
                  <a:pt x="149301" y="508361"/>
                </a:lnTo>
                <a:lnTo>
                  <a:pt x="193417" y="527565"/>
                </a:lnTo>
                <a:lnTo>
                  <a:pt x="241551" y="540864"/>
                </a:lnTo>
                <a:lnTo>
                  <a:pt x="293134" y="547755"/>
                </a:lnTo>
                <a:lnTo>
                  <a:pt x="320039" y="548639"/>
                </a:lnTo>
                <a:lnTo>
                  <a:pt x="346945" y="547755"/>
                </a:lnTo>
                <a:lnTo>
                  <a:pt x="398528" y="540864"/>
                </a:lnTo>
                <a:lnTo>
                  <a:pt x="446662" y="527565"/>
                </a:lnTo>
                <a:lnTo>
                  <a:pt x="490778" y="508361"/>
                </a:lnTo>
                <a:lnTo>
                  <a:pt x="530301" y="483754"/>
                </a:lnTo>
                <a:lnTo>
                  <a:pt x="564663" y="454248"/>
                </a:lnTo>
                <a:lnTo>
                  <a:pt x="593290" y="420344"/>
                </a:lnTo>
                <a:lnTo>
                  <a:pt x="615612" y="382547"/>
                </a:lnTo>
                <a:lnTo>
                  <a:pt x="631057" y="341359"/>
                </a:lnTo>
                <a:lnTo>
                  <a:pt x="639053" y="297283"/>
                </a:lnTo>
                <a:lnTo>
                  <a:pt x="640079" y="274320"/>
                </a:lnTo>
                <a:lnTo>
                  <a:pt x="639053" y="251184"/>
                </a:lnTo>
                <a:lnTo>
                  <a:pt x="631057" y="206867"/>
                </a:lnTo>
                <a:lnTo>
                  <a:pt x="615612" y="165556"/>
                </a:lnTo>
                <a:lnTo>
                  <a:pt x="593290" y="127731"/>
                </a:lnTo>
                <a:lnTo>
                  <a:pt x="564663" y="93873"/>
                </a:lnTo>
                <a:lnTo>
                  <a:pt x="530301" y="64460"/>
                </a:lnTo>
                <a:lnTo>
                  <a:pt x="490778" y="39974"/>
                </a:lnTo>
                <a:lnTo>
                  <a:pt x="446662" y="20895"/>
                </a:lnTo>
                <a:lnTo>
                  <a:pt x="398528" y="7702"/>
                </a:lnTo>
                <a:lnTo>
                  <a:pt x="346945" y="875"/>
                </a:lnTo>
                <a:lnTo>
                  <a:pt x="320039" y="0"/>
                </a:lnTo>
                <a:close/>
              </a:path>
            </a:pathLst>
          </a:custGeom>
          <a:solidFill>
            <a:srgbClr val="FF666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337050" y="2590800"/>
            <a:ext cx="640080" cy="548640"/>
          </a:xfrm>
          <a:custGeom>
            <a:avLst/>
            <a:gdLst/>
            <a:ahLst/>
            <a:cxnLst/>
            <a:rect l="l" t="t" r="r" b="b"/>
            <a:pathLst>
              <a:path w="640079" h="548639">
                <a:moveTo>
                  <a:pt x="320039" y="0"/>
                </a:moveTo>
                <a:lnTo>
                  <a:pt x="373132" y="3463"/>
                </a:lnTo>
                <a:lnTo>
                  <a:pt x="423062" y="13533"/>
                </a:lnTo>
                <a:lnTo>
                  <a:pt x="469258" y="29729"/>
                </a:lnTo>
                <a:lnTo>
                  <a:pt x="511149" y="51572"/>
                </a:lnTo>
                <a:lnTo>
                  <a:pt x="548163" y="78581"/>
                </a:lnTo>
                <a:lnTo>
                  <a:pt x="579729" y="110276"/>
                </a:lnTo>
                <a:lnTo>
                  <a:pt x="605275" y="146178"/>
                </a:lnTo>
                <a:lnTo>
                  <a:pt x="624230" y="185806"/>
                </a:lnTo>
                <a:lnTo>
                  <a:pt x="636022" y="228680"/>
                </a:lnTo>
                <a:lnTo>
                  <a:pt x="640079" y="274320"/>
                </a:lnTo>
                <a:lnTo>
                  <a:pt x="639053" y="297283"/>
                </a:lnTo>
                <a:lnTo>
                  <a:pt x="631057" y="341359"/>
                </a:lnTo>
                <a:lnTo>
                  <a:pt x="615612" y="382547"/>
                </a:lnTo>
                <a:lnTo>
                  <a:pt x="593290" y="420344"/>
                </a:lnTo>
                <a:lnTo>
                  <a:pt x="564663" y="454248"/>
                </a:lnTo>
                <a:lnTo>
                  <a:pt x="530301" y="483754"/>
                </a:lnTo>
                <a:lnTo>
                  <a:pt x="490778" y="508361"/>
                </a:lnTo>
                <a:lnTo>
                  <a:pt x="446662" y="527565"/>
                </a:lnTo>
                <a:lnTo>
                  <a:pt x="398528" y="540864"/>
                </a:lnTo>
                <a:lnTo>
                  <a:pt x="346945" y="547755"/>
                </a:lnTo>
                <a:lnTo>
                  <a:pt x="320039" y="548639"/>
                </a:lnTo>
                <a:lnTo>
                  <a:pt x="293134" y="547755"/>
                </a:lnTo>
                <a:lnTo>
                  <a:pt x="241551" y="540864"/>
                </a:lnTo>
                <a:lnTo>
                  <a:pt x="193417" y="527565"/>
                </a:lnTo>
                <a:lnTo>
                  <a:pt x="149301" y="508361"/>
                </a:lnTo>
                <a:lnTo>
                  <a:pt x="109778" y="483754"/>
                </a:lnTo>
                <a:lnTo>
                  <a:pt x="75416" y="454248"/>
                </a:lnTo>
                <a:lnTo>
                  <a:pt x="46789" y="420344"/>
                </a:lnTo>
                <a:lnTo>
                  <a:pt x="24467" y="382547"/>
                </a:lnTo>
                <a:lnTo>
                  <a:pt x="9022" y="341359"/>
                </a:lnTo>
                <a:lnTo>
                  <a:pt x="1026" y="297283"/>
                </a:lnTo>
                <a:lnTo>
                  <a:pt x="0" y="274320"/>
                </a:lnTo>
                <a:lnTo>
                  <a:pt x="1026" y="251184"/>
                </a:lnTo>
                <a:lnTo>
                  <a:pt x="9022" y="206867"/>
                </a:lnTo>
                <a:lnTo>
                  <a:pt x="24467" y="165556"/>
                </a:lnTo>
                <a:lnTo>
                  <a:pt x="46789" y="127731"/>
                </a:lnTo>
                <a:lnTo>
                  <a:pt x="75416" y="93873"/>
                </a:lnTo>
                <a:lnTo>
                  <a:pt x="109778" y="64460"/>
                </a:lnTo>
                <a:lnTo>
                  <a:pt x="149301" y="39974"/>
                </a:lnTo>
                <a:lnTo>
                  <a:pt x="193417" y="20895"/>
                </a:lnTo>
                <a:lnTo>
                  <a:pt x="241551" y="7702"/>
                </a:lnTo>
                <a:lnTo>
                  <a:pt x="293134" y="875"/>
                </a:lnTo>
                <a:lnTo>
                  <a:pt x="320039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337050" y="259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977129" y="31394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491990" y="2723808"/>
            <a:ext cx="3371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-10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700" b="1" i="0" u="none" strike="noStrike" kern="1200" cap="none" spc="-7" normalizeH="0" baseline="154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700" b="1" i="0" u="none" strike="noStrike" kern="1200" cap="none" spc="-1477" normalizeH="0" baseline="154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392170" y="312692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231640" y="2571750"/>
            <a:ext cx="822960" cy="548640"/>
          </a:xfrm>
          <a:custGeom>
            <a:avLst/>
            <a:gdLst/>
            <a:ahLst/>
            <a:cxnLst/>
            <a:rect l="l" t="t" r="r" b="b"/>
            <a:pathLst>
              <a:path w="822960" h="548639">
                <a:moveTo>
                  <a:pt x="822960" y="0"/>
                </a:moveTo>
                <a:lnTo>
                  <a:pt x="0" y="54863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231640" y="2499360"/>
            <a:ext cx="822960" cy="640080"/>
          </a:xfrm>
          <a:custGeom>
            <a:avLst/>
            <a:gdLst/>
            <a:ahLst/>
            <a:cxnLst/>
            <a:rect l="l" t="t" r="r" b="b"/>
            <a:pathLst>
              <a:path w="822960" h="640080">
                <a:moveTo>
                  <a:pt x="0" y="0"/>
                </a:moveTo>
                <a:lnTo>
                  <a:pt x="822960" y="64007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580379" y="1355089"/>
            <a:ext cx="4206240" cy="1574800"/>
          </a:xfrm>
          <a:custGeom>
            <a:avLst/>
            <a:gdLst/>
            <a:ahLst/>
            <a:cxnLst/>
            <a:rect l="l" t="t" r="r" b="b"/>
            <a:pathLst>
              <a:path w="4206240" h="1574800">
                <a:moveTo>
                  <a:pt x="3944620" y="0"/>
                </a:moveTo>
                <a:lnTo>
                  <a:pt x="262890" y="0"/>
                </a:lnTo>
                <a:lnTo>
                  <a:pt x="243103" y="964"/>
                </a:lnTo>
                <a:lnTo>
                  <a:pt x="203976" y="8388"/>
                </a:lnTo>
                <a:lnTo>
                  <a:pt x="166092" y="22482"/>
                </a:lnTo>
                <a:lnTo>
                  <a:pt x="130226" y="42464"/>
                </a:lnTo>
                <a:lnTo>
                  <a:pt x="97157" y="67547"/>
                </a:lnTo>
                <a:lnTo>
                  <a:pt x="67662" y="96946"/>
                </a:lnTo>
                <a:lnTo>
                  <a:pt x="42518" y="129877"/>
                </a:lnTo>
                <a:lnTo>
                  <a:pt x="22502" y="165556"/>
                </a:lnTo>
                <a:lnTo>
                  <a:pt x="8392" y="203196"/>
                </a:lnTo>
                <a:lnTo>
                  <a:pt x="964" y="242014"/>
                </a:lnTo>
                <a:lnTo>
                  <a:pt x="0" y="261620"/>
                </a:lnTo>
                <a:lnTo>
                  <a:pt x="0" y="1311910"/>
                </a:lnTo>
                <a:lnTo>
                  <a:pt x="3794" y="1351057"/>
                </a:lnTo>
                <a:lnTo>
                  <a:pt x="14660" y="1389481"/>
                </a:lnTo>
                <a:lnTo>
                  <a:pt x="31821" y="1426381"/>
                </a:lnTo>
                <a:lnTo>
                  <a:pt x="54498" y="1460957"/>
                </a:lnTo>
                <a:lnTo>
                  <a:pt x="81914" y="1492408"/>
                </a:lnTo>
                <a:lnTo>
                  <a:pt x="113294" y="1519936"/>
                </a:lnTo>
                <a:lnTo>
                  <a:pt x="147858" y="1542738"/>
                </a:lnTo>
                <a:lnTo>
                  <a:pt x="184830" y="1560017"/>
                </a:lnTo>
                <a:lnTo>
                  <a:pt x="223433" y="1570970"/>
                </a:lnTo>
                <a:lnTo>
                  <a:pt x="262890" y="1574800"/>
                </a:lnTo>
                <a:lnTo>
                  <a:pt x="3944620" y="1574800"/>
                </a:lnTo>
                <a:lnTo>
                  <a:pt x="3983732" y="1570970"/>
                </a:lnTo>
                <a:lnTo>
                  <a:pt x="4022059" y="1560017"/>
                </a:lnTo>
                <a:lnTo>
                  <a:pt x="4058817" y="1542738"/>
                </a:lnTo>
                <a:lnTo>
                  <a:pt x="4093220" y="1519936"/>
                </a:lnTo>
                <a:lnTo>
                  <a:pt x="4124483" y="1492408"/>
                </a:lnTo>
                <a:lnTo>
                  <a:pt x="4151823" y="1460957"/>
                </a:lnTo>
                <a:lnTo>
                  <a:pt x="4174453" y="1426381"/>
                </a:lnTo>
                <a:lnTo>
                  <a:pt x="4191589" y="1389481"/>
                </a:lnTo>
                <a:lnTo>
                  <a:pt x="4202446" y="1351057"/>
                </a:lnTo>
                <a:lnTo>
                  <a:pt x="4206240" y="1311910"/>
                </a:lnTo>
                <a:lnTo>
                  <a:pt x="4206240" y="261620"/>
                </a:lnTo>
                <a:lnTo>
                  <a:pt x="4202446" y="222507"/>
                </a:lnTo>
                <a:lnTo>
                  <a:pt x="4191589" y="184180"/>
                </a:lnTo>
                <a:lnTo>
                  <a:pt x="4174453" y="147422"/>
                </a:lnTo>
                <a:lnTo>
                  <a:pt x="4151823" y="113019"/>
                </a:lnTo>
                <a:lnTo>
                  <a:pt x="4124483" y="81756"/>
                </a:lnTo>
                <a:lnTo>
                  <a:pt x="4093220" y="54416"/>
                </a:lnTo>
                <a:lnTo>
                  <a:pt x="4058817" y="31786"/>
                </a:lnTo>
                <a:lnTo>
                  <a:pt x="4022059" y="14650"/>
                </a:lnTo>
                <a:lnTo>
                  <a:pt x="3983732" y="3793"/>
                </a:lnTo>
                <a:lnTo>
                  <a:pt x="394462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580379" y="1355089"/>
            <a:ext cx="4206240" cy="1574800"/>
          </a:xfrm>
          <a:custGeom>
            <a:avLst/>
            <a:gdLst/>
            <a:ahLst/>
            <a:cxnLst/>
            <a:rect l="l" t="t" r="r" b="b"/>
            <a:pathLst>
              <a:path w="4206240" h="1574800">
                <a:moveTo>
                  <a:pt x="262890" y="0"/>
                </a:moveTo>
                <a:lnTo>
                  <a:pt x="223433" y="3793"/>
                </a:lnTo>
                <a:lnTo>
                  <a:pt x="184830" y="14650"/>
                </a:lnTo>
                <a:lnTo>
                  <a:pt x="147858" y="31786"/>
                </a:lnTo>
                <a:lnTo>
                  <a:pt x="113294" y="54416"/>
                </a:lnTo>
                <a:lnTo>
                  <a:pt x="81914" y="81756"/>
                </a:lnTo>
                <a:lnTo>
                  <a:pt x="54498" y="113019"/>
                </a:lnTo>
                <a:lnTo>
                  <a:pt x="31821" y="147422"/>
                </a:lnTo>
                <a:lnTo>
                  <a:pt x="14660" y="184180"/>
                </a:lnTo>
                <a:lnTo>
                  <a:pt x="3794" y="222507"/>
                </a:lnTo>
                <a:lnTo>
                  <a:pt x="0" y="261620"/>
                </a:lnTo>
                <a:lnTo>
                  <a:pt x="0" y="1311910"/>
                </a:lnTo>
                <a:lnTo>
                  <a:pt x="3794" y="1351057"/>
                </a:lnTo>
                <a:lnTo>
                  <a:pt x="14660" y="1389481"/>
                </a:lnTo>
                <a:lnTo>
                  <a:pt x="31821" y="1426381"/>
                </a:lnTo>
                <a:lnTo>
                  <a:pt x="54498" y="1460957"/>
                </a:lnTo>
                <a:lnTo>
                  <a:pt x="81914" y="1492408"/>
                </a:lnTo>
                <a:lnTo>
                  <a:pt x="113294" y="1519936"/>
                </a:lnTo>
                <a:lnTo>
                  <a:pt x="147858" y="1542738"/>
                </a:lnTo>
                <a:lnTo>
                  <a:pt x="184830" y="1560017"/>
                </a:lnTo>
                <a:lnTo>
                  <a:pt x="223433" y="1570970"/>
                </a:lnTo>
                <a:lnTo>
                  <a:pt x="262890" y="1574800"/>
                </a:lnTo>
                <a:lnTo>
                  <a:pt x="3944620" y="1574800"/>
                </a:lnTo>
                <a:lnTo>
                  <a:pt x="3983732" y="1570970"/>
                </a:lnTo>
                <a:lnTo>
                  <a:pt x="4022059" y="1560017"/>
                </a:lnTo>
                <a:lnTo>
                  <a:pt x="4058817" y="1542738"/>
                </a:lnTo>
                <a:lnTo>
                  <a:pt x="4093220" y="1519936"/>
                </a:lnTo>
                <a:lnTo>
                  <a:pt x="4124483" y="1492408"/>
                </a:lnTo>
                <a:lnTo>
                  <a:pt x="4151823" y="1460957"/>
                </a:lnTo>
                <a:lnTo>
                  <a:pt x="4174453" y="1426381"/>
                </a:lnTo>
                <a:lnTo>
                  <a:pt x="4191589" y="1389481"/>
                </a:lnTo>
                <a:lnTo>
                  <a:pt x="4202446" y="1351057"/>
                </a:lnTo>
                <a:lnTo>
                  <a:pt x="4206240" y="1311910"/>
                </a:lnTo>
                <a:lnTo>
                  <a:pt x="4206240" y="261620"/>
                </a:lnTo>
                <a:lnTo>
                  <a:pt x="4202446" y="222507"/>
                </a:lnTo>
                <a:lnTo>
                  <a:pt x="4191589" y="184180"/>
                </a:lnTo>
                <a:lnTo>
                  <a:pt x="4174453" y="147422"/>
                </a:lnTo>
                <a:lnTo>
                  <a:pt x="4151823" y="113019"/>
                </a:lnTo>
                <a:lnTo>
                  <a:pt x="4124483" y="81756"/>
                </a:lnTo>
                <a:lnTo>
                  <a:pt x="4093220" y="54416"/>
                </a:lnTo>
                <a:lnTo>
                  <a:pt x="4058817" y="31786"/>
                </a:lnTo>
                <a:lnTo>
                  <a:pt x="4022059" y="14650"/>
                </a:lnTo>
                <a:lnTo>
                  <a:pt x="3983732" y="3793"/>
                </a:lnTo>
                <a:lnTo>
                  <a:pt x="3944620" y="0"/>
                </a:lnTo>
                <a:lnTo>
                  <a:pt x="262890" y="0"/>
                </a:lnTo>
                <a:close/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580379" y="13550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9787890" y="2929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617209" y="1474521"/>
            <a:ext cx="4129404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5880" lvl="0" indent="0" algn="ctr" defTabSz="914400" rtl="0" eaLnBrk="1" fontAlgn="auto" latinLnBrk="0" hangingPunct="1">
              <a:lnSpc>
                <a:spcPts val="22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065" marR="5080" lvl="0" indent="0" algn="ctr" defTabSz="914400" rtl="0" eaLnBrk="1" fontAlgn="auto" latinLnBrk="0" hangingPunct="1">
              <a:lnSpc>
                <a:spcPts val="214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900" b="1" i="0" u="none" strike="noStrike" kern="1200" cap="none" spc="-8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ll 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at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nd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ne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sl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”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35" marR="0" lvl="0" indent="0" algn="ctr" defTabSz="914400" rtl="0" eaLnBrk="1" fontAlgn="auto" latinLnBrk="0" hangingPunct="1">
              <a:lnSpc>
                <a:spcPts val="20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rderi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ng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 </a:t>
            </a:r>
            <a:r>
              <a:rPr kumimoji="0" sz="19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ruc</a:t>
            </a:r>
            <a:r>
              <a:rPr kumimoji="0" sz="1900" b="1" i="0" u="sng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ure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sng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58419" lvl="0" indent="0" algn="ctr" defTabSz="914400" rtl="0" eaLnBrk="1" fontAlgn="auto" latinLnBrk="0" hangingPunct="1">
              <a:lnSpc>
                <a:spcPts val="22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mus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ric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o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554220" y="4460240"/>
            <a:ext cx="25400" cy="635"/>
          </a:xfrm>
          <a:custGeom>
            <a:avLst/>
            <a:gdLst/>
            <a:ahLst/>
            <a:cxnLst/>
            <a:rect l="l" t="t" r="r" b="b"/>
            <a:pathLst>
              <a:path w="25400" h="635">
                <a:moveTo>
                  <a:pt x="0" y="0"/>
                </a:moveTo>
                <a:lnTo>
                  <a:pt x="12217" y="51"/>
                </a:lnTo>
                <a:lnTo>
                  <a:pt x="25028" y="41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626609" y="4461509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0" y="0"/>
                </a:moveTo>
                <a:lnTo>
                  <a:pt x="12781" y="348"/>
                </a:lnTo>
                <a:lnTo>
                  <a:pt x="25281" y="978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699000" y="4464050"/>
            <a:ext cx="26034" cy="1905"/>
          </a:xfrm>
          <a:custGeom>
            <a:avLst/>
            <a:gdLst/>
            <a:ahLst/>
            <a:cxnLst/>
            <a:rect l="l" t="t" r="r" b="b"/>
            <a:pathLst>
              <a:path w="26035" h="1904">
                <a:moveTo>
                  <a:pt x="0" y="0"/>
                </a:moveTo>
                <a:lnTo>
                  <a:pt x="12583" y="988"/>
                </a:lnTo>
                <a:lnTo>
                  <a:pt x="25446" y="1699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771390" y="4469129"/>
            <a:ext cx="25400" cy="1905"/>
          </a:xfrm>
          <a:custGeom>
            <a:avLst/>
            <a:gdLst/>
            <a:ahLst/>
            <a:cxnLst/>
            <a:rect l="l" t="t" r="r" b="b"/>
            <a:pathLst>
              <a:path w="25400" h="1904">
                <a:moveTo>
                  <a:pt x="0" y="0"/>
                </a:moveTo>
                <a:lnTo>
                  <a:pt x="12759" y="399"/>
                </a:lnTo>
                <a:lnTo>
                  <a:pt x="25237" y="1389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843779" y="4475479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0" y="0"/>
                </a:moveTo>
                <a:lnTo>
                  <a:pt x="12543" y="1352"/>
                </a:lnTo>
                <a:lnTo>
                  <a:pt x="25365" y="270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914900" y="4484370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0" y="0"/>
                </a:moveTo>
                <a:lnTo>
                  <a:pt x="12107" y="1352"/>
                </a:lnTo>
                <a:lnTo>
                  <a:pt x="24799" y="3007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987290" y="4494529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5">
                <a:moveTo>
                  <a:pt x="0" y="0"/>
                </a:moveTo>
                <a:lnTo>
                  <a:pt x="12416" y="2318"/>
                </a:lnTo>
                <a:lnTo>
                  <a:pt x="25112" y="4357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057140" y="4508500"/>
            <a:ext cx="25400" cy="5080"/>
          </a:xfrm>
          <a:custGeom>
            <a:avLst/>
            <a:gdLst/>
            <a:ahLst/>
            <a:cxnLst/>
            <a:rect l="l" t="t" r="r" b="b"/>
            <a:pathLst>
              <a:path w="25400" h="5079">
                <a:moveTo>
                  <a:pt x="0" y="0"/>
                </a:moveTo>
                <a:lnTo>
                  <a:pt x="12979" y="2623"/>
                </a:lnTo>
                <a:lnTo>
                  <a:pt x="25348" y="4916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129529" y="4523740"/>
            <a:ext cx="24765" cy="6985"/>
          </a:xfrm>
          <a:custGeom>
            <a:avLst/>
            <a:gdLst/>
            <a:ahLst/>
            <a:cxnLst/>
            <a:rect l="l" t="t" r="r" b="b"/>
            <a:pathLst>
              <a:path w="24764" h="6985">
                <a:moveTo>
                  <a:pt x="0" y="0"/>
                </a:moveTo>
                <a:lnTo>
                  <a:pt x="12293" y="3104"/>
                </a:lnTo>
                <a:lnTo>
                  <a:pt x="24587" y="6486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198109" y="4541520"/>
            <a:ext cx="25400" cy="8255"/>
          </a:xfrm>
          <a:custGeom>
            <a:avLst/>
            <a:gdLst/>
            <a:ahLst/>
            <a:cxnLst/>
            <a:rect l="l" t="t" r="r" b="b"/>
            <a:pathLst>
              <a:path w="25400" h="8254">
                <a:moveTo>
                  <a:pt x="0" y="0"/>
                </a:moveTo>
                <a:lnTo>
                  <a:pt x="13049" y="4002"/>
                </a:lnTo>
                <a:lnTo>
                  <a:pt x="25137" y="7662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267959" y="4563109"/>
            <a:ext cx="24130" cy="9525"/>
          </a:xfrm>
          <a:custGeom>
            <a:avLst/>
            <a:gdLst/>
            <a:ahLst/>
            <a:cxnLst/>
            <a:rect l="l" t="t" r="r" b="b"/>
            <a:pathLst>
              <a:path w="24129" h="9525">
                <a:moveTo>
                  <a:pt x="0" y="0"/>
                </a:moveTo>
                <a:lnTo>
                  <a:pt x="12473" y="4886"/>
                </a:lnTo>
                <a:lnTo>
                  <a:pt x="24065" y="9173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335270" y="4588509"/>
            <a:ext cx="24130" cy="9525"/>
          </a:xfrm>
          <a:custGeom>
            <a:avLst/>
            <a:gdLst/>
            <a:ahLst/>
            <a:cxnLst/>
            <a:rect l="l" t="t" r="r" b="b"/>
            <a:pathLst>
              <a:path w="24129" h="9525">
                <a:moveTo>
                  <a:pt x="0" y="0"/>
                </a:moveTo>
                <a:lnTo>
                  <a:pt x="11761" y="4317"/>
                </a:lnTo>
                <a:lnTo>
                  <a:pt x="23522" y="9223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402579" y="4617720"/>
            <a:ext cx="23495" cy="12065"/>
          </a:xfrm>
          <a:custGeom>
            <a:avLst/>
            <a:gdLst/>
            <a:ahLst/>
            <a:cxnLst/>
            <a:rect l="l" t="t" r="r" b="b"/>
            <a:pathLst>
              <a:path w="23495" h="12064">
                <a:moveTo>
                  <a:pt x="0" y="0"/>
                </a:moveTo>
                <a:lnTo>
                  <a:pt x="11745" y="5774"/>
                </a:lnTo>
                <a:lnTo>
                  <a:pt x="22872" y="11828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466079" y="4650740"/>
            <a:ext cx="21590" cy="13970"/>
          </a:xfrm>
          <a:custGeom>
            <a:avLst/>
            <a:gdLst/>
            <a:ahLst/>
            <a:cxnLst/>
            <a:rect l="l" t="t" r="r" b="b"/>
            <a:pathLst>
              <a:path w="21589" h="13970">
                <a:moveTo>
                  <a:pt x="0" y="0"/>
                </a:moveTo>
                <a:lnTo>
                  <a:pt x="10604" y="6753"/>
                </a:lnTo>
                <a:lnTo>
                  <a:pt x="21490" y="13788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527040" y="4691379"/>
            <a:ext cx="19685" cy="16510"/>
          </a:xfrm>
          <a:custGeom>
            <a:avLst/>
            <a:gdLst/>
            <a:ahLst/>
            <a:cxnLst/>
            <a:rect l="l" t="t" r="r" b="b"/>
            <a:pathLst>
              <a:path w="19685" h="16510">
                <a:moveTo>
                  <a:pt x="0" y="0"/>
                </a:moveTo>
                <a:lnTo>
                  <a:pt x="9651" y="8163"/>
                </a:lnTo>
                <a:lnTo>
                  <a:pt x="19657" y="15971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581650" y="473964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0" y="0"/>
                </a:moveTo>
                <a:lnTo>
                  <a:pt x="9227" y="8726"/>
                </a:lnTo>
                <a:lnTo>
                  <a:pt x="17817" y="18092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627370" y="4794250"/>
            <a:ext cx="13335" cy="22225"/>
          </a:xfrm>
          <a:custGeom>
            <a:avLst/>
            <a:gdLst/>
            <a:ahLst/>
            <a:cxnLst/>
            <a:rect l="l" t="t" r="r" b="b"/>
            <a:pathLst>
              <a:path w="13335" h="22225">
                <a:moveTo>
                  <a:pt x="0" y="0"/>
                </a:moveTo>
                <a:lnTo>
                  <a:pt x="7158" y="10691"/>
                </a:lnTo>
                <a:lnTo>
                  <a:pt x="13107" y="21707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657850" y="4859020"/>
            <a:ext cx="7620" cy="24765"/>
          </a:xfrm>
          <a:custGeom>
            <a:avLst/>
            <a:gdLst/>
            <a:ahLst/>
            <a:cxnLst/>
            <a:rect l="l" t="t" r="r" b="b"/>
            <a:pathLst>
              <a:path w="7620" h="24764">
                <a:moveTo>
                  <a:pt x="0" y="0"/>
                </a:moveTo>
                <a:lnTo>
                  <a:pt x="3854" y="11933"/>
                </a:lnTo>
                <a:lnTo>
                  <a:pt x="7075" y="24184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666088" y="4930140"/>
            <a:ext cx="2540" cy="26034"/>
          </a:xfrm>
          <a:custGeom>
            <a:avLst/>
            <a:gdLst/>
            <a:ahLst/>
            <a:cxnLst/>
            <a:rect l="l" t="t" r="r" b="b"/>
            <a:pathLst>
              <a:path w="2539" h="26035">
                <a:moveTo>
                  <a:pt x="1921" y="0"/>
                </a:moveTo>
                <a:lnTo>
                  <a:pt x="1441" y="13106"/>
                </a:lnTo>
                <a:lnTo>
                  <a:pt x="0" y="25592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643814" y="5001259"/>
            <a:ext cx="10795" cy="23495"/>
          </a:xfrm>
          <a:custGeom>
            <a:avLst/>
            <a:gdLst/>
            <a:ahLst/>
            <a:cxnLst/>
            <a:rect l="l" t="t" r="r" b="b"/>
            <a:pathLst>
              <a:path w="10795" h="23495">
                <a:moveTo>
                  <a:pt x="10225" y="0"/>
                </a:moveTo>
                <a:lnTo>
                  <a:pt x="5608" y="11367"/>
                </a:lnTo>
                <a:lnTo>
                  <a:pt x="0" y="23011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604224" y="5063490"/>
            <a:ext cx="15875" cy="20320"/>
          </a:xfrm>
          <a:custGeom>
            <a:avLst/>
            <a:gdLst/>
            <a:ahLst/>
            <a:cxnLst/>
            <a:rect l="l" t="t" r="r" b="b"/>
            <a:pathLst>
              <a:path w="15875" h="20320">
                <a:moveTo>
                  <a:pt x="15525" y="0"/>
                </a:moveTo>
                <a:lnTo>
                  <a:pt x="7788" y="10306"/>
                </a:lnTo>
                <a:lnTo>
                  <a:pt x="0" y="20001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553163" y="5116829"/>
            <a:ext cx="18415" cy="17145"/>
          </a:xfrm>
          <a:custGeom>
            <a:avLst/>
            <a:gdLst/>
            <a:ahLst/>
            <a:cxnLst/>
            <a:rect l="l" t="t" r="r" b="b"/>
            <a:pathLst>
              <a:path w="18414" h="17145">
                <a:moveTo>
                  <a:pt x="18326" y="0"/>
                </a:moveTo>
                <a:lnTo>
                  <a:pt x="9308" y="8635"/>
                </a:lnTo>
                <a:lnTo>
                  <a:pt x="0" y="16989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495285" y="5162550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4">
                <a:moveTo>
                  <a:pt x="20324" y="0"/>
                </a:moveTo>
                <a:lnTo>
                  <a:pt x="10619" y="7520"/>
                </a:lnTo>
                <a:lnTo>
                  <a:pt x="0" y="14442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431046" y="5201920"/>
            <a:ext cx="22860" cy="12700"/>
          </a:xfrm>
          <a:custGeom>
            <a:avLst/>
            <a:gdLst/>
            <a:ahLst/>
            <a:cxnLst/>
            <a:rect l="l" t="t" r="r" b="b"/>
            <a:pathLst>
              <a:path w="22860" h="12700">
                <a:moveTo>
                  <a:pt x="22334" y="0"/>
                </a:moveTo>
                <a:lnTo>
                  <a:pt x="11167" y="6530"/>
                </a:lnTo>
                <a:lnTo>
                  <a:pt x="0" y="12412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366938" y="5234940"/>
            <a:ext cx="23495" cy="10795"/>
          </a:xfrm>
          <a:custGeom>
            <a:avLst/>
            <a:gdLst/>
            <a:ahLst/>
            <a:cxnLst/>
            <a:rect l="l" t="t" r="r" b="b"/>
            <a:pathLst>
              <a:path w="23495" h="10795">
                <a:moveTo>
                  <a:pt x="22941" y="0"/>
                </a:moveTo>
                <a:lnTo>
                  <a:pt x="11900" y="5157"/>
                </a:lnTo>
                <a:lnTo>
                  <a:pt x="0" y="1031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300021" y="5262879"/>
            <a:ext cx="24130" cy="9525"/>
          </a:xfrm>
          <a:custGeom>
            <a:avLst/>
            <a:gdLst/>
            <a:ahLst/>
            <a:cxnLst/>
            <a:rect l="l" t="t" r="r" b="b"/>
            <a:pathLst>
              <a:path w="24129" h="9525">
                <a:moveTo>
                  <a:pt x="23818" y="0"/>
                </a:moveTo>
                <a:lnTo>
                  <a:pt x="11909" y="4886"/>
                </a:lnTo>
                <a:lnTo>
                  <a:pt x="0" y="9173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230735" y="5288279"/>
            <a:ext cx="24765" cy="6985"/>
          </a:xfrm>
          <a:custGeom>
            <a:avLst/>
            <a:gdLst/>
            <a:ahLst/>
            <a:cxnLst/>
            <a:rect l="l" t="t" r="r" b="b"/>
            <a:pathLst>
              <a:path w="24764" h="6985">
                <a:moveTo>
                  <a:pt x="24524" y="0"/>
                </a:moveTo>
                <a:lnTo>
                  <a:pt x="12403" y="3014"/>
                </a:lnTo>
                <a:lnTo>
                  <a:pt x="0" y="6619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160822" y="5308600"/>
            <a:ext cx="24765" cy="6985"/>
          </a:xfrm>
          <a:custGeom>
            <a:avLst/>
            <a:gdLst/>
            <a:ahLst/>
            <a:cxnLst/>
            <a:rect l="l" t="t" r="r" b="b"/>
            <a:pathLst>
              <a:path w="24764" h="6985">
                <a:moveTo>
                  <a:pt x="24587" y="0"/>
                </a:moveTo>
                <a:lnTo>
                  <a:pt x="12293" y="3666"/>
                </a:lnTo>
                <a:lnTo>
                  <a:pt x="0" y="670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090617" y="5326379"/>
            <a:ext cx="25400" cy="5715"/>
          </a:xfrm>
          <a:custGeom>
            <a:avLst/>
            <a:gdLst/>
            <a:ahLst/>
            <a:cxnLst/>
            <a:rect l="l" t="t" r="r" b="b"/>
            <a:pathLst>
              <a:path w="25400" h="5714">
                <a:moveTo>
                  <a:pt x="24942" y="0"/>
                </a:moveTo>
                <a:lnTo>
                  <a:pt x="12611" y="2661"/>
                </a:lnTo>
                <a:lnTo>
                  <a:pt x="0" y="5322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019464" y="5341620"/>
            <a:ext cx="25400" cy="5080"/>
          </a:xfrm>
          <a:custGeom>
            <a:avLst/>
            <a:gdLst/>
            <a:ahLst/>
            <a:cxnLst/>
            <a:rect l="l" t="t" r="r" b="b"/>
            <a:pathLst>
              <a:path w="25400" h="5079">
                <a:moveTo>
                  <a:pt x="24975" y="0"/>
                </a:moveTo>
                <a:lnTo>
                  <a:pt x="12487" y="2392"/>
                </a:lnTo>
                <a:lnTo>
                  <a:pt x="0" y="451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4948207" y="5354320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5">
                <a:moveTo>
                  <a:pt x="25112" y="0"/>
                </a:moveTo>
                <a:lnTo>
                  <a:pt x="12695" y="1755"/>
                </a:lnTo>
                <a:lnTo>
                  <a:pt x="0" y="4121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875804" y="5364479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10">
                <a:moveTo>
                  <a:pt x="25125" y="0"/>
                </a:moveTo>
                <a:lnTo>
                  <a:pt x="12562" y="1458"/>
                </a:lnTo>
                <a:lnTo>
                  <a:pt x="0" y="3291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805842" y="5373370"/>
            <a:ext cx="25400" cy="1905"/>
          </a:xfrm>
          <a:custGeom>
            <a:avLst/>
            <a:gdLst/>
            <a:ahLst/>
            <a:cxnLst/>
            <a:rect l="l" t="t" r="r" b="b"/>
            <a:pathLst>
              <a:path w="25400" h="1904">
                <a:moveTo>
                  <a:pt x="25237" y="0"/>
                </a:moveTo>
                <a:lnTo>
                  <a:pt x="12477" y="963"/>
                </a:lnTo>
                <a:lnTo>
                  <a:pt x="0" y="1645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731973" y="5379720"/>
            <a:ext cx="26034" cy="1905"/>
          </a:xfrm>
          <a:custGeom>
            <a:avLst/>
            <a:gdLst/>
            <a:ahLst/>
            <a:cxnLst/>
            <a:rect l="l" t="t" r="r" b="b"/>
            <a:pathLst>
              <a:path w="26035" h="1904">
                <a:moveTo>
                  <a:pt x="25446" y="0"/>
                </a:moveTo>
                <a:lnTo>
                  <a:pt x="12862" y="426"/>
                </a:lnTo>
                <a:lnTo>
                  <a:pt x="0" y="1474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4661018" y="5383529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281" y="0"/>
                </a:moveTo>
                <a:lnTo>
                  <a:pt x="12500" y="348"/>
                </a:lnTo>
                <a:lnTo>
                  <a:pt x="0" y="978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588050" y="5386070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25859" y="0"/>
                </a:moveTo>
                <a:lnTo>
                  <a:pt x="12773" y="0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513469" y="5386070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25511" y="0"/>
                </a:moveTo>
                <a:lnTo>
                  <a:pt x="12894" y="0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4440872" y="5383782"/>
            <a:ext cx="26034" cy="1270"/>
          </a:xfrm>
          <a:custGeom>
            <a:avLst/>
            <a:gdLst/>
            <a:ahLst/>
            <a:cxnLst/>
            <a:rect l="l" t="t" r="r" b="b"/>
            <a:pathLst>
              <a:path w="26035" h="1270">
                <a:moveTo>
                  <a:pt x="25717" y="1017"/>
                </a:moveTo>
                <a:lnTo>
                  <a:pt x="12546" y="647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4370232" y="5380614"/>
            <a:ext cx="25400" cy="1905"/>
          </a:xfrm>
          <a:custGeom>
            <a:avLst/>
            <a:gdLst/>
            <a:ahLst/>
            <a:cxnLst/>
            <a:rect l="l" t="t" r="r" b="b"/>
            <a:pathLst>
              <a:path w="25400" h="1904">
                <a:moveTo>
                  <a:pt x="25237" y="1645"/>
                </a:moveTo>
                <a:lnTo>
                  <a:pt x="12477" y="681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296444" y="5374473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25365" y="2705"/>
                </a:moveTo>
                <a:lnTo>
                  <a:pt x="12821" y="1352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4225097" y="5366854"/>
            <a:ext cx="26034" cy="3175"/>
          </a:xfrm>
          <a:custGeom>
            <a:avLst/>
            <a:gdLst/>
            <a:ahLst/>
            <a:cxnLst/>
            <a:rect l="l" t="t" r="r" b="b"/>
            <a:pathLst>
              <a:path w="26035" h="3175">
                <a:moveTo>
                  <a:pt x="25592" y="2705"/>
                </a:moveTo>
                <a:lnTo>
                  <a:pt x="12486" y="1352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4153046" y="5357526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25253" y="3143"/>
                </a:moveTo>
                <a:lnTo>
                  <a:pt x="12766" y="1739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081114" y="5345000"/>
            <a:ext cx="25400" cy="5715"/>
          </a:xfrm>
          <a:custGeom>
            <a:avLst/>
            <a:gdLst/>
            <a:ahLst/>
            <a:cxnLst/>
            <a:rect l="l" t="t" r="r" b="b"/>
            <a:pathLst>
              <a:path w="25400" h="5714">
                <a:moveTo>
                  <a:pt x="24795" y="5510"/>
                </a:moveTo>
                <a:lnTo>
                  <a:pt x="12397" y="2755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4011117" y="5331217"/>
            <a:ext cx="25400" cy="5715"/>
          </a:xfrm>
          <a:custGeom>
            <a:avLst/>
            <a:gdLst/>
            <a:ahLst/>
            <a:cxnLst/>
            <a:rect l="l" t="t" r="r" b="b"/>
            <a:pathLst>
              <a:path w="25400" h="5714">
                <a:moveTo>
                  <a:pt x="24942" y="5322"/>
                </a:moveTo>
                <a:lnTo>
                  <a:pt x="12611" y="2661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939798" y="5313543"/>
            <a:ext cx="25400" cy="6985"/>
          </a:xfrm>
          <a:custGeom>
            <a:avLst/>
            <a:gdLst/>
            <a:ahLst/>
            <a:cxnLst/>
            <a:rect l="l" t="t" r="r" b="b"/>
            <a:pathLst>
              <a:path w="25400" h="6985">
                <a:moveTo>
                  <a:pt x="25141" y="6486"/>
                </a:moveTo>
                <a:lnTo>
                  <a:pt x="12533" y="3381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3871578" y="5294103"/>
            <a:ext cx="25400" cy="6985"/>
          </a:xfrm>
          <a:custGeom>
            <a:avLst/>
            <a:gdLst/>
            <a:ahLst/>
            <a:cxnLst/>
            <a:rect l="l" t="t" r="r" b="b"/>
            <a:pathLst>
              <a:path w="25400" h="6985">
                <a:moveTo>
                  <a:pt x="24781" y="6875"/>
                </a:moveTo>
                <a:lnTo>
                  <a:pt x="12095" y="3297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3802413" y="5270087"/>
            <a:ext cx="24130" cy="8255"/>
          </a:xfrm>
          <a:custGeom>
            <a:avLst/>
            <a:gdLst/>
            <a:ahLst/>
            <a:cxnLst/>
            <a:rect l="l" t="t" r="r" b="b"/>
            <a:pathLst>
              <a:path w="24129" h="8254">
                <a:moveTo>
                  <a:pt x="24096" y="8032"/>
                </a:moveTo>
                <a:lnTo>
                  <a:pt x="12048" y="4016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3725431" y="5238981"/>
            <a:ext cx="35560" cy="15240"/>
          </a:xfrm>
          <a:custGeom>
            <a:avLst/>
            <a:gdLst/>
            <a:ahLst/>
            <a:cxnLst/>
            <a:rect l="l" t="t" r="r" b="b"/>
            <a:pathLst>
              <a:path w="35560" h="15239">
                <a:moveTo>
                  <a:pt x="35038" y="15008"/>
                </a:moveTo>
                <a:lnTo>
                  <a:pt x="22897" y="10005"/>
                </a:lnTo>
                <a:lnTo>
                  <a:pt x="11307" y="5002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3669555" y="5211097"/>
            <a:ext cx="22860" cy="12700"/>
          </a:xfrm>
          <a:custGeom>
            <a:avLst/>
            <a:gdLst/>
            <a:ahLst/>
            <a:cxnLst/>
            <a:rect l="l" t="t" r="r" b="b"/>
            <a:pathLst>
              <a:path w="22860" h="12700">
                <a:moveTo>
                  <a:pt x="22334" y="12412"/>
                </a:moveTo>
                <a:lnTo>
                  <a:pt x="11167" y="5882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3607964" y="5174317"/>
            <a:ext cx="22225" cy="13970"/>
          </a:xfrm>
          <a:custGeom>
            <a:avLst/>
            <a:gdLst/>
            <a:ahLst/>
            <a:cxnLst/>
            <a:rect l="l" t="t" r="r" b="b"/>
            <a:pathLst>
              <a:path w="22225" h="13970">
                <a:moveTo>
                  <a:pt x="21695" y="13632"/>
                </a:moveTo>
                <a:lnTo>
                  <a:pt x="10829" y="6974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3549968" y="5131225"/>
            <a:ext cx="20320" cy="16510"/>
          </a:xfrm>
          <a:custGeom>
            <a:avLst/>
            <a:gdLst/>
            <a:ahLst/>
            <a:cxnLst/>
            <a:rect l="l" t="t" r="r" b="b"/>
            <a:pathLst>
              <a:path w="20320" h="16510">
                <a:moveTo>
                  <a:pt x="20001" y="16084"/>
                </a:moveTo>
                <a:lnTo>
                  <a:pt x="9695" y="8042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3499337" y="5079257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79" h="19050">
                <a:moveTo>
                  <a:pt x="17292" y="18522"/>
                </a:moveTo>
                <a:lnTo>
                  <a:pt x="8148" y="9759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3460422" y="5018170"/>
            <a:ext cx="12065" cy="22860"/>
          </a:xfrm>
          <a:custGeom>
            <a:avLst/>
            <a:gdLst/>
            <a:ahLst/>
            <a:cxnLst/>
            <a:rect l="l" t="t" r="r" b="b"/>
            <a:pathLst>
              <a:path w="12064" h="22860">
                <a:moveTo>
                  <a:pt x="11757" y="22459"/>
                </a:moveTo>
                <a:lnTo>
                  <a:pt x="5383" y="11408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3440357" y="4950037"/>
            <a:ext cx="5715" cy="24765"/>
          </a:xfrm>
          <a:custGeom>
            <a:avLst/>
            <a:gdLst/>
            <a:ahLst/>
            <a:cxnLst/>
            <a:rect l="l" t="t" r="r" b="b"/>
            <a:pathLst>
              <a:path w="5714" h="24764">
                <a:moveTo>
                  <a:pt x="5152" y="24552"/>
                </a:moveTo>
                <a:lnTo>
                  <a:pt x="1965" y="12442"/>
                </a:ln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3440429" y="4878121"/>
            <a:ext cx="3810" cy="25400"/>
          </a:xfrm>
          <a:custGeom>
            <a:avLst/>
            <a:gdLst/>
            <a:ahLst/>
            <a:cxnLst/>
            <a:rect l="l" t="t" r="r" b="b"/>
            <a:pathLst>
              <a:path w="3810" h="25400">
                <a:moveTo>
                  <a:pt x="0" y="25348"/>
                </a:moveTo>
                <a:lnTo>
                  <a:pt x="886" y="12368"/>
                </a:lnTo>
                <a:lnTo>
                  <a:pt x="3326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458209" y="4810974"/>
            <a:ext cx="11430" cy="22860"/>
          </a:xfrm>
          <a:custGeom>
            <a:avLst/>
            <a:gdLst/>
            <a:ahLst/>
            <a:cxnLst/>
            <a:rect l="l" t="t" r="r" b="b"/>
            <a:pathLst>
              <a:path w="11429" h="22860">
                <a:moveTo>
                  <a:pt x="0" y="22645"/>
                </a:moveTo>
                <a:lnTo>
                  <a:pt x="5465" y="11461"/>
                </a:lnTo>
                <a:lnTo>
                  <a:pt x="11271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3496309" y="4752104"/>
            <a:ext cx="16510" cy="19685"/>
          </a:xfrm>
          <a:custGeom>
            <a:avLst/>
            <a:gdLst/>
            <a:ahLst/>
            <a:cxnLst/>
            <a:rect l="l" t="t" r="r" b="b"/>
            <a:pathLst>
              <a:path w="16510" h="19685">
                <a:moveTo>
                  <a:pt x="0" y="19285"/>
                </a:moveTo>
                <a:lnTo>
                  <a:pt x="7703" y="9642"/>
                </a:lnTo>
                <a:lnTo>
                  <a:pt x="16318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3545840" y="4703630"/>
            <a:ext cx="19050" cy="17145"/>
          </a:xfrm>
          <a:custGeom>
            <a:avLst/>
            <a:gdLst/>
            <a:ahLst/>
            <a:cxnLst/>
            <a:rect l="l" t="t" r="r" b="b"/>
            <a:pathLst>
              <a:path w="19050" h="17145">
                <a:moveTo>
                  <a:pt x="0" y="16959"/>
                </a:moveTo>
                <a:lnTo>
                  <a:pt x="9226" y="8184"/>
                </a:lnTo>
                <a:lnTo>
                  <a:pt x="18763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3602990" y="4661946"/>
            <a:ext cx="21590" cy="14604"/>
          </a:xfrm>
          <a:custGeom>
            <a:avLst/>
            <a:gdLst/>
            <a:ahLst/>
            <a:cxnLst/>
            <a:rect l="l" t="t" r="r" b="b"/>
            <a:pathLst>
              <a:path w="21589" h="14604">
                <a:moveTo>
                  <a:pt x="0" y="14193"/>
                </a:moveTo>
                <a:lnTo>
                  <a:pt x="10567" y="7237"/>
                </a:lnTo>
                <a:lnTo>
                  <a:pt x="21134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3665220" y="4626768"/>
            <a:ext cx="22225" cy="11430"/>
          </a:xfrm>
          <a:custGeom>
            <a:avLst/>
            <a:gdLst/>
            <a:ahLst/>
            <a:cxnLst/>
            <a:rect l="l" t="t" r="r" b="b"/>
            <a:pathLst>
              <a:path w="22225" h="11429">
                <a:moveTo>
                  <a:pt x="0" y="11271"/>
                </a:moveTo>
                <a:lnTo>
                  <a:pt x="10873" y="5805"/>
                </a:lnTo>
                <a:lnTo>
                  <a:pt x="22088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3729990" y="4596245"/>
            <a:ext cx="23495" cy="10160"/>
          </a:xfrm>
          <a:custGeom>
            <a:avLst/>
            <a:gdLst/>
            <a:ahLst/>
            <a:cxnLst/>
            <a:rect l="l" t="t" r="r" b="b"/>
            <a:pathLst>
              <a:path w="23495" h="10160">
                <a:moveTo>
                  <a:pt x="0" y="10044"/>
                </a:moveTo>
                <a:lnTo>
                  <a:pt x="11197" y="4868"/>
                </a:lnTo>
                <a:lnTo>
                  <a:pt x="23265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3796029" y="4570317"/>
            <a:ext cx="24130" cy="8255"/>
          </a:xfrm>
          <a:custGeom>
            <a:avLst/>
            <a:gdLst/>
            <a:ahLst/>
            <a:cxnLst/>
            <a:rect l="l" t="t" r="r" b="b"/>
            <a:pathLst>
              <a:path w="24129" h="8254">
                <a:moveTo>
                  <a:pt x="0" y="8032"/>
                </a:moveTo>
                <a:lnTo>
                  <a:pt x="12048" y="4016"/>
                </a:lnTo>
                <a:lnTo>
                  <a:pt x="24096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3865879" y="4547457"/>
            <a:ext cx="24130" cy="8255"/>
          </a:xfrm>
          <a:custGeom>
            <a:avLst/>
            <a:gdLst/>
            <a:ahLst/>
            <a:cxnLst/>
            <a:rect l="l" t="t" r="r" b="b"/>
            <a:pathLst>
              <a:path w="24129" h="8254">
                <a:moveTo>
                  <a:pt x="0" y="8032"/>
                </a:moveTo>
                <a:lnTo>
                  <a:pt x="12048" y="4016"/>
                </a:lnTo>
                <a:lnTo>
                  <a:pt x="24096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3934459" y="4528465"/>
            <a:ext cx="24765" cy="6985"/>
          </a:xfrm>
          <a:custGeom>
            <a:avLst/>
            <a:gdLst/>
            <a:ahLst/>
            <a:cxnLst/>
            <a:rect l="l" t="t" r="r" b="b"/>
            <a:pathLst>
              <a:path w="24764" h="6985">
                <a:moveTo>
                  <a:pt x="0" y="6705"/>
                </a:moveTo>
                <a:lnTo>
                  <a:pt x="12293" y="3038"/>
                </a:lnTo>
                <a:lnTo>
                  <a:pt x="24587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4005579" y="4512067"/>
            <a:ext cx="24765" cy="5715"/>
          </a:xfrm>
          <a:custGeom>
            <a:avLst/>
            <a:gdLst/>
            <a:ahLst/>
            <a:cxnLst/>
            <a:rect l="l" t="t" r="r" b="b"/>
            <a:pathLst>
              <a:path w="24764" h="5714">
                <a:moveTo>
                  <a:pt x="0" y="5322"/>
                </a:moveTo>
                <a:lnTo>
                  <a:pt x="12028" y="2661"/>
                </a:lnTo>
                <a:lnTo>
                  <a:pt x="24381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4075429" y="4498097"/>
            <a:ext cx="25400" cy="5715"/>
          </a:xfrm>
          <a:custGeom>
            <a:avLst/>
            <a:gdLst/>
            <a:ahLst/>
            <a:cxnLst/>
            <a:rect l="l" t="t" r="r" b="b"/>
            <a:pathLst>
              <a:path w="25400" h="5714">
                <a:moveTo>
                  <a:pt x="0" y="5322"/>
                </a:moveTo>
                <a:lnTo>
                  <a:pt x="12331" y="2661"/>
                </a:lnTo>
                <a:lnTo>
                  <a:pt x="24942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4146550" y="4487148"/>
            <a:ext cx="26034" cy="3810"/>
          </a:xfrm>
          <a:custGeom>
            <a:avLst/>
            <a:gdLst/>
            <a:ahLst/>
            <a:cxnLst/>
            <a:rect l="l" t="t" r="r" b="b"/>
            <a:pathLst>
              <a:path w="26035" h="3810">
                <a:moveTo>
                  <a:pt x="0" y="3571"/>
                </a:moveTo>
                <a:lnTo>
                  <a:pt x="12964" y="1926"/>
                </a:lnTo>
                <a:lnTo>
                  <a:pt x="25624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4218940" y="4477854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0" y="2705"/>
                </a:moveTo>
                <a:lnTo>
                  <a:pt x="12543" y="1352"/>
                </a:lnTo>
                <a:lnTo>
                  <a:pt x="25365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4290059" y="4470326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0" y="2613"/>
                </a:moveTo>
                <a:lnTo>
                  <a:pt x="12722" y="1306"/>
                </a:lnTo>
                <a:lnTo>
                  <a:pt x="25163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4363720" y="4465572"/>
            <a:ext cx="26034" cy="1270"/>
          </a:xfrm>
          <a:custGeom>
            <a:avLst/>
            <a:gdLst/>
            <a:ahLst/>
            <a:cxnLst/>
            <a:rect l="l" t="t" r="r" b="b"/>
            <a:pathLst>
              <a:path w="26035" h="1270">
                <a:moveTo>
                  <a:pt x="0" y="1017"/>
                </a:moveTo>
                <a:lnTo>
                  <a:pt x="12608" y="647"/>
                </a:lnTo>
                <a:lnTo>
                  <a:pt x="25494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4434840" y="4462364"/>
            <a:ext cx="25400" cy="635"/>
          </a:xfrm>
          <a:custGeom>
            <a:avLst/>
            <a:gdLst/>
            <a:ahLst/>
            <a:cxnLst/>
            <a:rect l="l" t="t" r="r" b="b"/>
            <a:pathLst>
              <a:path w="25400" h="635">
                <a:moveTo>
                  <a:pt x="0" y="415"/>
                </a:moveTo>
                <a:lnTo>
                  <a:pt x="12781" y="363"/>
                </a:lnTo>
                <a:lnTo>
                  <a:pt x="25281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4507229" y="4460278"/>
            <a:ext cx="26034" cy="1270"/>
          </a:xfrm>
          <a:custGeom>
            <a:avLst/>
            <a:gdLst/>
            <a:ahLst/>
            <a:cxnLst/>
            <a:rect l="l" t="t" r="r" b="b"/>
            <a:pathLst>
              <a:path w="26035" h="1270">
                <a:moveTo>
                  <a:pt x="0" y="1231"/>
                </a:moveTo>
                <a:lnTo>
                  <a:pt x="13078" y="319"/>
                </a:lnTo>
                <a:lnTo>
                  <a:pt x="25844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5642609" y="3657600"/>
            <a:ext cx="4141470" cy="1371600"/>
          </a:xfrm>
          <a:custGeom>
            <a:avLst/>
            <a:gdLst/>
            <a:ahLst/>
            <a:cxnLst/>
            <a:rect l="l" t="t" r="r" b="b"/>
            <a:pathLst>
              <a:path w="4141470" h="1371600">
                <a:moveTo>
                  <a:pt x="1090930" y="0"/>
                </a:moveTo>
                <a:lnTo>
                  <a:pt x="1045438" y="842"/>
                </a:lnTo>
                <a:lnTo>
                  <a:pt x="1000174" y="3313"/>
                </a:lnTo>
                <a:lnTo>
                  <a:pt x="955365" y="7325"/>
                </a:lnTo>
                <a:lnTo>
                  <a:pt x="911240" y="12791"/>
                </a:lnTo>
                <a:lnTo>
                  <a:pt x="868025" y="19625"/>
                </a:lnTo>
                <a:lnTo>
                  <a:pt x="825948" y="27740"/>
                </a:lnTo>
                <a:lnTo>
                  <a:pt x="785237" y="37050"/>
                </a:lnTo>
                <a:lnTo>
                  <a:pt x="746119" y="47467"/>
                </a:lnTo>
                <a:lnTo>
                  <a:pt x="708823" y="58905"/>
                </a:lnTo>
                <a:lnTo>
                  <a:pt x="640605" y="84499"/>
                </a:lnTo>
                <a:lnTo>
                  <a:pt x="582403" y="113136"/>
                </a:lnTo>
                <a:lnTo>
                  <a:pt x="536039" y="144125"/>
                </a:lnTo>
                <a:lnTo>
                  <a:pt x="503333" y="176770"/>
                </a:lnTo>
                <a:lnTo>
                  <a:pt x="483869" y="227329"/>
                </a:lnTo>
                <a:lnTo>
                  <a:pt x="483869" y="398779"/>
                </a:lnTo>
                <a:lnTo>
                  <a:pt x="483869" y="568960"/>
                </a:lnTo>
                <a:lnTo>
                  <a:pt x="483869" y="802639"/>
                </a:lnTo>
                <a:lnTo>
                  <a:pt x="0" y="1071880"/>
                </a:lnTo>
                <a:lnTo>
                  <a:pt x="483869" y="1144270"/>
                </a:lnTo>
                <a:lnTo>
                  <a:pt x="503333" y="1194829"/>
                </a:lnTo>
                <a:lnTo>
                  <a:pt x="536039" y="1227474"/>
                </a:lnTo>
                <a:lnTo>
                  <a:pt x="582403" y="1258463"/>
                </a:lnTo>
                <a:lnTo>
                  <a:pt x="640605" y="1287100"/>
                </a:lnTo>
                <a:lnTo>
                  <a:pt x="708823" y="1312694"/>
                </a:lnTo>
                <a:lnTo>
                  <a:pt x="746119" y="1324132"/>
                </a:lnTo>
                <a:lnTo>
                  <a:pt x="785237" y="1334549"/>
                </a:lnTo>
                <a:lnTo>
                  <a:pt x="825948" y="1343859"/>
                </a:lnTo>
                <a:lnTo>
                  <a:pt x="868025" y="1351974"/>
                </a:lnTo>
                <a:lnTo>
                  <a:pt x="911240" y="1358808"/>
                </a:lnTo>
                <a:lnTo>
                  <a:pt x="955365" y="1364274"/>
                </a:lnTo>
                <a:lnTo>
                  <a:pt x="1000174" y="1368286"/>
                </a:lnTo>
                <a:lnTo>
                  <a:pt x="1045438" y="1370757"/>
                </a:lnTo>
                <a:lnTo>
                  <a:pt x="1090930" y="1371600"/>
                </a:lnTo>
                <a:lnTo>
                  <a:pt x="1546860" y="1371600"/>
                </a:lnTo>
                <a:lnTo>
                  <a:pt x="2002789" y="1371600"/>
                </a:lnTo>
                <a:lnTo>
                  <a:pt x="2622549" y="1371600"/>
                </a:lnTo>
                <a:lnTo>
                  <a:pt x="3078480" y="1371600"/>
                </a:lnTo>
                <a:lnTo>
                  <a:pt x="3534410" y="1371600"/>
                </a:lnTo>
                <a:lnTo>
                  <a:pt x="3579901" y="1370757"/>
                </a:lnTo>
                <a:lnTo>
                  <a:pt x="3625165" y="1368286"/>
                </a:lnTo>
                <a:lnTo>
                  <a:pt x="3669974" y="1364274"/>
                </a:lnTo>
                <a:lnTo>
                  <a:pt x="3714099" y="1358808"/>
                </a:lnTo>
                <a:lnTo>
                  <a:pt x="3757314" y="1351974"/>
                </a:lnTo>
                <a:lnTo>
                  <a:pt x="3799391" y="1343859"/>
                </a:lnTo>
                <a:lnTo>
                  <a:pt x="3840102" y="1334549"/>
                </a:lnTo>
                <a:lnTo>
                  <a:pt x="3879220" y="1324132"/>
                </a:lnTo>
                <a:lnTo>
                  <a:pt x="3916516" y="1312694"/>
                </a:lnTo>
                <a:lnTo>
                  <a:pt x="3984734" y="1287100"/>
                </a:lnTo>
                <a:lnTo>
                  <a:pt x="4042936" y="1258463"/>
                </a:lnTo>
                <a:lnTo>
                  <a:pt x="4089300" y="1227474"/>
                </a:lnTo>
                <a:lnTo>
                  <a:pt x="4122006" y="1194829"/>
                </a:lnTo>
                <a:lnTo>
                  <a:pt x="4141469" y="1144270"/>
                </a:lnTo>
                <a:lnTo>
                  <a:pt x="4141469" y="972819"/>
                </a:lnTo>
                <a:lnTo>
                  <a:pt x="4141469" y="802639"/>
                </a:lnTo>
                <a:lnTo>
                  <a:pt x="4141469" y="568960"/>
                </a:lnTo>
                <a:lnTo>
                  <a:pt x="4141469" y="398779"/>
                </a:lnTo>
                <a:lnTo>
                  <a:pt x="4141469" y="227329"/>
                </a:lnTo>
                <a:lnTo>
                  <a:pt x="4139231" y="210380"/>
                </a:lnTo>
                <a:lnTo>
                  <a:pt x="4107474" y="160284"/>
                </a:lnTo>
                <a:lnTo>
                  <a:pt x="4067712" y="128380"/>
                </a:lnTo>
                <a:lnTo>
                  <a:pt x="4015201" y="98480"/>
                </a:lnTo>
                <a:lnTo>
                  <a:pt x="3951763" y="71278"/>
                </a:lnTo>
                <a:lnTo>
                  <a:pt x="3879220" y="47467"/>
                </a:lnTo>
                <a:lnTo>
                  <a:pt x="3840102" y="37050"/>
                </a:lnTo>
                <a:lnTo>
                  <a:pt x="3799391" y="27740"/>
                </a:lnTo>
                <a:lnTo>
                  <a:pt x="3757314" y="19625"/>
                </a:lnTo>
                <a:lnTo>
                  <a:pt x="3714099" y="12791"/>
                </a:lnTo>
                <a:lnTo>
                  <a:pt x="3669974" y="7325"/>
                </a:lnTo>
                <a:lnTo>
                  <a:pt x="3625165" y="3313"/>
                </a:lnTo>
                <a:lnTo>
                  <a:pt x="3579901" y="842"/>
                </a:lnTo>
                <a:lnTo>
                  <a:pt x="3534410" y="0"/>
                </a:lnTo>
                <a:lnTo>
                  <a:pt x="3078480" y="0"/>
                </a:lnTo>
                <a:lnTo>
                  <a:pt x="2622549" y="0"/>
                </a:lnTo>
                <a:lnTo>
                  <a:pt x="2002789" y="0"/>
                </a:lnTo>
                <a:lnTo>
                  <a:pt x="1546860" y="0"/>
                </a:lnTo>
                <a:lnTo>
                  <a:pt x="109093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6126479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9784080" y="5029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6170929" y="3840662"/>
            <a:ext cx="3503295" cy="1022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ctr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th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hi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dr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odes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o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cur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empt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sl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3500" marR="0" lvl="0" indent="0" algn="ctr" defTabSz="914400" rtl="0" eaLnBrk="1" fontAlgn="auto" latinLnBrk="0" hangingPunct="1">
              <a:lnSpc>
                <a:spcPts val="18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th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 mi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20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3500" marR="0" lvl="0" indent="0" algn="ctr" defTabSz="914400" rtl="0" eaLnBrk="1" fontAlgn="auto" latinLnBrk="0" hangingPunct="1">
              <a:lnSpc>
                <a:spcPts val="20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moves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i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th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mpty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os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681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79" y="724002"/>
            <a:ext cx="822769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91585" algn="l"/>
                <a:tab pos="6337935" algn="l"/>
              </a:tabLst>
              <a:defRPr/>
            </a:pP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ea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3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ion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	–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io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ns	</a:t>
            </a:r>
            <a:r>
              <a:rPr kumimoji="0" sz="3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3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3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</a:t>
            </a:r>
            <a:r>
              <a:rPr kumimoji="0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endParaRPr kumimoji="0" sz="3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8925560" cy="0"/>
          </a:xfrm>
          <a:custGeom>
            <a:avLst/>
            <a:gdLst/>
            <a:ahLst/>
            <a:cxnLst/>
            <a:rect l="l" t="t" r="r" b="b"/>
            <a:pathLst>
              <a:path w="8925560">
                <a:moveTo>
                  <a:pt x="0" y="0"/>
                </a:moveTo>
                <a:lnTo>
                  <a:pt x="892556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300" y="1971039"/>
            <a:ext cx="142240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159" y="1899578"/>
            <a:ext cx="2743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1369" y="5721350"/>
            <a:ext cx="140970" cy="140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6960" y="5648618"/>
            <a:ext cx="32740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ew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itio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“2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”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92170" y="312692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64789" y="3366770"/>
            <a:ext cx="542290" cy="477520"/>
          </a:xfrm>
          <a:custGeom>
            <a:avLst/>
            <a:gdLst/>
            <a:ahLst/>
            <a:cxnLst/>
            <a:rect l="l" t="t" r="r" b="b"/>
            <a:pathLst>
              <a:path w="542289" h="477520">
                <a:moveTo>
                  <a:pt x="542289" y="0"/>
                </a:moveTo>
                <a:lnTo>
                  <a:pt x="0" y="477519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64279" y="3417570"/>
            <a:ext cx="238760" cy="330200"/>
          </a:xfrm>
          <a:custGeom>
            <a:avLst/>
            <a:gdLst/>
            <a:ahLst/>
            <a:cxnLst/>
            <a:rect l="l" t="t" r="r" b="b"/>
            <a:pathLst>
              <a:path w="238760" h="330200">
                <a:moveTo>
                  <a:pt x="0" y="0"/>
                </a:moveTo>
                <a:lnTo>
                  <a:pt x="238760" y="330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36290" y="3017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36290" y="3017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93490" y="3474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86230" y="47421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382"/>
                </a:lnTo>
                <a:lnTo>
                  <a:pt x="335104" y="24654"/>
                </a:lnTo>
                <a:lnTo>
                  <a:pt x="378713" y="53505"/>
                </a:lnTo>
                <a:lnTo>
                  <a:pt x="414040" y="91622"/>
                </a:lnTo>
                <a:lnTo>
                  <a:pt x="439697" y="137695"/>
                </a:lnTo>
                <a:lnTo>
                  <a:pt x="454296" y="190412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234"/>
                </a:lnTo>
                <a:lnTo>
                  <a:pt x="11338" y="154594"/>
                </a:lnTo>
                <a:lnTo>
                  <a:pt x="33464" y="106161"/>
                </a:lnTo>
                <a:lnTo>
                  <a:pt x="65722" y="65246"/>
                </a:lnTo>
                <a:lnTo>
                  <a:pt x="106724" y="33160"/>
                </a:lnTo>
                <a:lnTo>
                  <a:pt x="155082" y="11216"/>
                </a:lnTo>
                <a:lnTo>
                  <a:pt x="209406" y="725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86230" y="4742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44700" y="5199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99920" y="4210050"/>
            <a:ext cx="548640" cy="563880"/>
          </a:xfrm>
          <a:custGeom>
            <a:avLst/>
            <a:gdLst/>
            <a:ahLst/>
            <a:cxnLst/>
            <a:rect l="l" t="t" r="r" b="b"/>
            <a:pathLst>
              <a:path w="548639" h="563879">
                <a:moveTo>
                  <a:pt x="548640" y="0"/>
                </a:moveTo>
                <a:lnTo>
                  <a:pt x="0" y="56388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18890" y="37287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2595" y="6455"/>
                </a:lnTo>
                <a:lnTo>
                  <a:pt x="122095" y="24894"/>
                </a:lnTo>
                <a:lnTo>
                  <a:pt x="78486" y="53929"/>
                </a:lnTo>
                <a:lnTo>
                  <a:pt x="43159" y="92171"/>
                </a:lnTo>
                <a:lnTo>
                  <a:pt x="17502" y="138231"/>
                </a:lnTo>
                <a:lnTo>
                  <a:pt x="2903" y="190720"/>
                </a:lnTo>
                <a:lnTo>
                  <a:pt x="0" y="228600"/>
                </a:lnTo>
                <a:lnTo>
                  <a:pt x="734" y="247793"/>
                </a:lnTo>
                <a:lnTo>
                  <a:pt x="11338" y="302117"/>
                </a:lnTo>
                <a:lnTo>
                  <a:pt x="33464" y="350475"/>
                </a:lnTo>
                <a:lnTo>
                  <a:pt x="65722" y="391477"/>
                </a:lnTo>
                <a:lnTo>
                  <a:pt x="106724" y="423735"/>
                </a:lnTo>
                <a:lnTo>
                  <a:pt x="155082" y="445861"/>
                </a:lnTo>
                <a:lnTo>
                  <a:pt x="209406" y="456465"/>
                </a:lnTo>
                <a:lnTo>
                  <a:pt x="228600" y="457200"/>
                </a:lnTo>
                <a:lnTo>
                  <a:pt x="247793" y="456465"/>
                </a:lnTo>
                <a:lnTo>
                  <a:pt x="302117" y="445861"/>
                </a:lnTo>
                <a:lnTo>
                  <a:pt x="350475" y="423735"/>
                </a:lnTo>
                <a:lnTo>
                  <a:pt x="391477" y="391477"/>
                </a:lnTo>
                <a:lnTo>
                  <a:pt x="423735" y="350475"/>
                </a:lnTo>
                <a:lnTo>
                  <a:pt x="445861" y="302117"/>
                </a:lnTo>
                <a:lnTo>
                  <a:pt x="456465" y="247793"/>
                </a:lnTo>
                <a:lnTo>
                  <a:pt x="457200" y="228600"/>
                </a:lnTo>
                <a:lnTo>
                  <a:pt x="456465" y="209406"/>
                </a:lnTo>
                <a:lnTo>
                  <a:pt x="445861" y="155082"/>
                </a:lnTo>
                <a:lnTo>
                  <a:pt x="423735" y="106724"/>
                </a:lnTo>
                <a:lnTo>
                  <a:pt x="391477" y="65722"/>
                </a:lnTo>
                <a:lnTo>
                  <a:pt x="350475" y="33464"/>
                </a:lnTo>
                <a:lnTo>
                  <a:pt x="302117" y="11338"/>
                </a:lnTo>
                <a:lnTo>
                  <a:pt x="247793" y="73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47490" y="3728720"/>
            <a:ext cx="63500" cy="8890"/>
          </a:xfrm>
          <a:custGeom>
            <a:avLst/>
            <a:gdLst/>
            <a:ahLst/>
            <a:cxnLst/>
            <a:rect l="l" t="t" r="r" b="b"/>
            <a:pathLst>
              <a:path w="63500" h="8889">
                <a:moveTo>
                  <a:pt x="0" y="0"/>
                </a:moveTo>
                <a:lnTo>
                  <a:pt x="13309" y="355"/>
                </a:lnTo>
                <a:lnTo>
                  <a:pt x="26340" y="1421"/>
                </a:lnTo>
                <a:lnTo>
                  <a:pt x="39050" y="3197"/>
                </a:lnTo>
                <a:lnTo>
                  <a:pt x="51398" y="5684"/>
                </a:lnTo>
                <a:lnTo>
                  <a:pt x="63342" y="8882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83379" y="3771900"/>
            <a:ext cx="46355" cy="44450"/>
          </a:xfrm>
          <a:custGeom>
            <a:avLst/>
            <a:gdLst/>
            <a:ahLst/>
            <a:cxnLst/>
            <a:rect l="l" t="t" r="r" b="b"/>
            <a:pathLst>
              <a:path w="46354" h="44450">
                <a:moveTo>
                  <a:pt x="0" y="0"/>
                </a:moveTo>
                <a:lnTo>
                  <a:pt x="9969" y="7751"/>
                </a:lnTo>
                <a:lnTo>
                  <a:pt x="19617" y="16133"/>
                </a:lnTo>
                <a:lnTo>
                  <a:pt x="28857" y="25061"/>
                </a:lnTo>
                <a:lnTo>
                  <a:pt x="37608" y="34451"/>
                </a:lnTo>
                <a:lnTo>
                  <a:pt x="45783" y="44219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65929" y="3887470"/>
            <a:ext cx="10160" cy="71120"/>
          </a:xfrm>
          <a:custGeom>
            <a:avLst/>
            <a:gdLst/>
            <a:ahLst/>
            <a:cxnLst/>
            <a:rect l="l" t="t" r="r" b="b"/>
            <a:pathLst>
              <a:path w="10160" h="71120">
                <a:moveTo>
                  <a:pt x="0" y="0"/>
                </a:moveTo>
                <a:lnTo>
                  <a:pt x="9289" y="49614"/>
                </a:lnTo>
                <a:lnTo>
                  <a:pt x="10160" y="69850"/>
                </a:lnTo>
                <a:lnTo>
                  <a:pt x="10160" y="71119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37764" y="4029709"/>
            <a:ext cx="27305" cy="58419"/>
          </a:xfrm>
          <a:custGeom>
            <a:avLst/>
            <a:gdLst/>
            <a:ahLst/>
            <a:cxnLst/>
            <a:rect l="l" t="t" r="r" b="b"/>
            <a:pathLst>
              <a:path w="27304" h="58420">
                <a:moveTo>
                  <a:pt x="26895" y="0"/>
                </a:moveTo>
                <a:lnTo>
                  <a:pt x="22627" y="12508"/>
                </a:lnTo>
                <a:lnTo>
                  <a:pt x="17845" y="24545"/>
                </a:lnTo>
                <a:lnTo>
                  <a:pt x="12508" y="36109"/>
                </a:lnTo>
                <a:lnTo>
                  <a:pt x="6573" y="47201"/>
                </a:lnTo>
                <a:lnTo>
                  <a:pt x="0" y="57820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24147" y="4145279"/>
            <a:ext cx="57150" cy="28575"/>
          </a:xfrm>
          <a:custGeom>
            <a:avLst/>
            <a:gdLst/>
            <a:ahLst/>
            <a:cxnLst/>
            <a:rect l="l" t="t" r="r" b="b"/>
            <a:pathLst>
              <a:path w="57150" h="28575">
                <a:moveTo>
                  <a:pt x="56692" y="0"/>
                </a:moveTo>
                <a:lnTo>
                  <a:pt x="46313" y="7075"/>
                </a:lnTo>
                <a:lnTo>
                  <a:pt x="35454" y="13431"/>
                </a:lnTo>
                <a:lnTo>
                  <a:pt x="24116" y="19068"/>
                </a:lnTo>
                <a:lnTo>
                  <a:pt x="12297" y="23985"/>
                </a:lnTo>
                <a:lnTo>
                  <a:pt x="0" y="28183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81606" y="4177037"/>
            <a:ext cx="63500" cy="8890"/>
          </a:xfrm>
          <a:custGeom>
            <a:avLst/>
            <a:gdLst/>
            <a:ahLst/>
            <a:cxnLst/>
            <a:rect l="l" t="t" r="r" b="b"/>
            <a:pathLst>
              <a:path w="63500" h="8889">
                <a:moveTo>
                  <a:pt x="63342" y="8882"/>
                </a:moveTo>
                <a:lnTo>
                  <a:pt x="50033" y="8527"/>
                </a:lnTo>
                <a:lnTo>
                  <a:pt x="37002" y="7461"/>
                </a:lnTo>
                <a:lnTo>
                  <a:pt x="24292" y="5684"/>
                </a:lnTo>
                <a:lnTo>
                  <a:pt x="11944" y="3197"/>
                </a:lnTo>
                <a:lnTo>
                  <a:pt x="0" y="0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64511" y="4096389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44548" y="45079"/>
                </a:moveTo>
                <a:lnTo>
                  <a:pt x="34687" y="37323"/>
                </a:lnTo>
                <a:lnTo>
                  <a:pt x="25301" y="28895"/>
                </a:lnTo>
                <a:lnTo>
                  <a:pt x="16391" y="19837"/>
                </a:lnTo>
                <a:lnTo>
                  <a:pt x="7957" y="10191"/>
                </a:lnTo>
                <a:lnTo>
                  <a:pt x="0" y="0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18890" y="3953509"/>
            <a:ext cx="8890" cy="71120"/>
          </a:xfrm>
          <a:custGeom>
            <a:avLst/>
            <a:gdLst/>
            <a:ahLst/>
            <a:cxnLst/>
            <a:rect l="l" t="t" r="r" b="b"/>
            <a:pathLst>
              <a:path w="8889" h="71120">
                <a:moveTo>
                  <a:pt x="8889" y="71119"/>
                </a:moveTo>
                <a:lnTo>
                  <a:pt x="684" y="21593"/>
                </a:lnTo>
                <a:lnTo>
                  <a:pt x="0" y="2539"/>
                </a:lnTo>
                <a:lnTo>
                  <a:pt x="0" y="1269"/>
                </a:lnTo>
                <a:lnTo>
                  <a:pt x="0" y="0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30320" y="3825387"/>
            <a:ext cx="28575" cy="57150"/>
          </a:xfrm>
          <a:custGeom>
            <a:avLst/>
            <a:gdLst/>
            <a:ahLst/>
            <a:cxnLst/>
            <a:rect l="l" t="t" r="r" b="b"/>
            <a:pathLst>
              <a:path w="28575" h="57150">
                <a:moveTo>
                  <a:pt x="0" y="57002"/>
                </a:moveTo>
                <a:lnTo>
                  <a:pt x="4755" y="44686"/>
                </a:lnTo>
                <a:lnTo>
                  <a:pt x="9859" y="32828"/>
                </a:lnTo>
                <a:lnTo>
                  <a:pt x="15430" y="21427"/>
                </a:lnTo>
                <a:lnTo>
                  <a:pt x="21586" y="10485"/>
                </a:lnTo>
                <a:lnTo>
                  <a:pt x="28447" y="0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16679" y="3740288"/>
            <a:ext cx="57150" cy="27940"/>
          </a:xfrm>
          <a:custGeom>
            <a:avLst/>
            <a:gdLst/>
            <a:ahLst/>
            <a:cxnLst/>
            <a:rect l="l" t="t" r="r" b="b"/>
            <a:pathLst>
              <a:path w="57150" h="27939">
                <a:moveTo>
                  <a:pt x="0" y="27801"/>
                </a:moveTo>
                <a:lnTo>
                  <a:pt x="10379" y="21281"/>
                </a:lnTo>
                <a:lnTo>
                  <a:pt x="21237" y="15241"/>
                </a:lnTo>
                <a:lnTo>
                  <a:pt x="32576" y="9681"/>
                </a:lnTo>
                <a:lnTo>
                  <a:pt x="44394" y="4600"/>
                </a:lnTo>
                <a:lnTo>
                  <a:pt x="56692" y="0"/>
                </a:lnTo>
              </a:path>
            </a:pathLst>
          </a:custGeom>
          <a:ln w="3665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212079" y="432815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2595" y="6455"/>
                </a:lnTo>
                <a:lnTo>
                  <a:pt x="122095" y="24894"/>
                </a:lnTo>
                <a:lnTo>
                  <a:pt x="78486" y="53929"/>
                </a:lnTo>
                <a:lnTo>
                  <a:pt x="43159" y="92171"/>
                </a:lnTo>
                <a:lnTo>
                  <a:pt x="17502" y="138231"/>
                </a:lnTo>
                <a:lnTo>
                  <a:pt x="2903" y="190720"/>
                </a:lnTo>
                <a:lnTo>
                  <a:pt x="0" y="228600"/>
                </a:lnTo>
                <a:lnTo>
                  <a:pt x="734" y="247793"/>
                </a:lnTo>
                <a:lnTo>
                  <a:pt x="11338" y="302117"/>
                </a:lnTo>
                <a:lnTo>
                  <a:pt x="33464" y="350475"/>
                </a:lnTo>
                <a:lnTo>
                  <a:pt x="65722" y="391477"/>
                </a:lnTo>
                <a:lnTo>
                  <a:pt x="106724" y="423735"/>
                </a:lnTo>
                <a:lnTo>
                  <a:pt x="155082" y="445861"/>
                </a:lnTo>
                <a:lnTo>
                  <a:pt x="209406" y="456465"/>
                </a:lnTo>
                <a:lnTo>
                  <a:pt x="228600" y="457200"/>
                </a:lnTo>
                <a:lnTo>
                  <a:pt x="247793" y="456465"/>
                </a:lnTo>
                <a:lnTo>
                  <a:pt x="302117" y="445861"/>
                </a:lnTo>
                <a:lnTo>
                  <a:pt x="350475" y="423735"/>
                </a:lnTo>
                <a:lnTo>
                  <a:pt x="391477" y="391477"/>
                </a:lnTo>
                <a:lnTo>
                  <a:pt x="423735" y="350475"/>
                </a:lnTo>
                <a:lnTo>
                  <a:pt x="445861" y="302117"/>
                </a:lnTo>
                <a:lnTo>
                  <a:pt x="456465" y="247793"/>
                </a:lnTo>
                <a:lnTo>
                  <a:pt x="457200" y="228600"/>
                </a:lnTo>
                <a:lnTo>
                  <a:pt x="456465" y="209406"/>
                </a:lnTo>
                <a:lnTo>
                  <a:pt x="445861" y="155082"/>
                </a:lnTo>
                <a:lnTo>
                  <a:pt x="423735" y="106724"/>
                </a:lnTo>
                <a:lnTo>
                  <a:pt x="391477" y="65722"/>
                </a:lnTo>
                <a:lnTo>
                  <a:pt x="350475" y="33464"/>
                </a:lnTo>
                <a:lnTo>
                  <a:pt x="302117" y="11338"/>
                </a:lnTo>
                <a:lnTo>
                  <a:pt x="247793" y="734"/>
                </a:lnTo>
                <a:lnTo>
                  <a:pt x="228600" y="0"/>
                </a:lnTo>
                <a:close/>
              </a:path>
            </a:pathLst>
          </a:custGeom>
          <a:solidFill>
            <a:srgbClr val="99FF6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212079" y="432815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212079" y="43281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669279" y="47853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37279" y="47421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382"/>
                </a:lnTo>
                <a:lnTo>
                  <a:pt x="335104" y="24654"/>
                </a:lnTo>
                <a:lnTo>
                  <a:pt x="378713" y="53505"/>
                </a:lnTo>
                <a:lnTo>
                  <a:pt x="414040" y="91622"/>
                </a:lnTo>
                <a:lnTo>
                  <a:pt x="439697" y="137695"/>
                </a:lnTo>
                <a:lnTo>
                  <a:pt x="454296" y="190412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234"/>
                </a:lnTo>
                <a:lnTo>
                  <a:pt x="11338" y="154594"/>
                </a:lnTo>
                <a:lnTo>
                  <a:pt x="33464" y="106161"/>
                </a:lnTo>
                <a:lnTo>
                  <a:pt x="65722" y="65246"/>
                </a:lnTo>
                <a:lnTo>
                  <a:pt x="106724" y="33160"/>
                </a:lnTo>
                <a:lnTo>
                  <a:pt x="155082" y="11216"/>
                </a:lnTo>
                <a:lnTo>
                  <a:pt x="209406" y="725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637279" y="4742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094479" y="5199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774950" y="47421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382"/>
                </a:lnTo>
                <a:lnTo>
                  <a:pt x="335104" y="24654"/>
                </a:lnTo>
                <a:lnTo>
                  <a:pt x="378713" y="53505"/>
                </a:lnTo>
                <a:lnTo>
                  <a:pt x="414040" y="91622"/>
                </a:lnTo>
                <a:lnTo>
                  <a:pt x="439697" y="137695"/>
                </a:lnTo>
                <a:lnTo>
                  <a:pt x="454296" y="190412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234"/>
                </a:lnTo>
                <a:lnTo>
                  <a:pt x="11338" y="154594"/>
                </a:lnTo>
                <a:lnTo>
                  <a:pt x="33464" y="106161"/>
                </a:lnTo>
                <a:lnTo>
                  <a:pt x="65722" y="65246"/>
                </a:lnTo>
                <a:lnTo>
                  <a:pt x="106724" y="33160"/>
                </a:lnTo>
                <a:lnTo>
                  <a:pt x="155082" y="11216"/>
                </a:lnTo>
                <a:lnTo>
                  <a:pt x="209406" y="725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774950" y="47421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233420" y="51993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409189" y="38277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382"/>
                </a:lnTo>
                <a:lnTo>
                  <a:pt x="335104" y="24654"/>
                </a:lnTo>
                <a:lnTo>
                  <a:pt x="378713" y="53505"/>
                </a:lnTo>
                <a:lnTo>
                  <a:pt x="414040" y="91622"/>
                </a:lnTo>
                <a:lnTo>
                  <a:pt x="439697" y="137695"/>
                </a:lnTo>
                <a:lnTo>
                  <a:pt x="454296" y="190412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234"/>
                </a:lnTo>
                <a:lnTo>
                  <a:pt x="11338" y="154594"/>
                </a:lnTo>
                <a:lnTo>
                  <a:pt x="33464" y="106161"/>
                </a:lnTo>
                <a:lnTo>
                  <a:pt x="65722" y="65246"/>
                </a:lnTo>
                <a:lnTo>
                  <a:pt x="106724" y="33160"/>
                </a:lnTo>
                <a:lnTo>
                  <a:pt x="155082" y="11216"/>
                </a:lnTo>
                <a:lnTo>
                  <a:pt x="209406" y="725"/>
                </a:lnTo>
                <a:lnTo>
                  <a:pt x="228600" y="0"/>
                </a:lnTo>
                <a:close/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409189" y="3827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867660" y="4284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72960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774950" y="4284979"/>
            <a:ext cx="182880" cy="457200"/>
          </a:xfrm>
          <a:custGeom>
            <a:avLst/>
            <a:gdLst/>
            <a:ahLst/>
            <a:cxnLst/>
            <a:rect l="l" t="t" r="r" b="b"/>
            <a:pathLst>
              <a:path w="182880" h="457200">
                <a:moveTo>
                  <a:pt x="0" y="0"/>
                </a:moveTo>
                <a:lnTo>
                  <a:pt x="182880" y="45720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872229" y="4149090"/>
            <a:ext cx="182880" cy="593090"/>
          </a:xfrm>
          <a:custGeom>
            <a:avLst/>
            <a:gdLst/>
            <a:ahLst/>
            <a:cxnLst/>
            <a:rect l="l" t="t" r="r" b="b"/>
            <a:pathLst>
              <a:path w="182879" h="593089">
                <a:moveTo>
                  <a:pt x="182880" y="0"/>
                </a:moveTo>
                <a:lnTo>
                  <a:pt x="0" y="593090"/>
                </a:lnTo>
              </a:path>
            </a:pathLst>
          </a:custGeom>
          <a:ln w="72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30650" y="383939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714750" y="48515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66389" y="48515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77670" y="485158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84120" y="3920671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580379" y="1355089"/>
            <a:ext cx="4206240" cy="1574800"/>
          </a:xfrm>
          <a:custGeom>
            <a:avLst/>
            <a:gdLst/>
            <a:ahLst/>
            <a:cxnLst/>
            <a:rect l="l" t="t" r="r" b="b"/>
            <a:pathLst>
              <a:path w="4206240" h="1574800">
                <a:moveTo>
                  <a:pt x="3944620" y="0"/>
                </a:moveTo>
                <a:lnTo>
                  <a:pt x="262890" y="0"/>
                </a:lnTo>
                <a:lnTo>
                  <a:pt x="243103" y="964"/>
                </a:lnTo>
                <a:lnTo>
                  <a:pt x="203976" y="8388"/>
                </a:lnTo>
                <a:lnTo>
                  <a:pt x="166092" y="22482"/>
                </a:lnTo>
                <a:lnTo>
                  <a:pt x="130226" y="42464"/>
                </a:lnTo>
                <a:lnTo>
                  <a:pt x="97157" y="67547"/>
                </a:lnTo>
                <a:lnTo>
                  <a:pt x="67662" y="96946"/>
                </a:lnTo>
                <a:lnTo>
                  <a:pt x="42518" y="129877"/>
                </a:lnTo>
                <a:lnTo>
                  <a:pt x="22502" y="165556"/>
                </a:lnTo>
                <a:lnTo>
                  <a:pt x="8392" y="203196"/>
                </a:lnTo>
                <a:lnTo>
                  <a:pt x="964" y="242014"/>
                </a:lnTo>
                <a:lnTo>
                  <a:pt x="0" y="261620"/>
                </a:lnTo>
                <a:lnTo>
                  <a:pt x="0" y="1311910"/>
                </a:lnTo>
                <a:lnTo>
                  <a:pt x="3794" y="1351057"/>
                </a:lnTo>
                <a:lnTo>
                  <a:pt x="14660" y="1389481"/>
                </a:lnTo>
                <a:lnTo>
                  <a:pt x="31821" y="1426381"/>
                </a:lnTo>
                <a:lnTo>
                  <a:pt x="54498" y="1460957"/>
                </a:lnTo>
                <a:lnTo>
                  <a:pt x="81914" y="1492408"/>
                </a:lnTo>
                <a:lnTo>
                  <a:pt x="113294" y="1519936"/>
                </a:lnTo>
                <a:lnTo>
                  <a:pt x="147858" y="1542738"/>
                </a:lnTo>
                <a:lnTo>
                  <a:pt x="184830" y="1560017"/>
                </a:lnTo>
                <a:lnTo>
                  <a:pt x="223433" y="1570970"/>
                </a:lnTo>
                <a:lnTo>
                  <a:pt x="262890" y="1574800"/>
                </a:lnTo>
                <a:lnTo>
                  <a:pt x="3944620" y="1574800"/>
                </a:lnTo>
                <a:lnTo>
                  <a:pt x="3983732" y="1570970"/>
                </a:lnTo>
                <a:lnTo>
                  <a:pt x="4022059" y="1560017"/>
                </a:lnTo>
                <a:lnTo>
                  <a:pt x="4058817" y="1542738"/>
                </a:lnTo>
                <a:lnTo>
                  <a:pt x="4093220" y="1519936"/>
                </a:lnTo>
                <a:lnTo>
                  <a:pt x="4124483" y="1492408"/>
                </a:lnTo>
                <a:lnTo>
                  <a:pt x="4151823" y="1460957"/>
                </a:lnTo>
                <a:lnTo>
                  <a:pt x="4174453" y="1426381"/>
                </a:lnTo>
                <a:lnTo>
                  <a:pt x="4191589" y="1389481"/>
                </a:lnTo>
                <a:lnTo>
                  <a:pt x="4202446" y="1351057"/>
                </a:lnTo>
                <a:lnTo>
                  <a:pt x="4206240" y="1311910"/>
                </a:lnTo>
                <a:lnTo>
                  <a:pt x="4206240" y="261620"/>
                </a:lnTo>
                <a:lnTo>
                  <a:pt x="4202446" y="222507"/>
                </a:lnTo>
                <a:lnTo>
                  <a:pt x="4191589" y="184180"/>
                </a:lnTo>
                <a:lnTo>
                  <a:pt x="4174453" y="147422"/>
                </a:lnTo>
                <a:lnTo>
                  <a:pt x="4151823" y="113019"/>
                </a:lnTo>
                <a:lnTo>
                  <a:pt x="4124483" y="81756"/>
                </a:lnTo>
                <a:lnTo>
                  <a:pt x="4093220" y="54416"/>
                </a:lnTo>
                <a:lnTo>
                  <a:pt x="4058817" y="31786"/>
                </a:lnTo>
                <a:lnTo>
                  <a:pt x="4022059" y="14650"/>
                </a:lnTo>
                <a:lnTo>
                  <a:pt x="3983732" y="3793"/>
                </a:lnTo>
                <a:lnTo>
                  <a:pt x="394462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580379" y="1355089"/>
            <a:ext cx="4206240" cy="1574800"/>
          </a:xfrm>
          <a:custGeom>
            <a:avLst/>
            <a:gdLst/>
            <a:ahLst/>
            <a:cxnLst/>
            <a:rect l="l" t="t" r="r" b="b"/>
            <a:pathLst>
              <a:path w="4206240" h="1574800">
                <a:moveTo>
                  <a:pt x="262890" y="0"/>
                </a:moveTo>
                <a:lnTo>
                  <a:pt x="223433" y="3793"/>
                </a:lnTo>
                <a:lnTo>
                  <a:pt x="184830" y="14650"/>
                </a:lnTo>
                <a:lnTo>
                  <a:pt x="147858" y="31786"/>
                </a:lnTo>
                <a:lnTo>
                  <a:pt x="113294" y="54416"/>
                </a:lnTo>
                <a:lnTo>
                  <a:pt x="81914" y="81756"/>
                </a:lnTo>
                <a:lnTo>
                  <a:pt x="54498" y="113019"/>
                </a:lnTo>
                <a:lnTo>
                  <a:pt x="31821" y="147422"/>
                </a:lnTo>
                <a:lnTo>
                  <a:pt x="14660" y="184180"/>
                </a:lnTo>
                <a:lnTo>
                  <a:pt x="3794" y="222507"/>
                </a:lnTo>
                <a:lnTo>
                  <a:pt x="0" y="261620"/>
                </a:lnTo>
                <a:lnTo>
                  <a:pt x="0" y="1311910"/>
                </a:lnTo>
                <a:lnTo>
                  <a:pt x="3794" y="1351057"/>
                </a:lnTo>
                <a:lnTo>
                  <a:pt x="14660" y="1389481"/>
                </a:lnTo>
                <a:lnTo>
                  <a:pt x="31821" y="1426381"/>
                </a:lnTo>
                <a:lnTo>
                  <a:pt x="54498" y="1460957"/>
                </a:lnTo>
                <a:lnTo>
                  <a:pt x="81914" y="1492408"/>
                </a:lnTo>
                <a:lnTo>
                  <a:pt x="113294" y="1519936"/>
                </a:lnTo>
                <a:lnTo>
                  <a:pt x="147858" y="1542738"/>
                </a:lnTo>
                <a:lnTo>
                  <a:pt x="184830" y="1560017"/>
                </a:lnTo>
                <a:lnTo>
                  <a:pt x="223433" y="1570970"/>
                </a:lnTo>
                <a:lnTo>
                  <a:pt x="262890" y="1574800"/>
                </a:lnTo>
                <a:lnTo>
                  <a:pt x="3944620" y="1574800"/>
                </a:lnTo>
                <a:lnTo>
                  <a:pt x="3983732" y="1570970"/>
                </a:lnTo>
                <a:lnTo>
                  <a:pt x="4022059" y="1560017"/>
                </a:lnTo>
                <a:lnTo>
                  <a:pt x="4058817" y="1542738"/>
                </a:lnTo>
                <a:lnTo>
                  <a:pt x="4093220" y="1519936"/>
                </a:lnTo>
                <a:lnTo>
                  <a:pt x="4124483" y="1492408"/>
                </a:lnTo>
                <a:lnTo>
                  <a:pt x="4151823" y="1460957"/>
                </a:lnTo>
                <a:lnTo>
                  <a:pt x="4174453" y="1426381"/>
                </a:lnTo>
                <a:lnTo>
                  <a:pt x="4191589" y="1389481"/>
                </a:lnTo>
                <a:lnTo>
                  <a:pt x="4202446" y="1351057"/>
                </a:lnTo>
                <a:lnTo>
                  <a:pt x="4206240" y="1311910"/>
                </a:lnTo>
                <a:lnTo>
                  <a:pt x="4206240" y="261620"/>
                </a:lnTo>
                <a:lnTo>
                  <a:pt x="4202446" y="222507"/>
                </a:lnTo>
                <a:lnTo>
                  <a:pt x="4191589" y="184180"/>
                </a:lnTo>
                <a:lnTo>
                  <a:pt x="4174453" y="147422"/>
                </a:lnTo>
                <a:lnTo>
                  <a:pt x="4151823" y="113019"/>
                </a:lnTo>
                <a:lnTo>
                  <a:pt x="4124483" y="81756"/>
                </a:lnTo>
                <a:lnTo>
                  <a:pt x="4093220" y="54416"/>
                </a:lnTo>
                <a:lnTo>
                  <a:pt x="4058817" y="31786"/>
                </a:lnTo>
                <a:lnTo>
                  <a:pt x="4022059" y="14650"/>
                </a:lnTo>
                <a:lnTo>
                  <a:pt x="3983732" y="3793"/>
                </a:lnTo>
                <a:lnTo>
                  <a:pt x="3944620" y="0"/>
                </a:lnTo>
                <a:lnTo>
                  <a:pt x="262890" y="0"/>
                </a:lnTo>
                <a:close/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580379" y="13550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787890" y="2929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617209" y="1474521"/>
            <a:ext cx="4129404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5880" lvl="0" indent="0" algn="ctr" defTabSz="914400" rtl="0" eaLnBrk="1" fontAlgn="auto" latinLnBrk="0" hangingPunct="1">
              <a:lnSpc>
                <a:spcPts val="22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065" marR="5080" lvl="0" indent="0" algn="ctr" defTabSz="914400" rtl="0" eaLnBrk="1" fontAlgn="auto" latinLnBrk="0" hangingPunct="1">
              <a:lnSpc>
                <a:spcPts val="214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900" b="1" i="0" u="none" strike="noStrike" kern="1200" cap="none" spc="-8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ll 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at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nd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ne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sl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”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35" marR="0" lvl="0" indent="0" algn="ctr" defTabSz="914400" rtl="0" eaLnBrk="1" fontAlgn="auto" latinLnBrk="0" hangingPunct="1">
              <a:lnSpc>
                <a:spcPts val="20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srgbClr val="FF333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rderi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ng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 </a:t>
            </a:r>
            <a:r>
              <a:rPr kumimoji="0" sz="19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ruc</a:t>
            </a:r>
            <a:r>
              <a:rPr kumimoji="0" sz="1900" b="1" i="0" u="sng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ure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sng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</a:t>
            </a:r>
            <a:r>
              <a:rPr kumimoji="0" sz="1900" b="1" i="0" u="sng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900" b="1" i="0" u="sng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sng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00" b="1" i="0" u="sng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58419" lvl="0" indent="0" algn="ctr" defTabSz="914400" rtl="0" eaLnBrk="1" fontAlgn="auto" latinLnBrk="0" hangingPunct="1">
              <a:lnSpc>
                <a:spcPts val="22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mus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ric</a:t>
            </a:r>
            <a:r>
              <a:rPr kumimoji="0" sz="19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o</a:t>
            </a:r>
            <a:r>
              <a:rPr kumimoji="0" sz="19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9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178300" y="4880609"/>
            <a:ext cx="5187950" cy="1386840"/>
          </a:xfrm>
          <a:custGeom>
            <a:avLst/>
            <a:gdLst/>
            <a:ahLst/>
            <a:cxnLst/>
            <a:rect l="l" t="t" r="r" b="b"/>
            <a:pathLst>
              <a:path w="5187950" h="1386839">
                <a:moveTo>
                  <a:pt x="2137410" y="15239"/>
                </a:moveTo>
                <a:lnTo>
                  <a:pt x="2091918" y="16082"/>
                </a:lnTo>
                <a:lnTo>
                  <a:pt x="2046654" y="18554"/>
                </a:lnTo>
                <a:lnTo>
                  <a:pt x="2001845" y="22569"/>
                </a:lnTo>
                <a:lnTo>
                  <a:pt x="1957720" y="28041"/>
                </a:lnTo>
                <a:lnTo>
                  <a:pt x="1914505" y="34885"/>
                </a:lnTo>
                <a:lnTo>
                  <a:pt x="1872428" y="43014"/>
                </a:lnTo>
                <a:lnTo>
                  <a:pt x="1831717" y="52344"/>
                </a:lnTo>
                <a:lnTo>
                  <a:pt x="1792599" y="62788"/>
                </a:lnTo>
                <a:lnTo>
                  <a:pt x="1755303" y="74261"/>
                </a:lnTo>
                <a:lnTo>
                  <a:pt x="1687085" y="99950"/>
                </a:lnTo>
                <a:lnTo>
                  <a:pt x="1628883" y="128725"/>
                </a:lnTo>
                <a:lnTo>
                  <a:pt x="1582519" y="159900"/>
                </a:lnTo>
                <a:lnTo>
                  <a:pt x="1549813" y="192790"/>
                </a:lnTo>
                <a:lnTo>
                  <a:pt x="1530350" y="243839"/>
                </a:lnTo>
                <a:lnTo>
                  <a:pt x="0" y="0"/>
                </a:lnTo>
                <a:lnTo>
                  <a:pt x="1530350" y="585469"/>
                </a:lnTo>
                <a:lnTo>
                  <a:pt x="1530350" y="817879"/>
                </a:lnTo>
                <a:lnTo>
                  <a:pt x="1530350" y="988059"/>
                </a:lnTo>
                <a:lnTo>
                  <a:pt x="1530350" y="1159509"/>
                </a:lnTo>
                <a:lnTo>
                  <a:pt x="1532588" y="1176631"/>
                </a:lnTo>
                <a:lnTo>
                  <a:pt x="1564345" y="1227043"/>
                </a:lnTo>
                <a:lnTo>
                  <a:pt x="1604107" y="1259019"/>
                </a:lnTo>
                <a:lnTo>
                  <a:pt x="1656618" y="1288907"/>
                </a:lnTo>
                <a:lnTo>
                  <a:pt x="1720056" y="1316037"/>
                </a:lnTo>
                <a:lnTo>
                  <a:pt x="1792599" y="1339738"/>
                </a:lnTo>
                <a:lnTo>
                  <a:pt x="1831717" y="1350093"/>
                </a:lnTo>
                <a:lnTo>
                  <a:pt x="1872428" y="1359339"/>
                </a:lnTo>
                <a:lnTo>
                  <a:pt x="1914505" y="1367393"/>
                </a:lnTo>
                <a:lnTo>
                  <a:pt x="1957720" y="1374170"/>
                </a:lnTo>
                <a:lnTo>
                  <a:pt x="2001845" y="1379587"/>
                </a:lnTo>
                <a:lnTo>
                  <a:pt x="2046654" y="1383560"/>
                </a:lnTo>
                <a:lnTo>
                  <a:pt x="2091918" y="1386006"/>
                </a:lnTo>
                <a:lnTo>
                  <a:pt x="2137410" y="1386839"/>
                </a:lnTo>
                <a:lnTo>
                  <a:pt x="2593340" y="1386839"/>
                </a:lnTo>
                <a:lnTo>
                  <a:pt x="3049270" y="1386839"/>
                </a:lnTo>
                <a:lnTo>
                  <a:pt x="3669029" y="1386839"/>
                </a:lnTo>
                <a:lnTo>
                  <a:pt x="4123690" y="1386839"/>
                </a:lnTo>
                <a:lnTo>
                  <a:pt x="4579620" y="1386839"/>
                </a:lnTo>
                <a:lnTo>
                  <a:pt x="4625120" y="1386006"/>
                </a:lnTo>
                <a:lnTo>
                  <a:pt x="4670411" y="1383560"/>
                </a:lnTo>
                <a:lnTo>
                  <a:pt x="4715261" y="1379587"/>
                </a:lnTo>
                <a:lnTo>
                  <a:pt x="4759441" y="1374170"/>
                </a:lnTo>
                <a:lnTo>
                  <a:pt x="4802723" y="1367393"/>
                </a:lnTo>
                <a:lnTo>
                  <a:pt x="4844876" y="1359339"/>
                </a:lnTo>
                <a:lnTo>
                  <a:pt x="4885670" y="1350093"/>
                </a:lnTo>
                <a:lnTo>
                  <a:pt x="4924877" y="1339738"/>
                </a:lnTo>
                <a:lnTo>
                  <a:pt x="4962266" y="1328358"/>
                </a:lnTo>
                <a:lnTo>
                  <a:pt x="5030674" y="1302859"/>
                </a:lnTo>
                <a:lnTo>
                  <a:pt x="5089058" y="1274266"/>
                </a:lnTo>
                <a:lnTo>
                  <a:pt x="5135582" y="1243250"/>
                </a:lnTo>
                <a:lnTo>
                  <a:pt x="5168408" y="1210482"/>
                </a:lnTo>
                <a:lnTo>
                  <a:pt x="5187950" y="1159509"/>
                </a:lnTo>
                <a:lnTo>
                  <a:pt x="5187950" y="988059"/>
                </a:lnTo>
                <a:lnTo>
                  <a:pt x="5187950" y="817879"/>
                </a:lnTo>
                <a:lnTo>
                  <a:pt x="5187950" y="585469"/>
                </a:lnTo>
                <a:lnTo>
                  <a:pt x="5187950" y="414019"/>
                </a:lnTo>
                <a:lnTo>
                  <a:pt x="5187950" y="243839"/>
                </a:lnTo>
                <a:lnTo>
                  <a:pt x="5185702" y="226709"/>
                </a:lnTo>
                <a:lnTo>
                  <a:pt x="5153822" y="176174"/>
                </a:lnTo>
                <a:lnTo>
                  <a:pt x="5113917" y="144056"/>
                </a:lnTo>
                <a:lnTo>
                  <a:pt x="5061234" y="113995"/>
                </a:lnTo>
                <a:lnTo>
                  <a:pt x="4997608" y="86677"/>
                </a:lnTo>
                <a:lnTo>
                  <a:pt x="4924877" y="62788"/>
                </a:lnTo>
                <a:lnTo>
                  <a:pt x="4885670" y="52344"/>
                </a:lnTo>
                <a:lnTo>
                  <a:pt x="4844876" y="43014"/>
                </a:lnTo>
                <a:lnTo>
                  <a:pt x="4802723" y="34885"/>
                </a:lnTo>
                <a:lnTo>
                  <a:pt x="4759441" y="28041"/>
                </a:lnTo>
                <a:lnTo>
                  <a:pt x="4715261" y="22569"/>
                </a:lnTo>
                <a:lnTo>
                  <a:pt x="4670411" y="18554"/>
                </a:lnTo>
                <a:lnTo>
                  <a:pt x="4625120" y="16082"/>
                </a:lnTo>
                <a:lnTo>
                  <a:pt x="4579620" y="15239"/>
                </a:lnTo>
                <a:lnTo>
                  <a:pt x="4123690" y="15239"/>
                </a:lnTo>
                <a:lnTo>
                  <a:pt x="3669029" y="15239"/>
                </a:lnTo>
                <a:lnTo>
                  <a:pt x="3049270" y="15239"/>
                </a:lnTo>
                <a:lnTo>
                  <a:pt x="2593340" y="15239"/>
                </a:lnTo>
                <a:lnTo>
                  <a:pt x="2137410" y="15239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708650" y="4895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366250" y="6267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825490" y="5335452"/>
            <a:ext cx="335915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380" marR="5080" lvl="0" indent="-106680" algn="l" defTabSz="914400" rtl="0" eaLnBrk="1" fontAlgn="auto" latinLnBrk="0" hangingPunct="1">
              <a:lnSpc>
                <a:spcPts val="20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b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ry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ap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fy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b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eri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pro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perty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58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</a:t>
            </a:r>
            <a:r>
              <a:rPr spc="5" dirty="0"/>
              <a:t>i</a:t>
            </a:r>
            <a:r>
              <a:rPr spc="-5" dirty="0"/>
              <a:t>na</a:t>
            </a:r>
            <a:r>
              <a:rPr spc="5" dirty="0"/>
              <a:t>r</a:t>
            </a:r>
            <a:r>
              <a:rPr dirty="0"/>
              <a:t>y</a:t>
            </a:r>
            <a:r>
              <a:rPr spc="-15" dirty="0"/>
              <a:t> </a:t>
            </a:r>
            <a:r>
              <a:rPr spc="5" dirty="0"/>
              <a:t>H</a:t>
            </a:r>
            <a:r>
              <a:rPr spc="-5" dirty="0"/>
              <a:t>ea</a:t>
            </a:r>
            <a:r>
              <a:rPr dirty="0"/>
              <a:t>p</a:t>
            </a:r>
            <a:r>
              <a:rPr spc="-1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5" dirty="0"/>
              <a:t>D</a:t>
            </a:r>
            <a:r>
              <a:rPr spc="-5" dirty="0"/>
              <a:t>el</a:t>
            </a:r>
            <a:r>
              <a:rPr dirty="0"/>
              <a:t>e</a:t>
            </a:r>
            <a:r>
              <a:rPr spc="-5" dirty="0"/>
              <a:t>tio</a:t>
            </a:r>
            <a:r>
              <a:rPr dirty="0"/>
              <a:t>n</a:t>
            </a:r>
            <a:r>
              <a:rPr spc="-5" dirty="0"/>
              <a:t> Ex</a:t>
            </a:r>
            <a:r>
              <a:rPr spc="5" dirty="0"/>
              <a:t>e</a:t>
            </a:r>
            <a:r>
              <a:rPr dirty="0"/>
              <a:t>rcise</a:t>
            </a: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8925560" cy="0"/>
          </a:xfrm>
          <a:custGeom>
            <a:avLst/>
            <a:gdLst/>
            <a:ahLst/>
            <a:cxnLst/>
            <a:rect l="l" t="t" r="r" b="b"/>
            <a:pathLst>
              <a:path w="8925560">
                <a:moveTo>
                  <a:pt x="0" y="0"/>
                </a:moveTo>
                <a:lnTo>
                  <a:pt x="892556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300" y="1971039"/>
            <a:ext cx="142240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690" y="1899578"/>
            <a:ext cx="8166100" cy="1089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111760" algn="l" defTabSz="914400" rtl="0" eaLnBrk="1" fontAlgn="auto" latinLnBrk="0" hangingPunct="1">
              <a:lnSpc>
                <a:spcPct val="139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2200" b="0" i="0" u="none" strike="noStrike" kern="1200" cap="none" spc="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</a:t>
            </a:r>
            <a:r>
              <a:rPr kumimoji="0" sz="2200" b="0" i="0" u="none" strike="noStrike" kern="1200" cap="none" spc="2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</a:t>
            </a:r>
            <a:r>
              <a:rPr kumimoji="0" sz="22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”</a:t>
            </a:r>
            <a:r>
              <a:rPr kumimoji="0" sz="2200" b="0" i="0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200" b="0" i="0" u="none" strike="noStrike" kern="1200" cap="none" spc="2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”</a:t>
            </a:r>
            <a:r>
              <a:rPr kumimoji="0" sz="2200" b="0" i="0" u="none" strike="noStrike" kern="1200" cap="none" spc="2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om</a:t>
            </a:r>
            <a:r>
              <a:rPr kumimoji="0" sz="2200" b="0" i="0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2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2200" b="0" i="0" u="none" strike="noStrike" kern="1200" cap="none" spc="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200" b="0" i="0" u="none" strike="noStrike" kern="1200" cap="none" spc="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</a:t>
            </a:r>
            <a:r>
              <a:rPr kumimoji="0" sz="2200" b="0" i="0" u="none" strike="noStrike" kern="1200" cap="none" spc="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 sh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tin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60350" marR="0" lvl="0" indent="0" algn="ctr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48872" y="2621232"/>
            <a:ext cx="4161090" cy="3079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2400" y="333393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5029" y="436644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37759" y="438295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18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89400" y="438295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8629" y="438295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17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07129" y="345204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37709" y="5304971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50309" y="528846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25139" y="5269412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87270" y="5304971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57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18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</a:t>
            </a:r>
            <a:r>
              <a:rPr spc="5" dirty="0"/>
              <a:t>i</a:t>
            </a:r>
            <a:r>
              <a:rPr spc="-5" dirty="0"/>
              <a:t>na</a:t>
            </a:r>
            <a:r>
              <a:rPr spc="5" dirty="0"/>
              <a:t>r</a:t>
            </a:r>
            <a:r>
              <a:rPr dirty="0"/>
              <a:t>y</a:t>
            </a:r>
            <a:r>
              <a:rPr spc="-15" dirty="0"/>
              <a:t> </a:t>
            </a:r>
            <a:r>
              <a:rPr spc="5" dirty="0"/>
              <a:t>H</a:t>
            </a:r>
            <a:r>
              <a:rPr spc="-5" dirty="0"/>
              <a:t>ea</a:t>
            </a:r>
            <a:r>
              <a:rPr dirty="0"/>
              <a:t>p</a:t>
            </a:r>
            <a:r>
              <a:rPr spc="-1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5" dirty="0"/>
              <a:t>D</a:t>
            </a:r>
            <a:r>
              <a:rPr spc="-5" dirty="0"/>
              <a:t>el</a:t>
            </a:r>
            <a:r>
              <a:rPr dirty="0"/>
              <a:t>e</a:t>
            </a:r>
            <a:r>
              <a:rPr spc="-5" dirty="0"/>
              <a:t>tio</a:t>
            </a:r>
            <a:r>
              <a:rPr dirty="0"/>
              <a:t>n</a:t>
            </a:r>
            <a:r>
              <a:rPr spc="-5" dirty="0"/>
              <a:t> Ex</a:t>
            </a:r>
            <a:r>
              <a:rPr spc="5" dirty="0"/>
              <a:t>e</a:t>
            </a:r>
            <a:r>
              <a:rPr dirty="0"/>
              <a:t>rcise</a:t>
            </a:r>
            <a:r>
              <a:rPr spc="-5" dirty="0"/>
              <a:t> </a:t>
            </a:r>
            <a:r>
              <a:rPr dirty="0"/>
              <a:t>(S</a:t>
            </a:r>
            <a:r>
              <a:rPr spc="-5" dirty="0"/>
              <a:t>oluti</a:t>
            </a:r>
            <a:r>
              <a:rPr dirty="0"/>
              <a:t>o</a:t>
            </a:r>
            <a:r>
              <a:rPr spc="-5" dirty="0"/>
              <a:t>n)</a:t>
            </a: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8925560" cy="0"/>
          </a:xfrm>
          <a:custGeom>
            <a:avLst/>
            <a:gdLst/>
            <a:ahLst/>
            <a:cxnLst/>
            <a:rect l="l" t="t" r="r" b="b"/>
            <a:pathLst>
              <a:path w="8925560">
                <a:moveTo>
                  <a:pt x="0" y="0"/>
                </a:moveTo>
                <a:lnTo>
                  <a:pt x="892556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300" y="1971039"/>
            <a:ext cx="142240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159" y="1899578"/>
            <a:ext cx="780795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you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llo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ed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 y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wil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ev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tu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all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foll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1639" y="274719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7709" y="2574639"/>
            <a:ext cx="4162360" cy="3079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3459" y="334663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2120" y="4365171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8820" y="439565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18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0460" y="439565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7300" y="436009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27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28189" y="346474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17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71370" y="530116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6200" y="528211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8330" y="5317671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1320" y="2576829"/>
            <a:ext cx="4297680" cy="3749040"/>
          </a:xfrm>
          <a:custGeom>
            <a:avLst/>
            <a:gdLst/>
            <a:ahLst/>
            <a:cxnLst/>
            <a:rect l="l" t="t" r="r" b="b"/>
            <a:pathLst>
              <a:path w="4297680" h="3749040">
                <a:moveTo>
                  <a:pt x="2148840" y="3749040"/>
                </a:moveTo>
                <a:lnTo>
                  <a:pt x="0" y="3749040"/>
                </a:lnTo>
                <a:lnTo>
                  <a:pt x="0" y="0"/>
                </a:lnTo>
                <a:lnTo>
                  <a:pt x="4297680" y="0"/>
                </a:lnTo>
                <a:lnTo>
                  <a:pt x="4297680" y="3749040"/>
                </a:lnTo>
                <a:lnTo>
                  <a:pt x="2148840" y="3749040"/>
                </a:lnTo>
                <a:close/>
              </a:path>
            </a:pathLst>
          </a:custGeom>
          <a:ln w="1832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28890" y="278656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84490" y="2615279"/>
            <a:ext cx="3923600" cy="3054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55000" y="3387271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18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61630" y="443629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13269" y="443629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60109" y="440073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27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31000" y="3505382"/>
            <a:ext cx="253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47740" y="532275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29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46700" y="5279571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57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70330" y="5828212"/>
            <a:ext cx="17894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707119" y="4456612"/>
            <a:ext cx="254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77129" y="2560320"/>
            <a:ext cx="4297680" cy="3749040"/>
          </a:xfrm>
          <a:custGeom>
            <a:avLst/>
            <a:gdLst/>
            <a:ahLst/>
            <a:cxnLst/>
            <a:rect l="l" t="t" r="r" b="b"/>
            <a:pathLst>
              <a:path w="4297680" h="3749040">
                <a:moveTo>
                  <a:pt x="2148840" y="3749040"/>
                </a:moveTo>
                <a:lnTo>
                  <a:pt x="0" y="3749040"/>
                </a:lnTo>
                <a:lnTo>
                  <a:pt x="0" y="0"/>
                </a:lnTo>
                <a:lnTo>
                  <a:pt x="4297680" y="0"/>
                </a:lnTo>
                <a:lnTo>
                  <a:pt x="4297680" y="3749040"/>
                </a:lnTo>
                <a:lnTo>
                  <a:pt x="2148840" y="3749040"/>
                </a:lnTo>
                <a:close/>
              </a:path>
            </a:pathLst>
          </a:custGeom>
          <a:ln w="1832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99529" y="5847262"/>
            <a:ext cx="17894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8990" y="6638472"/>
            <a:ext cx="709993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sng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</a:t>
            </a:r>
            <a:r>
              <a:rPr kumimoji="0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</a:t>
            </a:r>
            <a:r>
              <a:rPr kumimoji="0" sz="1800" b="0" i="0" u="sng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tur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rd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ring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per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ty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nta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times.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840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895190"/>
            <a:ext cx="947039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61129" algn="l"/>
              </a:tabLst>
            </a:pPr>
            <a:r>
              <a:rPr sz="4000" spc="-40" dirty="0">
                <a:latin typeface="Arial"/>
                <a:cs typeface="Arial"/>
              </a:rPr>
              <a:t>P</a:t>
            </a:r>
            <a:r>
              <a:rPr sz="4000" dirty="0">
                <a:latin typeface="Arial"/>
                <a:cs typeface="Arial"/>
              </a:rPr>
              <a:t>r</a:t>
            </a:r>
            <a:r>
              <a:rPr sz="4000" spc="-10" dirty="0">
                <a:latin typeface="Arial"/>
                <a:cs typeface="Arial"/>
              </a:rPr>
              <a:t>i</a:t>
            </a:r>
            <a:r>
              <a:rPr sz="4000" spc="-5" dirty="0">
                <a:latin typeface="Arial"/>
                <a:cs typeface="Arial"/>
              </a:rPr>
              <a:t>o</a:t>
            </a:r>
            <a:r>
              <a:rPr sz="4000" dirty="0">
                <a:latin typeface="Arial"/>
                <a:cs typeface="Arial"/>
              </a:rPr>
              <a:t>r</a:t>
            </a:r>
            <a:r>
              <a:rPr sz="4000" spc="-10" dirty="0">
                <a:latin typeface="Arial"/>
                <a:cs typeface="Arial"/>
              </a:rPr>
              <a:t>i</a:t>
            </a:r>
            <a:r>
              <a:rPr sz="4000" spc="-15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y </a:t>
            </a:r>
            <a:r>
              <a:rPr sz="4000" spc="-35" dirty="0">
                <a:latin typeface="Arial"/>
                <a:cs typeface="Arial"/>
              </a:rPr>
              <a:t>Qu</a:t>
            </a:r>
            <a:r>
              <a:rPr sz="4000" spc="-5" dirty="0">
                <a:latin typeface="Arial"/>
                <a:cs typeface="Arial"/>
              </a:rPr>
              <a:t>eue</a:t>
            </a:r>
            <a:r>
              <a:rPr sz="4000" dirty="0">
                <a:latin typeface="Arial"/>
                <a:cs typeface="Arial"/>
              </a:rPr>
              <a:t>s -	</a:t>
            </a:r>
            <a:r>
              <a:rPr sz="4000" spc="-20" dirty="0">
                <a:latin typeface="Arial"/>
                <a:cs typeface="Arial"/>
              </a:rPr>
              <a:t>I</a:t>
            </a:r>
            <a:r>
              <a:rPr sz="4000" spc="-50" dirty="0">
                <a:latin typeface="Arial"/>
                <a:cs typeface="Arial"/>
              </a:rPr>
              <a:t>m</a:t>
            </a:r>
            <a:r>
              <a:rPr sz="4000" dirty="0">
                <a:latin typeface="Arial"/>
                <a:cs typeface="Arial"/>
              </a:rPr>
              <a:t>p</a:t>
            </a:r>
            <a:r>
              <a:rPr sz="4000" spc="-10" dirty="0">
                <a:latin typeface="Arial"/>
                <a:cs typeface="Arial"/>
              </a:rPr>
              <a:t>l</a:t>
            </a:r>
            <a:r>
              <a:rPr sz="4000" spc="-5" dirty="0">
                <a:latin typeface="Arial"/>
                <a:cs typeface="Arial"/>
              </a:rPr>
              <a:t>emen</a:t>
            </a:r>
            <a:r>
              <a:rPr sz="4000" spc="-15" dirty="0">
                <a:latin typeface="Arial"/>
                <a:cs typeface="Arial"/>
              </a:rPr>
              <a:t>t</a:t>
            </a:r>
            <a:r>
              <a:rPr sz="4000" spc="-20" dirty="0">
                <a:latin typeface="Arial"/>
                <a:cs typeface="Arial"/>
              </a:rPr>
              <a:t>a</a:t>
            </a:r>
            <a:r>
              <a:rPr sz="4000" spc="-15" dirty="0">
                <a:latin typeface="Arial"/>
                <a:cs typeface="Arial"/>
              </a:rPr>
              <a:t>t</a:t>
            </a:r>
            <a:r>
              <a:rPr sz="4000" spc="-5" dirty="0">
                <a:latin typeface="Arial"/>
                <a:cs typeface="Arial"/>
              </a:rPr>
              <a:t>io</a:t>
            </a:r>
            <a:r>
              <a:rPr sz="4000" dirty="0">
                <a:latin typeface="Arial"/>
                <a:cs typeface="Arial"/>
              </a:rPr>
              <a:t>n</a:t>
            </a:r>
            <a:r>
              <a:rPr sz="4000" spc="-10" dirty="0">
                <a:latin typeface="Arial"/>
                <a:cs typeface="Arial"/>
              </a:rPr>
              <a:t> </a:t>
            </a:r>
            <a:r>
              <a:rPr sz="4000" spc="-30" dirty="0">
                <a:latin typeface="Arial"/>
                <a:cs typeface="Arial"/>
              </a:rPr>
              <a:t>S</a:t>
            </a:r>
            <a:r>
              <a:rPr sz="4000" spc="-20" dirty="0">
                <a:latin typeface="Arial"/>
                <a:cs typeface="Arial"/>
              </a:rPr>
              <a:t>t</a:t>
            </a:r>
            <a:r>
              <a:rPr sz="4000" spc="-15" dirty="0">
                <a:latin typeface="Arial"/>
                <a:cs typeface="Arial"/>
              </a:rPr>
              <a:t>r</a:t>
            </a:r>
            <a:r>
              <a:rPr sz="4000" spc="-20" dirty="0">
                <a:latin typeface="Arial"/>
                <a:cs typeface="Arial"/>
              </a:rPr>
              <a:t>a</a:t>
            </a:r>
            <a:r>
              <a:rPr sz="4000" spc="-15" dirty="0">
                <a:latin typeface="Arial"/>
                <a:cs typeface="Arial"/>
              </a:rPr>
              <a:t>t</a:t>
            </a:r>
            <a:r>
              <a:rPr sz="4000" spc="-5" dirty="0">
                <a:latin typeface="Arial"/>
                <a:cs typeface="Arial"/>
              </a:rPr>
              <a:t>eg</a:t>
            </a:r>
            <a:r>
              <a:rPr sz="4000" dirty="0">
                <a:latin typeface="Arial"/>
                <a:cs typeface="Arial"/>
              </a:rPr>
              <a:t>y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5750" y="1554480"/>
            <a:ext cx="9371330" cy="0"/>
          </a:xfrm>
          <a:custGeom>
            <a:avLst/>
            <a:gdLst/>
            <a:ahLst/>
            <a:cxnLst/>
            <a:rect l="l" t="t" r="r" b="b"/>
            <a:pathLst>
              <a:path w="9371330">
                <a:moveTo>
                  <a:pt x="0" y="0"/>
                </a:moveTo>
                <a:lnTo>
                  <a:pt x="937133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3920" y="3262362"/>
            <a:ext cx="8089900" cy="1268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7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-25" dirty="0">
                <a:solidFill>
                  <a:srgbClr val="6666FF"/>
                </a:solidFill>
                <a:latin typeface="Arial"/>
                <a:cs typeface="Arial"/>
              </a:rPr>
              <a:t>Op</a:t>
            </a:r>
            <a:r>
              <a:rPr sz="2200" b="1" spc="-5" dirty="0">
                <a:solidFill>
                  <a:srgbClr val="6666FF"/>
                </a:solidFill>
                <a:latin typeface="Arial"/>
                <a:cs typeface="Arial"/>
              </a:rPr>
              <a:t>t</a:t>
            </a:r>
            <a:r>
              <a:rPr sz="2200" b="1" spc="-15" dirty="0">
                <a:solidFill>
                  <a:srgbClr val="6666FF"/>
                </a:solidFill>
                <a:latin typeface="Arial"/>
                <a:cs typeface="Arial"/>
              </a:rPr>
              <a:t>ion</a:t>
            </a:r>
            <a:r>
              <a:rPr sz="2200" b="1" spc="-10" dirty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6666FF"/>
                </a:solidFill>
                <a:latin typeface="Arial"/>
                <a:cs typeface="Arial"/>
              </a:rPr>
              <a:t>#2</a:t>
            </a:r>
            <a:r>
              <a:rPr sz="2200" b="1" spc="-5" dirty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2200" b="1" dirty="0" smtClean="0">
                <a:solidFill>
                  <a:srgbClr val="6666FF"/>
                </a:solidFill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366395" marR="644525" indent="77470">
              <a:lnSpc>
                <a:spcPct val="186400"/>
              </a:lnSpc>
            </a:pP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ur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li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alwa</a:t>
            </a:r>
            <a:r>
              <a:rPr sz="2200" dirty="0">
                <a:latin typeface="Arial"/>
                <a:cs typeface="Arial"/>
              </a:rPr>
              <a:t>ys</a:t>
            </a:r>
            <a:r>
              <a:rPr sz="2200" spc="5" dirty="0">
                <a:latin typeface="Arial"/>
                <a:cs typeface="Arial"/>
              </a:rPr>
              <a:t> s</a:t>
            </a:r>
            <a:r>
              <a:rPr sz="2200" spc="-5" dirty="0">
                <a:latin typeface="Arial"/>
                <a:cs typeface="Arial"/>
              </a:rPr>
              <a:t>or</a:t>
            </a:r>
            <a:r>
              <a:rPr sz="2200" spc="-15" dirty="0">
                <a:latin typeface="Arial"/>
                <a:cs typeface="Arial"/>
              </a:rPr>
              <a:t>te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25" dirty="0">
                <a:latin typeface="Arial"/>
                <a:cs typeface="Arial"/>
              </a:rPr>
              <a:t>(</a:t>
            </a:r>
            <a:r>
              <a:rPr sz="2200" b="1" spc="-20" dirty="0">
                <a:latin typeface="Arial"/>
                <a:cs typeface="Arial"/>
              </a:rPr>
              <a:t>o</a:t>
            </a:r>
            <a:r>
              <a:rPr sz="2200" b="1" spc="-10" dirty="0">
                <a:latin typeface="Arial"/>
                <a:cs typeface="Arial"/>
              </a:rPr>
              <a:t>r</a:t>
            </a:r>
            <a:r>
              <a:rPr sz="2200" b="1" spc="-15" dirty="0">
                <a:latin typeface="Arial"/>
                <a:cs typeface="Arial"/>
              </a:rPr>
              <a:t>d</a:t>
            </a:r>
            <a:r>
              <a:rPr sz="2200" b="1" spc="-5" dirty="0">
                <a:latin typeface="Arial"/>
                <a:cs typeface="Arial"/>
              </a:rPr>
              <a:t>e</a:t>
            </a:r>
            <a:r>
              <a:rPr sz="2200" b="1" spc="-10" dirty="0">
                <a:latin typeface="Arial"/>
                <a:cs typeface="Arial"/>
              </a:rPr>
              <a:t>r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-15" dirty="0">
                <a:latin typeface="Arial"/>
                <a:cs typeface="Arial"/>
              </a:rPr>
              <a:t>d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l</a:t>
            </a:r>
            <a:r>
              <a:rPr sz="2200" b="1" spc="-5" dirty="0">
                <a:latin typeface="Arial"/>
                <a:cs typeface="Arial"/>
              </a:rPr>
              <a:t>i</a:t>
            </a:r>
            <a:r>
              <a:rPr sz="2200" b="1" spc="-20" dirty="0">
                <a:latin typeface="Arial"/>
                <a:cs typeface="Arial"/>
              </a:rPr>
              <a:t>n</a:t>
            </a:r>
            <a:r>
              <a:rPr sz="2200" b="1" spc="-5" dirty="0">
                <a:latin typeface="Arial"/>
                <a:cs typeface="Arial"/>
              </a:rPr>
              <a:t>k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-15" dirty="0">
                <a:latin typeface="Arial"/>
                <a:cs typeface="Arial"/>
              </a:rPr>
              <a:t>d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lis</a:t>
            </a:r>
            <a:r>
              <a:rPr sz="2200" b="1" spc="5" dirty="0">
                <a:latin typeface="Arial"/>
                <a:cs typeface="Arial"/>
              </a:rPr>
              <a:t>t</a:t>
            </a:r>
            <a:r>
              <a:rPr sz="2200" dirty="0" smtClean="0"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08479" y="6083300"/>
            <a:ext cx="1125220" cy="640080"/>
          </a:xfrm>
          <a:custGeom>
            <a:avLst/>
            <a:gdLst/>
            <a:ahLst/>
            <a:cxnLst/>
            <a:rect l="l" t="t" r="r" b="b"/>
            <a:pathLst>
              <a:path w="1125220" h="640079">
                <a:moveTo>
                  <a:pt x="105409" y="0"/>
                </a:moveTo>
                <a:lnTo>
                  <a:pt x="66374" y="9453"/>
                </a:lnTo>
                <a:lnTo>
                  <a:pt x="32220" y="34313"/>
                </a:lnTo>
                <a:lnTo>
                  <a:pt x="8318" y="69335"/>
                </a:lnTo>
                <a:lnTo>
                  <a:pt x="0" y="533400"/>
                </a:lnTo>
                <a:lnTo>
                  <a:pt x="1114" y="546918"/>
                </a:lnTo>
                <a:lnTo>
                  <a:pt x="16237" y="585530"/>
                </a:lnTo>
                <a:lnTo>
                  <a:pt x="44853" y="617145"/>
                </a:lnTo>
                <a:lnTo>
                  <a:pt x="81588" y="636516"/>
                </a:lnTo>
                <a:lnTo>
                  <a:pt x="1018539" y="640080"/>
                </a:lnTo>
                <a:lnTo>
                  <a:pt x="1031978" y="638977"/>
                </a:lnTo>
                <a:lnTo>
                  <a:pt x="1070385" y="623973"/>
                </a:lnTo>
                <a:lnTo>
                  <a:pt x="1101919" y="595431"/>
                </a:lnTo>
                <a:lnTo>
                  <a:pt x="1121426" y="558504"/>
                </a:lnTo>
                <a:lnTo>
                  <a:pt x="1125220" y="106680"/>
                </a:lnTo>
                <a:lnTo>
                  <a:pt x="1124117" y="93241"/>
                </a:lnTo>
                <a:lnTo>
                  <a:pt x="1109113" y="54834"/>
                </a:lnTo>
                <a:lnTo>
                  <a:pt x="1080571" y="23300"/>
                </a:lnTo>
                <a:lnTo>
                  <a:pt x="1043644" y="3793"/>
                </a:lnTo>
                <a:lnTo>
                  <a:pt x="105409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8479" y="6083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3700" y="67233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53639" y="6083300"/>
            <a:ext cx="0" cy="640080"/>
          </a:xfrm>
          <a:custGeom>
            <a:avLst/>
            <a:gdLst/>
            <a:ahLst/>
            <a:cxnLst/>
            <a:rect l="l" t="t" r="r" b="b"/>
            <a:pathLst>
              <a:path h="640079">
                <a:moveTo>
                  <a:pt x="0" y="0"/>
                </a:moveTo>
                <a:lnTo>
                  <a:pt x="0" y="6400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82340" y="6083300"/>
            <a:ext cx="1120140" cy="640080"/>
          </a:xfrm>
          <a:custGeom>
            <a:avLst/>
            <a:gdLst/>
            <a:ahLst/>
            <a:cxnLst/>
            <a:rect l="l" t="t" r="r" b="b"/>
            <a:pathLst>
              <a:path w="1120139" h="640079">
                <a:moveTo>
                  <a:pt x="106680" y="0"/>
                </a:moveTo>
                <a:lnTo>
                  <a:pt x="67127" y="9346"/>
                </a:lnTo>
                <a:lnTo>
                  <a:pt x="32730" y="33948"/>
                </a:lnTo>
                <a:lnTo>
                  <a:pt x="8641" y="68653"/>
                </a:lnTo>
                <a:lnTo>
                  <a:pt x="0" y="533400"/>
                </a:lnTo>
                <a:lnTo>
                  <a:pt x="1102" y="546838"/>
                </a:lnTo>
                <a:lnTo>
                  <a:pt x="16106" y="585245"/>
                </a:lnTo>
                <a:lnTo>
                  <a:pt x="44648" y="616779"/>
                </a:lnTo>
                <a:lnTo>
                  <a:pt x="81575" y="636286"/>
                </a:lnTo>
                <a:lnTo>
                  <a:pt x="1012189" y="640080"/>
                </a:lnTo>
                <a:lnTo>
                  <a:pt x="1025574" y="638990"/>
                </a:lnTo>
                <a:lnTo>
                  <a:pt x="1064083" y="624152"/>
                </a:lnTo>
                <a:lnTo>
                  <a:pt x="1095999" y="595895"/>
                </a:lnTo>
                <a:lnTo>
                  <a:pt x="1116019" y="559283"/>
                </a:lnTo>
                <a:lnTo>
                  <a:pt x="1120139" y="106680"/>
                </a:lnTo>
                <a:lnTo>
                  <a:pt x="1119025" y="93320"/>
                </a:lnTo>
                <a:lnTo>
                  <a:pt x="1103880" y="55118"/>
                </a:lnTo>
                <a:lnTo>
                  <a:pt x="1075158" y="23667"/>
                </a:lnTo>
                <a:lnTo>
                  <a:pt x="1038164" y="4030"/>
                </a:lnTo>
                <a:lnTo>
                  <a:pt x="10668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82340" y="6083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02479" y="67233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97140" y="6047740"/>
            <a:ext cx="1304290" cy="640080"/>
          </a:xfrm>
          <a:custGeom>
            <a:avLst/>
            <a:gdLst/>
            <a:ahLst/>
            <a:cxnLst/>
            <a:rect l="l" t="t" r="r" b="b"/>
            <a:pathLst>
              <a:path w="1304290" h="640079">
                <a:moveTo>
                  <a:pt x="106679" y="0"/>
                </a:moveTo>
                <a:lnTo>
                  <a:pt x="67127" y="9346"/>
                </a:lnTo>
                <a:lnTo>
                  <a:pt x="32730" y="33948"/>
                </a:lnTo>
                <a:lnTo>
                  <a:pt x="8641" y="68653"/>
                </a:lnTo>
                <a:lnTo>
                  <a:pt x="0" y="533400"/>
                </a:lnTo>
                <a:lnTo>
                  <a:pt x="1102" y="546838"/>
                </a:lnTo>
                <a:lnTo>
                  <a:pt x="16106" y="585245"/>
                </a:lnTo>
                <a:lnTo>
                  <a:pt x="44648" y="616779"/>
                </a:lnTo>
                <a:lnTo>
                  <a:pt x="81575" y="636286"/>
                </a:lnTo>
                <a:lnTo>
                  <a:pt x="1197609" y="640080"/>
                </a:lnTo>
                <a:lnTo>
                  <a:pt x="1211048" y="638977"/>
                </a:lnTo>
                <a:lnTo>
                  <a:pt x="1249455" y="623973"/>
                </a:lnTo>
                <a:lnTo>
                  <a:pt x="1280989" y="595431"/>
                </a:lnTo>
                <a:lnTo>
                  <a:pt x="1300496" y="558504"/>
                </a:lnTo>
                <a:lnTo>
                  <a:pt x="1304289" y="106680"/>
                </a:lnTo>
                <a:lnTo>
                  <a:pt x="1303187" y="93241"/>
                </a:lnTo>
                <a:lnTo>
                  <a:pt x="1288183" y="54834"/>
                </a:lnTo>
                <a:lnTo>
                  <a:pt x="1259641" y="23300"/>
                </a:lnTo>
                <a:lnTo>
                  <a:pt x="1222714" y="3793"/>
                </a:lnTo>
                <a:lnTo>
                  <a:pt x="106679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97140" y="6047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01430" y="66878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53400" y="6083300"/>
            <a:ext cx="0" cy="640080"/>
          </a:xfrm>
          <a:custGeom>
            <a:avLst/>
            <a:gdLst/>
            <a:ahLst/>
            <a:cxnLst/>
            <a:rect l="l" t="t" r="r" b="b"/>
            <a:pathLst>
              <a:path h="640079">
                <a:moveTo>
                  <a:pt x="0" y="0"/>
                </a:moveTo>
                <a:lnTo>
                  <a:pt x="0" y="6400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59839" y="639317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6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45920" y="6339840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0" y="0"/>
                </a:moveTo>
                <a:lnTo>
                  <a:pt x="0" y="107950"/>
                </a:lnTo>
                <a:lnTo>
                  <a:pt x="162560" y="533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45920" y="6339840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0" y="0"/>
                </a:moveTo>
                <a:lnTo>
                  <a:pt x="0" y="107950"/>
                </a:lnTo>
                <a:lnTo>
                  <a:pt x="162560" y="533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46400" y="6393179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9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33750" y="6339840"/>
            <a:ext cx="161290" cy="107950"/>
          </a:xfrm>
          <a:custGeom>
            <a:avLst/>
            <a:gdLst/>
            <a:ahLst/>
            <a:cxnLst/>
            <a:rect l="l" t="t" r="r" b="b"/>
            <a:pathLst>
              <a:path w="161289" h="107950">
                <a:moveTo>
                  <a:pt x="0" y="0"/>
                </a:moveTo>
                <a:lnTo>
                  <a:pt x="0" y="107950"/>
                </a:lnTo>
                <a:lnTo>
                  <a:pt x="161289" y="533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98670" y="6393179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302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22520" y="6339840"/>
            <a:ext cx="161290" cy="107950"/>
          </a:xfrm>
          <a:custGeom>
            <a:avLst/>
            <a:gdLst/>
            <a:ahLst/>
            <a:cxnLst/>
            <a:rect l="l" t="t" r="r" b="b"/>
            <a:pathLst>
              <a:path w="161289" h="107950">
                <a:moveTo>
                  <a:pt x="0" y="0"/>
                </a:moveTo>
                <a:lnTo>
                  <a:pt x="0" y="107950"/>
                </a:lnTo>
                <a:lnTo>
                  <a:pt x="161289" y="533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223250" y="6284142"/>
            <a:ext cx="457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Null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91869" y="6101262"/>
            <a:ext cx="5835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H</a:t>
            </a:r>
            <a:r>
              <a:rPr sz="1800" b="1" spc="-5" dirty="0">
                <a:latin typeface="Arial"/>
                <a:cs typeface="Arial"/>
              </a:rPr>
              <a:t>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96770" y="6248582"/>
            <a:ext cx="18942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27505" algn="l"/>
              </a:tabLst>
            </a:pP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1	</a:t>
            </a: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083809" y="6083300"/>
            <a:ext cx="1019810" cy="640080"/>
          </a:xfrm>
          <a:custGeom>
            <a:avLst/>
            <a:gdLst/>
            <a:ahLst/>
            <a:cxnLst/>
            <a:rect l="l" t="t" r="r" b="b"/>
            <a:pathLst>
              <a:path w="1019810" h="640079">
                <a:moveTo>
                  <a:pt x="106679" y="0"/>
                </a:moveTo>
                <a:lnTo>
                  <a:pt x="67127" y="9346"/>
                </a:lnTo>
                <a:lnTo>
                  <a:pt x="32730" y="33948"/>
                </a:lnTo>
                <a:lnTo>
                  <a:pt x="8641" y="68653"/>
                </a:lnTo>
                <a:lnTo>
                  <a:pt x="0" y="533400"/>
                </a:lnTo>
                <a:lnTo>
                  <a:pt x="1102" y="546838"/>
                </a:lnTo>
                <a:lnTo>
                  <a:pt x="16106" y="585245"/>
                </a:lnTo>
                <a:lnTo>
                  <a:pt x="44648" y="616779"/>
                </a:lnTo>
                <a:lnTo>
                  <a:pt x="81575" y="636286"/>
                </a:lnTo>
                <a:lnTo>
                  <a:pt x="913129" y="640080"/>
                </a:lnTo>
                <a:lnTo>
                  <a:pt x="926568" y="638977"/>
                </a:lnTo>
                <a:lnTo>
                  <a:pt x="964975" y="623973"/>
                </a:lnTo>
                <a:lnTo>
                  <a:pt x="996509" y="595431"/>
                </a:lnTo>
                <a:lnTo>
                  <a:pt x="1016016" y="558504"/>
                </a:lnTo>
                <a:lnTo>
                  <a:pt x="1019810" y="106680"/>
                </a:lnTo>
                <a:lnTo>
                  <a:pt x="1018707" y="93241"/>
                </a:lnTo>
                <a:lnTo>
                  <a:pt x="1003703" y="54834"/>
                </a:lnTo>
                <a:lnTo>
                  <a:pt x="975161" y="23300"/>
                </a:lnTo>
                <a:lnTo>
                  <a:pt x="938234" y="3793"/>
                </a:lnTo>
                <a:lnTo>
                  <a:pt x="106679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83809" y="6083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03620" y="67233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93540" y="6083300"/>
            <a:ext cx="0" cy="640080"/>
          </a:xfrm>
          <a:custGeom>
            <a:avLst/>
            <a:gdLst/>
            <a:ahLst/>
            <a:cxnLst/>
            <a:rect l="l" t="t" r="r" b="b"/>
            <a:pathLst>
              <a:path h="640079">
                <a:moveTo>
                  <a:pt x="0" y="0"/>
                </a:moveTo>
                <a:lnTo>
                  <a:pt x="0" y="6400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54979" y="6083300"/>
            <a:ext cx="0" cy="640080"/>
          </a:xfrm>
          <a:custGeom>
            <a:avLst/>
            <a:gdLst/>
            <a:ahLst/>
            <a:cxnLst/>
            <a:rect l="l" t="t" r="r" b="b"/>
            <a:pathLst>
              <a:path h="640079">
                <a:moveTo>
                  <a:pt x="0" y="0"/>
                </a:moveTo>
                <a:lnTo>
                  <a:pt x="0" y="6400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03620" y="635762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302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26200" y="6303009"/>
            <a:ext cx="162560" cy="109220"/>
          </a:xfrm>
          <a:custGeom>
            <a:avLst/>
            <a:gdLst/>
            <a:ahLst/>
            <a:cxnLst/>
            <a:rect l="l" t="t" r="r" b="b"/>
            <a:pathLst>
              <a:path w="162559" h="109220">
                <a:moveTo>
                  <a:pt x="0" y="0"/>
                </a:moveTo>
                <a:lnTo>
                  <a:pt x="0" y="109219"/>
                </a:lnTo>
                <a:lnTo>
                  <a:pt x="162559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615430" y="6079632"/>
            <a:ext cx="3219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...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112000" y="635762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302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34580" y="6303009"/>
            <a:ext cx="162560" cy="109220"/>
          </a:xfrm>
          <a:custGeom>
            <a:avLst/>
            <a:gdLst/>
            <a:ahLst/>
            <a:cxnLst/>
            <a:rect l="l" t="t" r="r" b="b"/>
            <a:pathLst>
              <a:path w="162559" h="109220">
                <a:moveTo>
                  <a:pt x="0" y="0"/>
                </a:moveTo>
                <a:lnTo>
                  <a:pt x="0" y="109219"/>
                </a:lnTo>
                <a:lnTo>
                  <a:pt x="16256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251450" y="6265092"/>
            <a:ext cx="280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25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87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1260950"/>
            <a:ext cx="947039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61129" algn="l"/>
              </a:tabLst>
            </a:pPr>
            <a:r>
              <a:rPr sz="4000" spc="-40" dirty="0">
                <a:latin typeface="Arial"/>
                <a:cs typeface="Arial"/>
              </a:rPr>
              <a:t>P</a:t>
            </a:r>
            <a:r>
              <a:rPr sz="4000" dirty="0">
                <a:latin typeface="Arial"/>
                <a:cs typeface="Arial"/>
              </a:rPr>
              <a:t>r</a:t>
            </a:r>
            <a:r>
              <a:rPr sz="4000" spc="-10" dirty="0">
                <a:latin typeface="Arial"/>
                <a:cs typeface="Arial"/>
              </a:rPr>
              <a:t>i</a:t>
            </a:r>
            <a:r>
              <a:rPr sz="4000" spc="-5" dirty="0">
                <a:latin typeface="Arial"/>
                <a:cs typeface="Arial"/>
              </a:rPr>
              <a:t>o</a:t>
            </a:r>
            <a:r>
              <a:rPr sz="4000" dirty="0">
                <a:latin typeface="Arial"/>
                <a:cs typeface="Arial"/>
              </a:rPr>
              <a:t>r</a:t>
            </a:r>
            <a:r>
              <a:rPr sz="4000" spc="-10" dirty="0">
                <a:latin typeface="Arial"/>
                <a:cs typeface="Arial"/>
              </a:rPr>
              <a:t>i</a:t>
            </a:r>
            <a:r>
              <a:rPr sz="4000" spc="-15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y </a:t>
            </a:r>
            <a:r>
              <a:rPr sz="4000" spc="-35" dirty="0">
                <a:latin typeface="Arial"/>
                <a:cs typeface="Arial"/>
              </a:rPr>
              <a:t>Qu</a:t>
            </a:r>
            <a:r>
              <a:rPr sz="4000" spc="-5" dirty="0">
                <a:latin typeface="Arial"/>
                <a:cs typeface="Arial"/>
              </a:rPr>
              <a:t>eue</a:t>
            </a:r>
            <a:r>
              <a:rPr sz="4000" dirty="0">
                <a:latin typeface="Arial"/>
                <a:cs typeface="Arial"/>
              </a:rPr>
              <a:t>s -	</a:t>
            </a:r>
            <a:r>
              <a:rPr sz="4000" spc="-20" dirty="0">
                <a:latin typeface="Arial"/>
                <a:cs typeface="Arial"/>
              </a:rPr>
              <a:t>I</a:t>
            </a:r>
            <a:r>
              <a:rPr sz="4000" spc="-50" dirty="0">
                <a:latin typeface="Arial"/>
                <a:cs typeface="Arial"/>
              </a:rPr>
              <a:t>m</a:t>
            </a:r>
            <a:r>
              <a:rPr sz="4000" dirty="0">
                <a:latin typeface="Arial"/>
                <a:cs typeface="Arial"/>
              </a:rPr>
              <a:t>p</a:t>
            </a:r>
            <a:r>
              <a:rPr sz="4000" spc="-10" dirty="0">
                <a:latin typeface="Arial"/>
                <a:cs typeface="Arial"/>
              </a:rPr>
              <a:t>l</a:t>
            </a:r>
            <a:r>
              <a:rPr sz="4000" spc="-5" dirty="0">
                <a:latin typeface="Arial"/>
                <a:cs typeface="Arial"/>
              </a:rPr>
              <a:t>emen</a:t>
            </a:r>
            <a:r>
              <a:rPr sz="4000" spc="-15" dirty="0">
                <a:latin typeface="Arial"/>
                <a:cs typeface="Arial"/>
              </a:rPr>
              <a:t>t</a:t>
            </a:r>
            <a:r>
              <a:rPr sz="4000" spc="-20" dirty="0">
                <a:latin typeface="Arial"/>
                <a:cs typeface="Arial"/>
              </a:rPr>
              <a:t>a</a:t>
            </a:r>
            <a:r>
              <a:rPr sz="4000" spc="-15" dirty="0">
                <a:latin typeface="Arial"/>
                <a:cs typeface="Arial"/>
              </a:rPr>
              <a:t>t</a:t>
            </a:r>
            <a:r>
              <a:rPr sz="4000" spc="-5" dirty="0">
                <a:latin typeface="Arial"/>
                <a:cs typeface="Arial"/>
              </a:rPr>
              <a:t>io</a:t>
            </a:r>
            <a:r>
              <a:rPr sz="4000" dirty="0">
                <a:latin typeface="Arial"/>
                <a:cs typeface="Arial"/>
              </a:rPr>
              <a:t>n</a:t>
            </a:r>
            <a:r>
              <a:rPr sz="4000" spc="-10" dirty="0">
                <a:latin typeface="Arial"/>
                <a:cs typeface="Arial"/>
              </a:rPr>
              <a:t> </a:t>
            </a:r>
            <a:r>
              <a:rPr sz="4000" spc="-30" dirty="0">
                <a:latin typeface="Arial"/>
                <a:cs typeface="Arial"/>
              </a:rPr>
              <a:t>S</a:t>
            </a:r>
            <a:r>
              <a:rPr sz="4000" spc="-20" dirty="0">
                <a:latin typeface="Arial"/>
                <a:cs typeface="Arial"/>
              </a:rPr>
              <a:t>t</a:t>
            </a:r>
            <a:r>
              <a:rPr sz="4000" spc="-15" dirty="0">
                <a:latin typeface="Arial"/>
                <a:cs typeface="Arial"/>
              </a:rPr>
              <a:t>r</a:t>
            </a:r>
            <a:r>
              <a:rPr sz="4000" spc="-20" dirty="0">
                <a:latin typeface="Arial"/>
                <a:cs typeface="Arial"/>
              </a:rPr>
              <a:t>a</a:t>
            </a:r>
            <a:r>
              <a:rPr sz="4000" spc="-15" dirty="0">
                <a:latin typeface="Arial"/>
                <a:cs typeface="Arial"/>
              </a:rPr>
              <a:t>t</a:t>
            </a:r>
            <a:r>
              <a:rPr sz="4000" spc="-5" dirty="0">
                <a:latin typeface="Arial"/>
                <a:cs typeface="Arial"/>
              </a:rPr>
              <a:t>eg</a:t>
            </a:r>
            <a:r>
              <a:rPr sz="4000" dirty="0">
                <a:latin typeface="Arial"/>
                <a:cs typeface="Arial"/>
              </a:rPr>
              <a:t>y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320" y="1828800"/>
            <a:ext cx="9371330" cy="0"/>
          </a:xfrm>
          <a:custGeom>
            <a:avLst/>
            <a:gdLst/>
            <a:ahLst/>
            <a:cxnLst/>
            <a:rect l="l" t="t" r="r" b="b"/>
            <a:pathLst>
              <a:path w="9371330">
                <a:moveTo>
                  <a:pt x="0" y="0"/>
                </a:moveTo>
                <a:lnTo>
                  <a:pt x="937133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8500" y="2553444"/>
            <a:ext cx="7958455" cy="968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35" dirty="0">
                <a:solidFill>
                  <a:srgbClr val="6666FF"/>
                </a:solidFill>
                <a:latin typeface="Arial"/>
                <a:cs typeface="Arial"/>
              </a:rPr>
              <a:t>O</a:t>
            </a:r>
            <a:r>
              <a:rPr sz="2200" b="1" spc="-15" dirty="0">
                <a:solidFill>
                  <a:srgbClr val="6666FF"/>
                </a:solidFill>
                <a:latin typeface="Arial"/>
                <a:cs typeface="Arial"/>
              </a:rPr>
              <a:t>p</a:t>
            </a:r>
            <a:r>
              <a:rPr sz="2200" b="1" spc="-5" dirty="0">
                <a:solidFill>
                  <a:srgbClr val="6666FF"/>
                </a:solidFill>
                <a:latin typeface="Arial"/>
                <a:cs typeface="Arial"/>
              </a:rPr>
              <a:t>t</a:t>
            </a:r>
            <a:r>
              <a:rPr sz="2200" b="1" spc="-15" dirty="0">
                <a:solidFill>
                  <a:srgbClr val="6666FF"/>
                </a:solidFill>
                <a:latin typeface="Arial"/>
                <a:cs typeface="Arial"/>
              </a:rPr>
              <a:t>ion</a:t>
            </a:r>
            <a:r>
              <a:rPr sz="2200" b="1" spc="-10" dirty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6666FF"/>
                </a:solidFill>
                <a:latin typeface="Arial"/>
                <a:cs typeface="Arial"/>
              </a:rPr>
              <a:t>#3</a:t>
            </a:r>
            <a:r>
              <a:rPr sz="2200" spc="-10" dirty="0">
                <a:latin typeface="Arial"/>
                <a:cs typeface="Arial"/>
              </a:rPr>
              <a:t>:</a:t>
            </a:r>
            <a:r>
              <a:rPr sz="2200" spc="-5" dirty="0">
                <a:latin typeface="Arial"/>
                <a:cs typeface="Arial"/>
              </a:rPr>
              <a:t> Us</a:t>
            </a:r>
            <a:r>
              <a:rPr sz="2200" dirty="0">
                <a:latin typeface="Arial"/>
                <a:cs typeface="Arial"/>
              </a:rPr>
              <a:t>e 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ch </a:t>
            </a:r>
            <a:r>
              <a:rPr sz="2200" spc="-15" dirty="0">
                <a:latin typeface="Arial"/>
                <a:cs typeface="Arial"/>
              </a:rPr>
              <a:t>tr</a:t>
            </a:r>
            <a:r>
              <a:rPr sz="2200" dirty="0">
                <a:latin typeface="Arial"/>
                <a:cs typeface="Arial"/>
              </a:rPr>
              <a:t>ee</a:t>
            </a:r>
            <a:r>
              <a:rPr sz="2200" spc="-5" dirty="0">
                <a:latin typeface="Arial"/>
                <a:cs typeface="Arial"/>
              </a:rPr>
              <a:t> (</a:t>
            </a:r>
            <a:r>
              <a:rPr sz="2200" spc="-15" dirty="0">
                <a:latin typeface="Arial"/>
                <a:cs typeface="Arial"/>
              </a:rPr>
              <a:t>B</a:t>
            </a:r>
            <a:r>
              <a:rPr sz="2200" spc="-25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)</a:t>
            </a:r>
          </a:p>
          <a:p>
            <a:pPr marL="150495" marR="5080">
              <a:lnSpc>
                <a:spcPct val="186400"/>
              </a:lnSpc>
            </a:pPr>
            <a:endParaRPr sz="2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500" y="2863850"/>
            <a:ext cx="8610600" cy="131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ZA" sz="2200" b="1" spc="-25" dirty="0" smtClean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-25" dirty="0">
                <a:solidFill>
                  <a:srgbClr val="6666FF"/>
                </a:solidFill>
                <a:latin typeface="Arial"/>
                <a:cs typeface="Arial"/>
              </a:rPr>
              <a:t>Op</a:t>
            </a:r>
            <a:r>
              <a:rPr sz="2200" b="1" spc="-5" dirty="0">
                <a:solidFill>
                  <a:srgbClr val="6666FF"/>
                </a:solidFill>
                <a:latin typeface="Arial"/>
                <a:cs typeface="Arial"/>
              </a:rPr>
              <a:t>t</a:t>
            </a:r>
            <a:r>
              <a:rPr sz="2200" b="1" spc="-15" dirty="0">
                <a:solidFill>
                  <a:srgbClr val="6666FF"/>
                </a:solidFill>
                <a:latin typeface="Arial"/>
                <a:cs typeface="Arial"/>
              </a:rPr>
              <a:t>ion</a:t>
            </a:r>
            <a:r>
              <a:rPr sz="2200" b="1" spc="-10" dirty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6666FF"/>
                </a:solidFill>
                <a:latin typeface="Arial"/>
                <a:cs typeface="Arial"/>
              </a:rPr>
              <a:t>#</a:t>
            </a:r>
            <a:r>
              <a:rPr sz="2200" b="1" dirty="0" smtClean="0">
                <a:solidFill>
                  <a:srgbClr val="6666FF"/>
                </a:solidFill>
                <a:latin typeface="Arial"/>
                <a:cs typeface="Arial"/>
              </a:rPr>
              <a:t>4:</a:t>
            </a:r>
            <a:r>
              <a:rPr lang="en-ZA" sz="2200" b="1" dirty="0" smtClean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Cou</a:t>
            </a:r>
            <a:r>
              <a:rPr sz="2200" spc="5" dirty="0" smtClean="0">
                <a:latin typeface="Arial"/>
                <a:cs typeface="Arial"/>
              </a:rPr>
              <a:t>l</a:t>
            </a:r>
            <a:r>
              <a:rPr sz="2200" dirty="0" smtClean="0">
                <a:latin typeface="Arial"/>
                <a:cs typeface="Arial"/>
              </a:rPr>
              <a:t>d</a:t>
            </a:r>
            <a:r>
              <a:rPr lang="en-ZA" sz="2200" dirty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u</a:t>
            </a:r>
            <a:r>
              <a:rPr sz="2200" spc="5" dirty="0" smtClean="0">
                <a:latin typeface="Arial"/>
                <a:cs typeface="Arial"/>
              </a:rPr>
              <a:t>s</a:t>
            </a:r>
            <a:r>
              <a:rPr sz="2200" dirty="0" smtClean="0">
                <a:latin typeface="Arial"/>
                <a:cs typeface="Arial"/>
              </a:rPr>
              <a:t>e</a:t>
            </a:r>
            <a:r>
              <a:rPr lang="en-ZA" sz="2200" dirty="0">
                <a:latin typeface="Arial"/>
                <a:cs typeface="Arial"/>
              </a:rPr>
              <a:t> </a:t>
            </a:r>
            <a:r>
              <a:rPr sz="2200" b="1" spc="-15" dirty="0" smtClean="0">
                <a:latin typeface="Arial"/>
                <a:cs typeface="Arial"/>
              </a:rPr>
              <a:t>b</a:t>
            </a:r>
            <a:r>
              <a:rPr sz="2200" b="1" spc="-5" dirty="0" smtClean="0">
                <a:latin typeface="Arial"/>
                <a:cs typeface="Arial"/>
              </a:rPr>
              <a:t>a</a:t>
            </a:r>
            <a:r>
              <a:rPr sz="2200" b="1" spc="-15" dirty="0" smtClean="0">
                <a:latin typeface="Arial"/>
                <a:cs typeface="Arial"/>
              </a:rPr>
              <a:t>la</a:t>
            </a:r>
            <a:r>
              <a:rPr sz="2200" b="1" spc="-20" dirty="0" smtClean="0">
                <a:latin typeface="Arial"/>
                <a:cs typeface="Arial"/>
              </a:rPr>
              <a:t>n</a:t>
            </a:r>
            <a:r>
              <a:rPr sz="2200" b="1" spc="-5" dirty="0" smtClean="0">
                <a:latin typeface="Arial"/>
                <a:cs typeface="Arial"/>
              </a:rPr>
              <a:t>c</a:t>
            </a:r>
            <a:r>
              <a:rPr sz="2200" b="1" dirty="0" smtClean="0">
                <a:latin typeface="Arial"/>
                <a:cs typeface="Arial"/>
              </a:rPr>
              <a:t>e</a:t>
            </a:r>
            <a:r>
              <a:rPr sz="2200" b="1" spc="-15" dirty="0" smtClean="0">
                <a:latin typeface="Arial"/>
                <a:cs typeface="Arial"/>
              </a:rPr>
              <a:t>d</a:t>
            </a:r>
            <a:r>
              <a:rPr lang="en-ZA" sz="2200" b="1" dirty="0">
                <a:latin typeface="Arial"/>
                <a:cs typeface="Arial"/>
              </a:rPr>
              <a:t> </a:t>
            </a:r>
            <a:r>
              <a:rPr sz="2200" b="1" spc="-5" dirty="0" smtClean="0">
                <a:latin typeface="Arial"/>
                <a:cs typeface="Arial"/>
              </a:rPr>
              <a:t>s</a:t>
            </a:r>
            <a:r>
              <a:rPr sz="2200" b="1" dirty="0" smtClean="0">
                <a:latin typeface="Arial"/>
                <a:cs typeface="Arial"/>
              </a:rPr>
              <a:t>e</a:t>
            </a:r>
            <a:r>
              <a:rPr sz="2200" b="1" spc="-5" dirty="0" smtClean="0">
                <a:latin typeface="Arial"/>
                <a:cs typeface="Arial"/>
              </a:rPr>
              <a:t>a</a:t>
            </a:r>
            <a:r>
              <a:rPr sz="2200" b="1" spc="-10" dirty="0" smtClean="0">
                <a:latin typeface="Arial"/>
                <a:cs typeface="Arial"/>
              </a:rPr>
              <a:t>r</a:t>
            </a:r>
            <a:r>
              <a:rPr sz="2200" b="1" dirty="0" smtClean="0">
                <a:latin typeface="Arial"/>
                <a:cs typeface="Arial"/>
              </a:rPr>
              <a:t>c</a:t>
            </a:r>
            <a:r>
              <a:rPr sz="2200" b="1" spc="-15" dirty="0" smtClean="0">
                <a:latin typeface="Arial"/>
                <a:cs typeface="Arial"/>
              </a:rPr>
              <a:t>h</a:t>
            </a:r>
            <a:r>
              <a:rPr lang="en-ZA" sz="2200" b="1" spc="-15" dirty="0" smtClean="0">
                <a:latin typeface="Arial"/>
                <a:cs typeface="Arial"/>
              </a:rPr>
              <a:t> </a:t>
            </a:r>
            <a:r>
              <a:rPr sz="2200" b="1" spc="-5" dirty="0" smtClean="0">
                <a:latin typeface="Arial"/>
                <a:cs typeface="Arial"/>
              </a:rPr>
              <a:t>t</a:t>
            </a:r>
            <a:r>
              <a:rPr sz="2200" b="1" dirty="0" smtClean="0">
                <a:latin typeface="Arial"/>
                <a:cs typeface="Arial"/>
              </a:rPr>
              <a:t>r</a:t>
            </a:r>
            <a:r>
              <a:rPr sz="2200" b="1" spc="-5" dirty="0" smtClean="0">
                <a:latin typeface="Arial"/>
                <a:cs typeface="Arial"/>
              </a:rPr>
              <a:t>e</a:t>
            </a:r>
            <a:r>
              <a:rPr sz="2200" b="1" dirty="0" smtClean="0">
                <a:latin typeface="Arial"/>
                <a:cs typeface="Arial"/>
              </a:rPr>
              <a:t>es</a:t>
            </a:r>
            <a:r>
              <a:rPr lang="en-ZA" sz="2200" b="1" dirty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b</a:t>
            </a:r>
            <a:r>
              <a:rPr sz="2200" dirty="0" smtClean="0">
                <a:latin typeface="Arial"/>
                <a:cs typeface="Arial"/>
              </a:rPr>
              <a:t>u</a:t>
            </a:r>
            <a:r>
              <a:rPr sz="2200" spc="-10" dirty="0" smtClean="0">
                <a:latin typeface="Arial"/>
                <a:cs typeface="Arial"/>
              </a:rPr>
              <a:t>t</a:t>
            </a:r>
            <a:r>
              <a:rPr lang="en-ZA" sz="2200" spc="-10" dirty="0" smtClean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i</a:t>
            </a:r>
            <a:r>
              <a:rPr sz="2200" spc="-15" dirty="0" smtClean="0">
                <a:latin typeface="Arial"/>
                <a:cs typeface="Arial"/>
              </a:rPr>
              <a:t>m</a:t>
            </a:r>
            <a:r>
              <a:rPr sz="2200" dirty="0" smtClean="0">
                <a:latin typeface="Arial"/>
                <a:cs typeface="Arial"/>
              </a:rPr>
              <a:t>p</a:t>
            </a:r>
            <a:r>
              <a:rPr sz="2200" spc="-5" dirty="0" smtClean="0">
                <a:latin typeface="Arial"/>
                <a:cs typeface="Arial"/>
              </a:rPr>
              <a:t>l</a:t>
            </a:r>
            <a:r>
              <a:rPr sz="2200" dirty="0" smtClean="0">
                <a:latin typeface="Arial"/>
                <a:cs typeface="Arial"/>
              </a:rPr>
              <a:t>e</a:t>
            </a:r>
            <a:r>
              <a:rPr sz="2200" spc="-15" dirty="0" smtClean="0">
                <a:latin typeface="Arial"/>
                <a:cs typeface="Arial"/>
              </a:rPr>
              <a:t>m</a:t>
            </a:r>
            <a:r>
              <a:rPr sz="2200" spc="-5" dirty="0" smtClean="0">
                <a:latin typeface="Arial"/>
                <a:cs typeface="Arial"/>
              </a:rPr>
              <a:t>e</a:t>
            </a:r>
            <a:r>
              <a:rPr sz="2200" dirty="0" smtClean="0">
                <a:latin typeface="Arial"/>
                <a:cs typeface="Arial"/>
              </a:rPr>
              <a:t>n</a:t>
            </a:r>
            <a:r>
              <a:rPr sz="2200" spc="-15" dirty="0" smtClean="0">
                <a:latin typeface="Arial"/>
                <a:cs typeface="Arial"/>
              </a:rPr>
              <a:t>ta</a:t>
            </a:r>
            <a:r>
              <a:rPr sz="2200" spc="-5" dirty="0" smtClean="0">
                <a:latin typeface="Arial"/>
                <a:cs typeface="Arial"/>
              </a:rPr>
              <a:t>t</a:t>
            </a:r>
            <a:r>
              <a:rPr sz="2200" spc="5" dirty="0" smtClean="0">
                <a:latin typeface="Arial"/>
                <a:cs typeface="Arial"/>
              </a:rPr>
              <a:t>i</a:t>
            </a:r>
            <a:r>
              <a:rPr sz="2200" spc="-5" dirty="0" smtClean="0">
                <a:latin typeface="Arial"/>
                <a:cs typeface="Arial"/>
              </a:rPr>
              <a:t>o</a:t>
            </a:r>
            <a:r>
              <a:rPr sz="2200" dirty="0" smtClean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	</a:t>
            </a:r>
            <a:r>
              <a:rPr lang="en-ZA" sz="2200" dirty="0" smtClean="0">
                <a:latin typeface="Arial"/>
                <a:cs typeface="Arial"/>
              </a:rPr>
              <a:t>   	       </a:t>
            </a:r>
            <a:r>
              <a:rPr sz="2200" spc="-5" dirty="0" smtClean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cu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er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 a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erforman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ra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ti</a:t>
            </a:r>
            <a:r>
              <a:rPr sz="2200" spc="10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oo</a:t>
            </a:r>
            <a:r>
              <a:rPr sz="2200" dirty="0">
                <a:latin typeface="Arial"/>
                <a:cs typeface="Arial"/>
              </a:rPr>
              <a:t>d</a:t>
            </a:r>
          </a:p>
        </p:txBody>
      </p:sp>
      <p:sp>
        <p:nvSpPr>
          <p:cNvPr id="10" name="object 11"/>
          <p:cNvSpPr txBox="1"/>
          <p:nvPr/>
        </p:nvSpPr>
        <p:spPr>
          <a:xfrm>
            <a:off x="697230" y="4556771"/>
            <a:ext cx="8915400" cy="1906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7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-25" dirty="0" smtClean="0">
                <a:solidFill>
                  <a:srgbClr val="6666FF"/>
                </a:solidFill>
                <a:latin typeface="Arial"/>
                <a:cs typeface="Arial"/>
              </a:rPr>
              <a:t>Op</a:t>
            </a:r>
            <a:r>
              <a:rPr sz="2200" b="1" spc="-5" dirty="0" smtClean="0">
                <a:solidFill>
                  <a:srgbClr val="6666FF"/>
                </a:solidFill>
                <a:latin typeface="Arial"/>
                <a:cs typeface="Arial"/>
              </a:rPr>
              <a:t>ti</a:t>
            </a:r>
            <a:r>
              <a:rPr sz="2200" b="1" spc="-20" dirty="0" smtClean="0">
                <a:solidFill>
                  <a:srgbClr val="6666FF"/>
                </a:solidFill>
                <a:latin typeface="Arial"/>
                <a:cs typeface="Arial"/>
              </a:rPr>
              <a:t>o</a:t>
            </a:r>
            <a:r>
              <a:rPr sz="2200" b="1" spc="-15" dirty="0" smtClean="0">
                <a:solidFill>
                  <a:srgbClr val="6666FF"/>
                </a:solidFill>
                <a:latin typeface="Arial"/>
                <a:cs typeface="Arial"/>
              </a:rPr>
              <a:t>n</a:t>
            </a:r>
            <a:r>
              <a:rPr sz="2200" b="1" dirty="0" smtClean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6666FF"/>
                </a:solidFill>
                <a:latin typeface="Arial"/>
                <a:cs typeface="Arial"/>
              </a:rPr>
              <a:t>#</a:t>
            </a:r>
            <a:r>
              <a:rPr sz="2200" b="1" dirty="0">
                <a:solidFill>
                  <a:srgbClr val="6666FF"/>
                </a:solidFill>
                <a:latin typeface="Arial"/>
                <a:cs typeface="Arial"/>
              </a:rPr>
              <a:t>5</a:t>
            </a:r>
            <a:r>
              <a:rPr sz="2200" b="1" spc="-5" dirty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6666FF"/>
                </a:solidFill>
                <a:latin typeface="Arial"/>
                <a:cs typeface="Arial"/>
              </a:rPr>
              <a:t>– </a:t>
            </a:r>
            <a:r>
              <a:rPr lang="en-ZA" sz="2200" b="1" dirty="0" smtClean="0">
                <a:solidFill>
                  <a:srgbClr val="6666FF"/>
                </a:solidFill>
                <a:latin typeface="Arial"/>
                <a:cs typeface="Arial"/>
              </a:rPr>
              <a:t>(</a:t>
            </a:r>
            <a:r>
              <a:rPr sz="2200" b="1" spc="-20" dirty="0" smtClean="0">
                <a:solidFill>
                  <a:srgbClr val="6666FF"/>
                </a:solidFill>
                <a:latin typeface="Arial"/>
                <a:cs typeface="Arial"/>
              </a:rPr>
              <a:t>o</a:t>
            </a:r>
            <a:r>
              <a:rPr sz="2200" b="1" spc="-15" dirty="0" smtClean="0">
                <a:solidFill>
                  <a:srgbClr val="6666FF"/>
                </a:solidFill>
                <a:latin typeface="Arial"/>
                <a:cs typeface="Arial"/>
              </a:rPr>
              <a:t>u</a:t>
            </a:r>
            <a:r>
              <a:rPr sz="2200" b="1" dirty="0" smtClean="0">
                <a:solidFill>
                  <a:srgbClr val="6666FF"/>
                </a:solidFill>
                <a:latin typeface="Arial"/>
                <a:cs typeface="Arial"/>
              </a:rPr>
              <a:t>r</a:t>
            </a:r>
            <a:r>
              <a:rPr sz="2200" b="1" spc="-10" dirty="0" smtClean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6666FF"/>
                </a:solidFill>
                <a:latin typeface="Arial"/>
                <a:cs typeface="Arial"/>
              </a:rPr>
              <a:t>f</a:t>
            </a:r>
            <a:r>
              <a:rPr sz="2200" b="1" spc="-15" dirty="0">
                <a:solidFill>
                  <a:srgbClr val="6666FF"/>
                </a:solidFill>
                <a:latin typeface="Arial"/>
                <a:cs typeface="Arial"/>
              </a:rPr>
              <a:t>o</a:t>
            </a:r>
            <a:r>
              <a:rPr sz="2200" b="1" spc="-5" dirty="0">
                <a:solidFill>
                  <a:srgbClr val="6666FF"/>
                </a:solidFill>
                <a:latin typeface="Arial"/>
                <a:cs typeface="Arial"/>
              </a:rPr>
              <a:t>c</a:t>
            </a:r>
            <a:r>
              <a:rPr sz="2200" b="1" spc="-15" dirty="0">
                <a:solidFill>
                  <a:srgbClr val="6666FF"/>
                </a:solidFill>
                <a:latin typeface="Arial"/>
                <a:cs typeface="Arial"/>
              </a:rPr>
              <a:t>u</a:t>
            </a:r>
            <a:r>
              <a:rPr sz="2200" b="1" spc="-5" dirty="0">
                <a:solidFill>
                  <a:srgbClr val="6666FF"/>
                </a:solidFill>
                <a:latin typeface="Arial"/>
                <a:cs typeface="Arial"/>
              </a:rPr>
              <a:t>s</a:t>
            </a:r>
            <a:r>
              <a:rPr sz="2200" b="1" dirty="0" smtClean="0">
                <a:solidFill>
                  <a:srgbClr val="6666FF"/>
                </a:solidFill>
                <a:latin typeface="Arial"/>
                <a:cs typeface="Arial"/>
              </a:rPr>
              <a:t>)</a:t>
            </a:r>
            <a:r>
              <a:rPr lang="en-ZA" sz="2200" b="1" dirty="0" smtClean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lang="en-ZA" sz="2200" spc="-25" dirty="0" smtClean="0">
                <a:latin typeface="Arial"/>
                <a:cs typeface="Arial"/>
              </a:rPr>
              <a:t>B</a:t>
            </a:r>
            <a:r>
              <a:rPr lang="en-ZA" sz="2200" spc="5" dirty="0" smtClean="0">
                <a:latin typeface="Arial"/>
                <a:cs typeface="Arial"/>
              </a:rPr>
              <a:t>i</a:t>
            </a:r>
            <a:r>
              <a:rPr lang="en-ZA" sz="2200" spc="-5" dirty="0" smtClean="0">
                <a:latin typeface="Arial"/>
                <a:cs typeface="Arial"/>
              </a:rPr>
              <a:t>n</a:t>
            </a:r>
            <a:r>
              <a:rPr lang="en-ZA" sz="2200" dirty="0" smtClean="0">
                <a:latin typeface="Arial"/>
                <a:cs typeface="Arial"/>
              </a:rPr>
              <a:t>a</a:t>
            </a:r>
            <a:r>
              <a:rPr lang="en-ZA" sz="2200" spc="-5" dirty="0" smtClean="0">
                <a:latin typeface="Arial"/>
                <a:cs typeface="Arial"/>
              </a:rPr>
              <a:t>r</a:t>
            </a:r>
            <a:r>
              <a:rPr lang="en-ZA" sz="2200" dirty="0" smtClean="0">
                <a:latin typeface="Arial"/>
                <a:cs typeface="Arial"/>
              </a:rPr>
              <a:t>y</a:t>
            </a:r>
            <a:r>
              <a:rPr lang="en-ZA" sz="2200" spc="-5" dirty="0" smtClean="0">
                <a:latin typeface="Arial"/>
                <a:cs typeface="Arial"/>
              </a:rPr>
              <a:t> He</a:t>
            </a:r>
            <a:r>
              <a:rPr lang="en-ZA" sz="2200" dirty="0" smtClean="0">
                <a:latin typeface="Arial"/>
                <a:cs typeface="Arial"/>
              </a:rPr>
              <a:t>ap 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A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lang="en-ZA" sz="2200" spc="-120" dirty="0" smtClean="0">
                <a:latin typeface="Arial"/>
                <a:cs typeface="Arial"/>
              </a:rPr>
              <a:t>classic </a:t>
            </a:r>
            <a:r>
              <a:rPr sz="2200" spc="-5" dirty="0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r</a:t>
            </a:r>
            <a:r>
              <a:rPr sz="2200" spc="-5" dirty="0" smtClean="0">
                <a:latin typeface="Arial"/>
                <a:cs typeface="Arial"/>
              </a:rPr>
              <a:t>iori</a:t>
            </a:r>
            <a:r>
              <a:rPr sz="2200" spc="5" dirty="0" smtClean="0">
                <a:latin typeface="Arial"/>
                <a:cs typeface="Arial"/>
              </a:rPr>
              <a:t>t</a:t>
            </a:r>
            <a:r>
              <a:rPr sz="2200" dirty="0" smtClean="0">
                <a:latin typeface="Arial"/>
                <a:cs typeface="Arial"/>
              </a:rPr>
              <a:t>y</a:t>
            </a:r>
            <a:r>
              <a:rPr sz="2200" spc="-5" dirty="0" smtClean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at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tr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tu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</a:t>
            </a:r>
          </a:p>
          <a:p>
            <a:pPr marL="444500" marR="906780">
              <a:lnSpc>
                <a:spcPct val="186400"/>
              </a:lnSpc>
            </a:pPr>
            <a:r>
              <a:rPr sz="2200" spc="-5" dirty="0">
                <a:latin typeface="Arial"/>
                <a:cs typeface="Arial"/>
              </a:rPr>
              <a:t>Compr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is</a:t>
            </a:r>
            <a:r>
              <a:rPr sz="2200" dirty="0">
                <a:latin typeface="Arial"/>
                <a:cs typeface="Arial"/>
              </a:rPr>
              <a:t>e b</a:t>
            </a:r>
            <a:r>
              <a:rPr sz="2200" spc="-5" dirty="0">
                <a:latin typeface="Arial"/>
                <a:cs typeface="Arial"/>
              </a:rPr>
              <a:t>et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 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 se</a:t>
            </a:r>
            <a:r>
              <a:rPr sz="2200" spc="-5" dirty="0">
                <a:latin typeface="Arial"/>
                <a:cs typeface="Arial"/>
              </a:rPr>
              <a:t>ar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lang="en-ZA" sz="2200" spc="-5" dirty="0" smtClean="0">
                <a:latin typeface="Arial"/>
                <a:cs typeface="Arial"/>
              </a:rPr>
              <a:t> 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049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79" y="724002"/>
            <a:ext cx="7049134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13205" algn="l"/>
              </a:tabLst>
            </a:pPr>
            <a:r>
              <a:rPr sz="3800" spc="-5" dirty="0">
                <a:latin typeface="Arial"/>
                <a:cs typeface="Arial"/>
              </a:rPr>
              <a:t>Bi</a:t>
            </a:r>
            <a:r>
              <a:rPr sz="3800" dirty="0">
                <a:latin typeface="Arial"/>
                <a:cs typeface="Arial"/>
              </a:rPr>
              <a:t>n</a:t>
            </a:r>
            <a:r>
              <a:rPr sz="3800" spc="-5" dirty="0">
                <a:latin typeface="Arial"/>
                <a:cs typeface="Arial"/>
              </a:rPr>
              <a:t>a</a:t>
            </a:r>
            <a:r>
              <a:rPr sz="3800" dirty="0">
                <a:latin typeface="Arial"/>
                <a:cs typeface="Arial"/>
              </a:rPr>
              <a:t>ry	H</a:t>
            </a:r>
            <a:r>
              <a:rPr sz="3800" spc="-5" dirty="0">
                <a:latin typeface="Arial"/>
                <a:cs typeface="Arial"/>
              </a:rPr>
              <a:t>e</a:t>
            </a:r>
            <a:r>
              <a:rPr sz="3800" dirty="0">
                <a:latin typeface="Arial"/>
                <a:cs typeface="Arial"/>
              </a:rPr>
              <a:t>ap</a:t>
            </a:r>
            <a:r>
              <a:rPr sz="3800" spc="-1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–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30" dirty="0">
                <a:latin typeface="Arial"/>
                <a:cs typeface="Arial"/>
              </a:rPr>
              <a:t>O</a:t>
            </a:r>
            <a:r>
              <a:rPr sz="3800" spc="10" dirty="0">
                <a:latin typeface="Arial"/>
                <a:cs typeface="Arial"/>
              </a:rPr>
              <a:t>r</a:t>
            </a:r>
            <a:r>
              <a:rPr sz="3800" spc="-5" dirty="0">
                <a:latin typeface="Arial"/>
                <a:cs typeface="Arial"/>
              </a:rPr>
              <a:t>de</a:t>
            </a:r>
            <a:r>
              <a:rPr sz="3800" dirty="0">
                <a:latin typeface="Arial"/>
                <a:cs typeface="Arial"/>
              </a:rPr>
              <a:t>r</a:t>
            </a:r>
            <a:r>
              <a:rPr sz="3800" spc="-5" dirty="0">
                <a:latin typeface="Arial"/>
                <a:cs typeface="Arial"/>
              </a:rPr>
              <a:t>in</a:t>
            </a:r>
            <a:r>
              <a:rPr sz="3800" dirty="0">
                <a:latin typeface="Arial"/>
                <a:cs typeface="Arial"/>
              </a:rPr>
              <a:t>g</a:t>
            </a:r>
            <a:r>
              <a:rPr sz="3800" spc="-5" dirty="0">
                <a:latin typeface="Arial"/>
                <a:cs typeface="Arial"/>
              </a:rPr>
              <a:t> P</a:t>
            </a:r>
            <a:r>
              <a:rPr sz="3800" spc="10" dirty="0">
                <a:latin typeface="Arial"/>
                <a:cs typeface="Arial"/>
              </a:rPr>
              <a:t>r</a:t>
            </a:r>
            <a:r>
              <a:rPr sz="3800" spc="-5" dirty="0">
                <a:latin typeface="Arial"/>
                <a:cs typeface="Arial"/>
              </a:rPr>
              <a:t>ope</a:t>
            </a:r>
            <a:r>
              <a:rPr sz="3800" spc="-15" dirty="0">
                <a:latin typeface="Arial"/>
                <a:cs typeface="Arial"/>
              </a:rPr>
              <a:t>rt</a:t>
            </a:r>
            <a:r>
              <a:rPr sz="3800" dirty="0">
                <a:latin typeface="Arial"/>
                <a:cs typeface="Arial"/>
              </a:rPr>
              <a:t>y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1959610"/>
            <a:ext cx="140970" cy="142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8000" y="6647180"/>
            <a:ext cx="140970" cy="142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22844" y="6575718"/>
            <a:ext cx="85344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1484" algn="l"/>
              </a:tabLst>
            </a:pP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	</a:t>
            </a:r>
            <a:r>
              <a:rPr sz="2200" spc="-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72379" y="5359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72379" y="535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29579" y="5816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53329" y="42621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599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199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599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53329" y="4262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10529" y="4719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90820" y="4719320"/>
            <a:ext cx="0" cy="640080"/>
          </a:xfrm>
          <a:custGeom>
            <a:avLst/>
            <a:gdLst/>
            <a:ahLst/>
            <a:cxnLst/>
            <a:rect l="l" t="t" r="r" b="b"/>
            <a:pathLst>
              <a:path h="640079">
                <a:moveTo>
                  <a:pt x="0" y="0"/>
                </a:moveTo>
                <a:lnTo>
                  <a:pt x="0" y="640079"/>
                </a:lnTo>
              </a:path>
            </a:pathLst>
          </a:custGeom>
          <a:ln w="18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6119" y="1888148"/>
            <a:ext cx="8171180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050"/>
              </a:spcBef>
            </a:pPr>
            <a:r>
              <a:rPr sz="2200" b="1" spc="-5" dirty="0" smtClean="0">
                <a:latin typeface="Arial"/>
                <a:cs typeface="Arial"/>
              </a:rPr>
              <a:t>Hea</a:t>
            </a:r>
            <a:r>
              <a:rPr sz="2200" b="1" spc="-15" dirty="0" smtClean="0">
                <a:latin typeface="Arial"/>
                <a:cs typeface="Arial"/>
              </a:rPr>
              <a:t>p</a:t>
            </a:r>
            <a:r>
              <a:rPr sz="2200" b="1" spc="-5" dirty="0" smtClean="0">
                <a:latin typeface="Arial"/>
                <a:cs typeface="Arial"/>
              </a:rPr>
              <a:t>-</a:t>
            </a:r>
            <a:r>
              <a:rPr sz="2200" b="1" spc="-20" dirty="0" smtClean="0">
                <a:latin typeface="Arial"/>
                <a:cs typeface="Arial"/>
              </a:rPr>
              <a:t>o</a:t>
            </a:r>
            <a:r>
              <a:rPr sz="2200" b="1" spc="-10" dirty="0" smtClean="0">
                <a:latin typeface="Arial"/>
                <a:cs typeface="Arial"/>
              </a:rPr>
              <a:t>r</a:t>
            </a:r>
            <a:r>
              <a:rPr sz="2200" b="1" spc="-15" dirty="0" smtClean="0">
                <a:latin typeface="Arial"/>
                <a:cs typeface="Arial"/>
              </a:rPr>
              <a:t>d</a:t>
            </a:r>
            <a:r>
              <a:rPr sz="2200" b="1" spc="-5" dirty="0" smtClean="0">
                <a:latin typeface="Arial"/>
                <a:cs typeface="Arial"/>
              </a:rPr>
              <a:t>e</a:t>
            </a:r>
            <a:r>
              <a:rPr sz="2200" b="1" dirty="0" smtClean="0">
                <a:latin typeface="Arial"/>
                <a:cs typeface="Arial"/>
              </a:rPr>
              <a:t>r</a:t>
            </a:r>
            <a:r>
              <a:rPr sz="2200" b="1" spc="145" dirty="0" smtClean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p</a:t>
            </a:r>
            <a:r>
              <a:rPr sz="2200" b="1" spc="-10" dirty="0">
                <a:latin typeface="Arial"/>
                <a:cs typeface="Arial"/>
              </a:rPr>
              <a:t>r</a:t>
            </a:r>
            <a:r>
              <a:rPr sz="2200" b="1" spc="-15" dirty="0">
                <a:latin typeface="Arial"/>
                <a:cs typeface="Arial"/>
              </a:rPr>
              <a:t>o</a:t>
            </a:r>
            <a:r>
              <a:rPr sz="2200" b="1" spc="-20" dirty="0">
                <a:latin typeface="Arial"/>
                <a:cs typeface="Arial"/>
              </a:rPr>
              <a:t>p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-10" dirty="0">
                <a:latin typeface="Arial"/>
                <a:cs typeface="Arial"/>
              </a:rPr>
              <a:t>r</a:t>
            </a:r>
            <a:r>
              <a:rPr sz="2200" b="1" spc="-5" dirty="0">
                <a:latin typeface="Arial"/>
                <a:cs typeface="Arial"/>
              </a:rPr>
              <a:t>t</a:t>
            </a:r>
            <a:r>
              <a:rPr sz="2200" b="1" dirty="0">
                <a:latin typeface="Arial"/>
                <a:cs typeface="Arial"/>
              </a:rPr>
              <a:t>y</a:t>
            </a:r>
            <a:r>
              <a:rPr sz="2200" b="1" spc="1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-</a:t>
            </a:r>
            <a:r>
              <a:rPr sz="2200" spc="1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“i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1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1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p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1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1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ve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1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</a:t>
            </a:r>
            <a:r>
              <a:rPr sz="2200" dirty="0">
                <a:latin typeface="Arial"/>
                <a:cs typeface="Arial"/>
              </a:rPr>
              <a:t>de</a:t>
            </a:r>
            <a:r>
              <a:rPr sz="2200" spc="175" dirty="0">
                <a:latin typeface="Arial"/>
                <a:cs typeface="Arial"/>
              </a:rPr>
              <a:t> </a:t>
            </a:r>
            <a:r>
              <a:rPr sz="2200" i="1" spc="-15" dirty="0">
                <a:latin typeface="Arial"/>
                <a:cs typeface="Arial"/>
              </a:rPr>
              <a:t>X</a:t>
            </a:r>
            <a:r>
              <a:rPr sz="2200" i="1" spc="1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wit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1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pa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en</a:t>
            </a:r>
            <a:r>
              <a:rPr sz="2200" spc="-10" dirty="0">
                <a:latin typeface="Arial"/>
                <a:cs typeface="Arial"/>
              </a:rPr>
              <a:t>t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200" i="1" spc="-25" dirty="0">
                <a:latin typeface="Arial"/>
                <a:cs typeface="Arial"/>
              </a:rPr>
              <a:t>P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 k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15" dirty="0">
                <a:latin typeface="Arial"/>
                <a:cs typeface="Arial"/>
              </a:rPr>
              <a:t>P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lle</a:t>
            </a:r>
            <a:r>
              <a:rPr sz="2200" dirty="0">
                <a:latin typeface="Arial"/>
                <a:cs typeface="Arial"/>
              </a:rPr>
              <a:t>r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an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q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k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X,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175" dirty="0">
                <a:latin typeface="Arial"/>
                <a:cs typeface="Arial"/>
              </a:rPr>
              <a:t>(</a:t>
            </a:r>
            <a:r>
              <a:rPr sz="3525" i="1" spc="307" baseline="-3546" dirty="0">
                <a:latin typeface="Times New Roman"/>
                <a:cs typeface="Times New Roman"/>
              </a:rPr>
              <a:t>P</a:t>
            </a:r>
            <a:r>
              <a:rPr sz="3525" spc="1139" baseline="-3546" dirty="0">
                <a:latin typeface="Calibri"/>
                <a:cs typeface="Calibri"/>
              </a:rPr>
              <a:t>≤</a:t>
            </a:r>
            <a:r>
              <a:rPr sz="3525" spc="-382" baseline="-3546" dirty="0">
                <a:latin typeface="Calibri"/>
                <a:cs typeface="Calibri"/>
              </a:rPr>
              <a:t> </a:t>
            </a:r>
            <a:r>
              <a:rPr sz="3525" i="1" baseline="-3546" dirty="0">
                <a:latin typeface="Times New Roman"/>
                <a:cs typeface="Times New Roman"/>
              </a:rPr>
              <a:t>X</a:t>
            </a:r>
            <a:r>
              <a:rPr sz="2200" dirty="0">
                <a:latin typeface="Arial"/>
                <a:cs typeface="Arial"/>
              </a:rPr>
              <a:t>)”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06119" y="6575718"/>
            <a:ext cx="7136765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05740">
              <a:lnSpc>
                <a:spcPct val="139800"/>
              </a:lnSpc>
              <a:tabLst>
                <a:tab pos="1043940" algn="l"/>
                <a:tab pos="2982595" algn="l"/>
                <a:tab pos="3350895" algn="l"/>
                <a:tab pos="4116070" algn="l"/>
                <a:tab pos="4975225" algn="l"/>
                <a:tab pos="6252845" algn="l"/>
              </a:tabLst>
            </a:pPr>
            <a:r>
              <a:rPr sz="2200" b="1" spc="-5" dirty="0">
                <a:solidFill>
                  <a:srgbClr val="FF3333"/>
                </a:solidFill>
                <a:latin typeface="Arial"/>
                <a:cs typeface="Arial"/>
              </a:rPr>
              <a:t>Not</a:t>
            </a:r>
            <a:r>
              <a:rPr sz="2200" b="1" dirty="0">
                <a:solidFill>
                  <a:srgbClr val="FF3333"/>
                </a:solidFill>
                <a:latin typeface="Arial"/>
                <a:cs typeface="Arial"/>
              </a:rPr>
              <a:t>e	</a:t>
            </a:r>
            <a:r>
              <a:rPr sz="2200" b="1" spc="-5" dirty="0">
                <a:solidFill>
                  <a:srgbClr val="FF3333"/>
                </a:solidFill>
                <a:latin typeface="Arial"/>
                <a:cs typeface="Arial"/>
              </a:rPr>
              <a:t>(</a:t>
            </a:r>
            <a:r>
              <a:rPr sz="2200" b="1" dirty="0">
                <a:solidFill>
                  <a:srgbClr val="FF3333"/>
                </a:solidFill>
                <a:latin typeface="Arial"/>
                <a:cs typeface="Arial"/>
              </a:rPr>
              <a:t>c</a:t>
            </a:r>
            <a:r>
              <a:rPr sz="2200" b="1" spc="-20" dirty="0">
                <a:solidFill>
                  <a:srgbClr val="FF3333"/>
                </a:solidFill>
                <a:latin typeface="Arial"/>
                <a:cs typeface="Arial"/>
              </a:rPr>
              <a:t>on</a:t>
            </a:r>
            <a:r>
              <a:rPr sz="2200" b="1" dirty="0">
                <a:solidFill>
                  <a:srgbClr val="FF3333"/>
                </a:solidFill>
                <a:latin typeface="Arial"/>
                <a:cs typeface="Arial"/>
              </a:rPr>
              <a:t>v</a:t>
            </a:r>
            <a:r>
              <a:rPr sz="2200" b="1" spc="-5" dirty="0">
                <a:solidFill>
                  <a:srgbClr val="FF3333"/>
                </a:solidFill>
                <a:latin typeface="Arial"/>
                <a:cs typeface="Arial"/>
              </a:rPr>
              <a:t>e</a:t>
            </a:r>
            <a:r>
              <a:rPr sz="2200" b="1" spc="-10" dirty="0">
                <a:solidFill>
                  <a:srgbClr val="FF3333"/>
                </a:solidFill>
                <a:latin typeface="Arial"/>
                <a:cs typeface="Arial"/>
              </a:rPr>
              <a:t>r</a:t>
            </a:r>
            <a:r>
              <a:rPr sz="2200" b="1" dirty="0">
                <a:solidFill>
                  <a:srgbClr val="FF3333"/>
                </a:solidFill>
                <a:latin typeface="Arial"/>
                <a:cs typeface="Arial"/>
              </a:rPr>
              <a:t>s</a:t>
            </a:r>
            <a:r>
              <a:rPr sz="2200" b="1" spc="-5" dirty="0">
                <a:solidFill>
                  <a:srgbClr val="FF3333"/>
                </a:solidFill>
                <a:latin typeface="Arial"/>
                <a:cs typeface="Arial"/>
              </a:rPr>
              <a:t>e</a:t>
            </a:r>
            <a:r>
              <a:rPr sz="2200" b="1" spc="-15" dirty="0">
                <a:solidFill>
                  <a:srgbClr val="FF3333"/>
                </a:solidFill>
                <a:latin typeface="Arial"/>
                <a:cs typeface="Arial"/>
              </a:rPr>
              <a:t>ly</a:t>
            </a:r>
            <a:r>
              <a:rPr sz="2200" b="1" spc="-5" dirty="0">
                <a:solidFill>
                  <a:srgbClr val="FF3333"/>
                </a:solidFill>
                <a:latin typeface="Arial"/>
                <a:cs typeface="Arial"/>
              </a:rPr>
              <a:t>)</a:t>
            </a:r>
            <a:r>
              <a:rPr sz="2200" b="1" dirty="0">
                <a:solidFill>
                  <a:srgbClr val="FF3333"/>
                </a:solidFill>
                <a:latin typeface="Arial"/>
                <a:cs typeface="Arial"/>
              </a:rPr>
              <a:t>:	</a:t>
            </a:r>
            <a:r>
              <a:rPr sz="2200" spc="-1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b="1" i="1" dirty="0">
                <a:latin typeface="Arial"/>
                <a:cs typeface="Arial"/>
              </a:rPr>
              <a:t>max	</a:t>
            </a:r>
            <a:r>
              <a:rPr sz="2200" b="1" i="1" spc="-15" dirty="0">
                <a:latin typeface="Arial"/>
                <a:cs typeface="Arial"/>
              </a:rPr>
              <a:t>h</a:t>
            </a:r>
            <a:r>
              <a:rPr sz="2200" b="1" i="1" spc="-5" dirty="0">
                <a:latin typeface="Arial"/>
                <a:cs typeface="Arial"/>
              </a:rPr>
              <a:t>ea</a:t>
            </a:r>
            <a:r>
              <a:rPr sz="2200" b="1" i="1" spc="-15" dirty="0">
                <a:latin typeface="Arial"/>
                <a:cs typeface="Arial"/>
              </a:rPr>
              <a:t>p</a:t>
            </a:r>
            <a:r>
              <a:rPr sz="2200" b="1" i="1" dirty="0">
                <a:latin typeface="Arial"/>
                <a:cs typeface="Arial"/>
              </a:rPr>
              <a:t>	</a:t>
            </a:r>
            <a:r>
              <a:rPr sz="2200" dirty="0">
                <a:latin typeface="Arial"/>
                <a:cs typeface="Arial"/>
              </a:rPr>
              <a:t>su</a:t>
            </a:r>
            <a:r>
              <a:rPr sz="2200" spc="-5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ort</a:t>
            </a:r>
            <a:r>
              <a:rPr sz="2200" dirty="0">
                <a:latin typeface="Arial"/>
                <a:cs typeface="Arial"/>
              </a:rPr>
              <a:t>s	access 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axi</a:t>
            </a:r>
            <a:r>
              <a:rPr sz="2200" spc="-5" dirty="0">
                <a:latin typeface="Arial"/>
                <a:cs typeface="Arial"/>
              </a:rPr>
              <a:t>mu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10" dirty="0">
                <a:latin typeface="Arial"/>
                <a:cs typeface="Arial"/>
              </a:rPr>
              <a:t>.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 be</a:t>
            </a:r>
            <a:r>
              <a:rPr sz="2200" spc="-5" dirty="0">
                <a:latin typeface="Arial"/>
                <a:cs typeface="Arial"/>
              </a:rPr>
              <a:t> impl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te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 wit</a:t>
            </a:r>
            <a:r>
              <a:rPr sz="2200" dirty="0">
                <a:latin typeface="Arial"/>
                <a:cs typeface="Arial"/>
              </a:rPr>
              <a:t>h 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ng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39820" y="4328160"/>
            <a:ext cx="2090420" cy="1436291"/>
          </a:xfrm>
          <a:prstGeom prst="rect">
            <a:avLst/>
          </a:prstGeom>
          <a:ln w="2731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R="387350" algn="r">
              <a:lnSpc>
                <a:spcPct val="100000"/>
              </a:lnSpc>
            </a:pPr>
            <a:r>
              <a:rPr sz="1800" b="1" spc="-15" dirty="0" smtClean="0">
                <a:latin typeface="Arial"/>
                <a:cs typeface="Arial"/>
              </a:rPr>
              <a:t>P</a:t>
            </a:r>
            <a:endParaRPr sz="1800" dirty="0">
              <a:latin typeface="Arial"/>
              <a:cs typeface="Arial"/>
            </a:endParaRPr>
          </a:p>
          <a:p>
            <a:pPr marL="69850">
              <a:lnSpc>
                <a:spcPct val="100000"/>
              </a:lnSpc>
              <a:spcBef>
                <a:spcPts val="1570"/>
              </a:spcBef>
            </a:pPr>
            <a:r>
              <a:rPr sz="2350" i="1" spc="204" dirty="0">
                <a:latin typeface="Times New Roman"/>
                <a:cs typeface="Times New Roman"/>
              </a:rPr>
              <a:t>P</a:t>
            </a:r>
            <a:r>
              <a:rPr sz="2350" spc="760" dirty="0">
                <a:latin typeface="Calibri"/>
                <a:cs typeface="Calibri"/>
              </a:rPr>
              <a:t>≤</a:t>
            </a:r>
            <a:r>
              <a:rPr sz="2350" spc="-245" dirty="0">
                <a:latin typeface="Calibri"/>
                <a:cs typeface="Calibri"/>
              </a:rPr>
              <a:t> </a:t>
            </a:r>
            <a:r>
              <a:rPr sz="2350" i="1" spc="40" dirty="0">
                <a:latin typeface="Times New Roman"/>
                <a:cs typeface="Times New Roman"/>
              </a:rPr>
              <a:t>X</a:t>
            </a:r>
            <a:endParaRPr sz="2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2050" dirty="0" smtClean="0">
              <a:latin typeface="Times New Roman"/>
              <a:cs typeface="Times New Roman"/>
            </a:endParaRPr>
          </a:p>
          <a:p>
            <a:pPr marR="355600" algn="r">
              <a:lnSpc>
                <a:spcPct val="100000"/>
              </a:lnSpc>
            </a:pPr>
            <a:r>
              <a:rPr sz="1800" b="1" spc="-15" dirty="0" smtClean="0">
                <a:latin typeface="Arial"/>
                <a:cs typeface="Arial"/>
              </a:rPr>
              <a:t>X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358242"/>
            <a:ext cx="712914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13205" algn="l"/>
              </a:tabLst>
            </a:pPr>
            <a:r>
              <a:rPr sz="3800" spc="-5" dirty="0">
                <a:latin typeface="Arial"/>
                <a:cs typeface="Arial"/>
              </a:rPr>
              <a:t>Bi</a:t>
            </a:r>
            <a:r>
              <a:rPr sz="3800" dirty="0">
                <a:latin typeface="Arial"/>
                <a:cs typeface="Arial"/>
              </a:rPr>
              <a:t>n</a:t>
            </a:r>
            <a:r>
              <a:rPr sz="3800" spc="-5" dirty="0">
                <a:latin typeface="Arial"/>
                <a:cs typeface="Arial"/>
              </a:rPr>
              <a:t>a</a:t>
            </a:r>
            <a:r>
              <a:rPr sz="3800" dirty="0">
                <a:latin typeface="Arial"/>
                <a:cs typeface="Arial"/>
              </a:rPr>
              <a:t>ry	H</a:t>
            </a:r>
            <a:r>
              <a:rPr sz="3800" spc="-5" dirty="0">
                <a:latin typeface="Arial"/>
                <a:cs typeface="Arial"/>
              </a:rPr>
              <a:t>e</a:t>
            </a:r>
            <a:r>
              <a:rPr sz="3800" dirty="0">
                <a:latin typeface="Arial"/>
                <a:cs typeface="Arial"/>
              </a:rPr>
              <a:t>ap</a:t>
            </a:r>
            <a:r>
              <a:rPr sz="3800" spc="-1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–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35" dirty="0">
                <a:latin typeface="Arial"/>
                <a:cs typeface="Arial"/>
              </a:rPr>
              <a:t>S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r</a:t>
            </a:r>
            <a:r>
              <a:rPr sz="3800" spc="-5" dirty="0">
                <a:latin typeface="Arial"/>
                <a:cs typeface="Arial"/>
              </a:rPr>
              <a:t>u</a:t>
            </a:r>
            <a:r>
              <a:rPr sz="3800" spc="5" dirty="0">
                <a:latin typeface="Arial"/>
                <a:cs typeface="Arial"/>
              </a:rPr>
              <a:t>c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u</a:t>
            </a:r>
            <a:r>
              <a:rPr sz="3800" dirty="0">
                <a:latin typeface="Arial"/>
                <a:cs typeface="Arial"/>
              </a:rPr>
              <a:t>re</a:t>
            </a:r>
            <a:r>
              <a:rPr sz="3800" spc="-5" dirty="0">
                <a:latin typeface="Arial"/>
                <a:cs typeface="Arial"/>
              </a:rPr>
              <a:t> Pro</a:t>
            </a:r>
            <a:r>
              <a:rPr sz="3800" dirty="0">
                <a:latin typeface="Arial"/>
                <a:cs typeface="Arial"/>
              </a:rPr>
              <a:t>p</a:t>
            </a:r>
            <a:r>
              <a:rPr sz="3800" spc="-5" dirty="0">
                <a:latin typeface="Arial"/>
                <a:cs typeface="Arial"/>
              </a:rPr>
              <a:t>e</a:t>
            </a:r>
            <a:r>
              <a:rPr sz="3800" spc="-15" dirty="0">
                <a:latin typeface="Arial"/>
                <a:cs typeface="Arial"/>
              </a:rPr>
              <a:t>rt</a:t>
            </a:r>
            <a:r>
              <a:rPr sz="3800" dirty="0">
                <a:latin typeface="Arial"/>
                <a:cs typeface="Arial"/>
              </a:rPr>
              <a:t>y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0829" y="95631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1600" y="2635250"/>
            <a:ext cx="140969" cy="140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1600" y="3572509"/>
            <a:ext cx="140969" cy="140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9610" y="54787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9610" y="5478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16810" y="5935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4400" y="549529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400" y="54952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71600" y="5952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09570" y="458089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09570" y="4580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66770" y="50380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54480" y="458089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54480" y="4580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11679" y="50380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77439" y="394080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77439" y="3940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34639" y="43980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22170" y="5641521"/>
            <a:ext cx="17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10919" y="5641521"/>
            <a:ext cx="190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00529" y="4690292"/>
            <a:ext cx="15316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53185" algn="l"/>
              </a:tabLst>
            </a:pPr>
            <a:r>
              <a:rPr sz="1800" b="1" dirty="0">
                <a:latin typeface="Arial"/>
                <a:cs typeface="Arial"/>
              </a:rPr>
              <a:t>B	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97280" y="4946650"/>
            <a:ext cx="525780" cy="548640"/>
          </a:xfrm>
          <a:custGeom>
            <a:avLst/>
            <a:gdLst/>
            <a:ahLst/>
            <a:cxnLst/>
            <a:rect l="l" t="t" r="r" b="b"/>
            <a:pathLst>
              <a:path w="525780" h="548639">
                <a:moveTo>
                  <a:pt x="525779" y="0"/>
                </a:moveTo>
                <a:lnTo>
                  <a:pt x="0" y="5486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0239" y="4215129"/>
            <a:ext cx="457200" cy="420370"/>
          </a:xfrm>
          <a:custGeom>
            <a:avLst/>
            <a:gdLst/>
            <a:ahLst/>
            <a:cxnLst/>
            <a:rect l="l" t="t" r="r" b="b"/>
            <a:pathLst>
              <a:path w="457200" h="420370">
                <a:moveTo>
                  <a:pt x="457200" y="0"/>
                </a:moveTo>
                <a:lnTo>
                  <a:pt x="0" y="4203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43200" y="4342129"/>
            <a:ext cx="222250" cy="293370"/>
          </a:xfrm>
          <a:custGeom>
            <a:avLst/>
            <a:gdLst/>
            <a:ahLst/>
            <a:cxnLst/>
            <a:rect l="l" t="t" r="r" b="b"/>
            <a:pathLst>
              <a:path w="222250" h="293370">
                <a:moveTo>
                  <a:pt x="0" y="0"/>
                </a:moveTo>
                <a:lnTo>
                  <a:pt x="222250" y="2933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28800" y="5038090"/>
            <a:ext cx="274320" cy="476250"/>
          </a:xfrm>
          <a:custGeom>
            <a:avLst/>
            <a:gdLst/>
            <a:ahLst/>
            <a:cxnLst/>
            <a:rect l="l" t="t" r="r" b="b"/>
            <a:pathLst>
              <a:path w="274319" h="476250">
                <a:moveTo>
                  <a:pt x="0" y="0"/>
                </a:moveTo>
                <a:lnTo>
                  <a:pt x="274319" y="4762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18630" y="523112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18630" y="5231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77100" y="5689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96580" y="5176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599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199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599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96580" y="5176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53780" y="5633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89519" y="42976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89519" y="4297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046719" y="4754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77940" y="42976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77940" y="4297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36409" y="4754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009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009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59369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45630" y="5358312"/>
            <a:ext cx="17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307069" y="5266871"/>
            <a:ext cx="165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722869" y="4407082"/>
            <a:ext cx="190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523990" y="4407082"/>
            <a:ext cx="190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743700" y="3931920"/>
            <a:ext cx="457200" cy="421640"/>
          </a:xfrm>
          <a:custGeom>
            <a:avLst/>
            <a:gdLst/>
            <a:ahLst/>
            <a:cxnLst/>
            <a:rect l="l" t="t" r="r" b="b"/>
            <a:pathLst>
              <a:path w="457200" h="421639">
                <a:moveTo>
                  <a:pt x="457200" y="0"/>
                </a:moveTo>
                <a:lnTo>
                  <a:pt x="0" y="4216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66659" y="4058920"/>
            <a:ext cx="182880" cy="238760"/>
          </a:xfrm>
          <a:custGeom>
            <a:avLst/>
            <a:gdLst/>
            <a:ahLst/>
            <a:cxnLst/>
            <a:rect l="l" t="t" r="r" b="b"/>
            <a:pathLst>
              <a:path w="182879" h="238760">
                <a:moveTo>
                  <a:pt x="0" y="0"/>
                </a:moveTo>
                <a:lnTo>
                  <a:pt x="182880" y="2387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52259" y="4754879"/>
            <a:ext cx="388620" cy="476250"/>
          </a:xfrm>
          <a:custGeom>
            <a:avLst/>
            <a:gdLst/>
            <a:ahLst/>
            <a:cxnLst/>
            <a:rect l="l" t="t" r="r" b="b"/>
            <a:pathLst>
              <a:path w="388620" h="476250">
                <a:moveTo>
                  <a:pt x="0" y="0"/>
                </a:moveTo>
                <a:lnTo>
                  <a:pt x="388620" y="4762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97280" y="4946650"/>
            <a:ext cx="525780" cy="548640"/>
          </a:xfrm>
          <a:custGeom>
            <a:avLst/>
            <a:gdLst/>
            <a:ahLst/>
            <a:cxnLst/>
            <a:rect l="l" t="t" r="r" b="b"/>
            <a:pathLst>
              <a:path w="525780" h="548639">
                <a:moveTo>
                  <a:pt x="525779" y="0"/>
                </a:moveTo>
                <a:lnTo>
                  <a:pt x="0" y="5486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90840" y="4663440"/>
            <a:ext cx="388620" cy="476250"/>
          </a:xfrm>
          <a:custGeom>
            <a:avLst/>
            <a:gdLst/>
            <a:ahLst/>
            <a:cxnLst/>
            <a:rect l="l" t="t" r="r" b="b"/>
            <a:pathLst>
              <a:path w="388620" h="476250">
                <a:moveTo>
                  <a:pt x="0" y="0"/>
                </a:moveTo>
                <a:lnTo>
                  <a:pt x="388619" y="4762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54350" y="4023359"/>
            <a:ext cx="2066289" cy="1427480"/>
          </a:xfrm>
          <a:custGeom>
            <a:avLst/>
            <a:gdLst/>
            <a:ahLst/>
            <a:cxnLst/>
            <a:rect l="l" t="t" r="r" b="b"/>
            <a:pathLst>
              <a:path w="2066289" h="1427479">
                <a:moveTo>
                  <a:pt x="693420" y="914400"/>
                </a:moveTo>
                <a:lnTo>
                  <a:pt x="652753" y="912190"/>
                </a:lnTo>
                <a:lnTo>
                  <a:pt x="612841" y="905865"/>
                </a:lnTo>
                <a:lnTo>
                  <a:pt x="574513" y="895883"/>
                </a:lnTo>
                <a:lnTo>
                  <a:pt x="538601" y="882700"/>
                </a:lnTo>
                <a:lnTo>
                  <a:pt x="491080" y="857926"/>
                </a:lnTo>
                <a:lnTo>
                  <a:pt x="453665" y="828522"/>
                </a:lnTo>
                <a:lnTo>
                  <a:pt x="429161" y="796032"/>
                </a:lnTo>
                <a:lnTo>
                  <a:pt x="420370" y="762000"/>
                </a:lnTo>
                <a:lnTo>
                  <a:pt x="420370" y="648969"/>
                </a:lnTo>
                <a:lnTo>
                  <a:pt x="420370" y="534669"/>
                </a:lnTo>
                <a:lnTo>
                  <a:pt x="420370" y="379729"/>
                </a:lnTo>
                <a:lnTo>
                  <a:pt x="420370" y="265429"/>
                </a:lnTo>
                <a:lnTo>
                  <a:pt x="420370" y="152400"/>
                </a:lnTo>
                <a:lnTo>
                  <a:pt x="421381" y="140979"/>
                </a:lnTo>
                <a:lnTo>
                  <a:pt x="443924" y="96440"/>
                </a:lnTo>
                <a:lnTo>
                  <a:pt x="477347" y="65836"/>
                </a:lnTo>
                <a:lnTo>
                  <a:pt x="521811" y="39347"/>
                </a:lnTo>
                <a:lnTo>
                  <a:pt x="574513" y="18516"/>
                </a:lnTo>
                <a:lnTo>
                  <a:pt x="612841" y="8534"/>
                </a:lnTo>
                <a:lnTo>
                  <a:pt x="652753" y="2209"/>
                </a:lnTo>
                <a:lnTo>
                  <a:pt x="693420" y="0"/>
                </a:lnTo>
                <a:lnTo>
                  <a:pt x="899160" y="0"/>
                </a:lnTo>
                <a:lnTo>
                  <a:pt x="1103629" y="0"/>
                </a:lnTo>
                <a:lnTo>
                  <a:pt x="1383029" y="0"/>
                </a:lnTo>
                <a:lnTo>
                  <a:pt x="1587500" y="0"/>
                </a:lnTo>
                <a:lnTo>
                  <a:pt x="1793239" y="0"/>
                </a:lnTo>
                <a:lnTo>
                  <a:pt x="1813615" y="561"/>
                </a:lnTo>
                <a:lnTo>
                  <a:pt x="1854009" y="4886"/>
                </a:lnTo>
                <a:lnTo>
                  <a:pt x="1893232" y="13096"/>
                </a:lnTo>
                <a:lnTo>
                  <a:pt x="1930456" y="24736"/>
                </a:lnTo>
                <a:lnTo>
                  <a:pt x="1980723" y="47625"/>
                </a:lnTo>
                <a:lnTo>
                  <a:pt x="2021818" y="75657"/>
                </a:lnTo>
                <a:lnTo>
                  <a:pt x="2050938" y="107289"/>
                </a:lnTo>
                <a:lnTo>
                  <a:pt x="2066289" y="152400"/>
                </a:lnTo>
                <a:lnTo>
                  <a:pt x="2066289" y="265429"/>
                </a:lnTo>
                <a:lnTo>
                  <a:pt x="2066289" y="379729"/>
                </a:lnTo>
                <a:lnTo>
                  <a:pt x="2066289" y="534669"/>
                </a:lnTo>
                <a:lnTo>
                  <a:pt x="2066289" y="648969"/>
                </a:lnTo>
                <a:lnTo>
                  <a:pt x="2066289" y="762000"/>
                </a:lnTo>
                <a:lnTo>
                  <a:pt x="2065278" y="773420"/>
                </a:lnTo>
                <a:lnTo>
                  <a:pt x="2042735" y="817959"/>
                </a:lnTo>
                <a:lnTo>
                  <a:pt x="2009312" y="848563"/>
                </a:lnTo>
                <a:lnTo>
                  <a:pt x="1964848" y="875052"/>
                </a:lnTo>
                <a:lnTo>
                  <a:pt x="1912146" y="895883"/>
                </a:lnTo>
                <a:lnTo>
                  <a:pt x="1873818" y="905865"/>
                </a:lnTo>
                <a:lnTo>
                  <a:pt x="1833906" y="912190"/>
                </a:lnTo>
                <a:lnTo>
                  <a:pt x="1793239" y="914400"/>
                </a:lnTo>
                <a:lnTo>
                  <a:pt x="1587500" y="914400"/>
                </a:lnTo>
                <a:lnTo>
                  <a:pt x="1383029" y="914400"/>
                </a:lnTo>
                <a:lnTo>
                  <a:pt x="1103629" y="914400"/>
                </a:lnTo>
                <a:lnTo>
                  <a:pt x="0" y="1427479"/>
                </a:lnTo>
                <a:lnTo>
                  <a:pt x="693420" y="914400"/>
                </a:lnTo>
                <a:close/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74720" y="49377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20640" y="40233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52475" y="1659372"/>
            <a:ext cx="9031605" cy="2068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he </a:t>
            </a:r>
            <a:r>
              <a:rPr sz="2200" spc="-5" dirty="0">
                <a:latin typeface="Arial"/>
                <a:cs typeface="Arial"/>
              </a:rPr>
              <a:t>he</a:t>
            </a:r>
            <a:r>
              <a:rPr sz="2200" dirty="0">
                <a:latin typeface="Arial"/>
                <a:cs typeface="Arial"/>
              </a:rPr>
              <a:t>ap</a:t>
            </a:r>
            <a:r>
              <a:rPr sz="2200" spc="-5" dirty="0">
                <a:latin typeface="Arial"/>
                <a:cs typeface="Arial"/>
              </a:rPr>
              <a:t> 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u="heavy" dirty="0">
                <a:latin typeface="Arial"/>
                <a:cs typeface="Arial"/>
              </a:rPr>
              <a:t>c</a:t>
            </a:r>
            <a:r>
              <a:rPr sz="2200" u="heavy" spc="-5" dirty="0">
                <a:latin typeface="Arial"/>
                <a:cs typeface="Arial"/>
              </a:rPr>
              <a:t>ompl</a:t>
            </a:r>
            <a:r>
              <a:rPr sz="2200" u="heavy" dirty="0">
                <a:latin typeface="Arial"/>
                <a:cs typeface="Arial"/>
              </a:rPr>
              <a:t>e</a:t>
            </a:r>
            <a:r>
              <a:rPr sz="2200" u="heavy" spc="-15" dirty="0">
                <a:latin typeface="Arial"/>
                <a:cs typeface="Arial"/>
              </a:rPr>
              <a:t>te</a:t>
            </a:r>
            <a:r>
              <a:rPr sz="2200" u="heavy" spc="-5" dirty="0">
                <a:latin typeface="Arial"/>
                <a:cs typeface="Arial"/>
              </a:rPr>
              <a:t> bi</a:t>
            </a:r>
            <a:r>
              <a:rPr sz="2200" u="heavy" dirty="0">
                <a:latin typeface="Arial"/>
                <a:cs typeface="Arial"/>
              </a:rPr>
              <a:t>n</a:t>
            </a:r>
            <a:r>
              <a:rPr sz="2200" u="heavy" spc="-5" dirty="0">
                <a:latin typeface="Arial"/>
                <a:cs typeface="Arial"/>
              </a:rPr>
              <a:t>ar</a:t>
            </a:r>
            <a:r>
              <a:rPr sz="2200" u="heavy" dirty="0">
                <a:latin typeface="Arial"/>
                <a:cs typeface="Arial"/>
              </a:rPr>
              <a:t>y</a:t>
            </a:r>
            <a:r>
              <a:rPr sz="2200" u="heavy" spc="-5" dirty="0">
                <a:latin typeface="Arial"/>
                <a:cs typeface="Arial"/>
              </a:rPr>
              <a:t> </a:t>
            </a:r>
            <a:r>
              <a:rPr sz="2200" u="heavy" spc="-15" dirty="0">
                <a:latin typeface="Arial"/>
                <a:cs typeface="Arial"/>
              </a:rPr>
              <a:t>tr</a:t>
            </a:r>
            <a:r>
              <a:rPr sz="2200" u="heavy" dirty="0">
                <a:latin typeface="Arial"/>
                <a:cs typeface="Arial"/>
              </a:rPr>
              <a:t>ee</a:t>
            </a:r>
            <a:endParaRPr sz="2200" dirty="0">
              <a:latin typeface="Arial"/>
              <a:cs typeface="Arial"/>
            </a:endParaRPr>
          </a:p>
          <a:p>
            <a:pPr marL="89535">
              <a:lnSpc>
                <a:spcPct val="100000"/>
              </a:lnSpc>
              <a:spcBef>
                <a:spcPts val="1050"/>
              </a:spcBef>
            </a:pPr>
            <a:r>
              <a:rPr sz="2200" b="1" spc="-5" dirty="0" smtClean="0">
                <a:latin typeface="Arial"/>
                <a:cs typeface="Arial"/>
              </a:rPr>
              <a:t>Co</a:t>
            </a:r>
            <a:r>
              <a:rPr sz="2200" b="1" dirty="0" smtClean="0">
                <a:latin typeface="Arial"/>
                <a:cs typeface="Arial"/>
              </a:rPr>
              <a:t>m</a:t>
            </a:r>
            <a:r>
              <a:rPr sz="2200" b="1" spc="-15" dirty="0" smtClean="0">
                <a:latin typeface="Arial"/>
                <a:cs typeface="Arial"/>
              </a:rPr>
              <a:t>ple</a:t>
            </a:r>
            <a:r>
              <a:rPr sz="2200" b="1" spc="-5" dirty="0" smtClean="0">
                <a:latin typeface="Arial"/>
                <a:cs typeface="Arial"/>
              </a:rPr>
              <a:t>t</a:t>
            </a:r>
            <a:r>
              <a:rPr sz="2200" b="1" dirty="0" smtClean="0">
                <a:latin typeface="Arial"/>
                <a:cs typeface="Arial"/>
              </a:rPr>
              <a:t>e </a:t>
            </a:r>
            <a:r>
              <a:rPr sz="2200" b="1" spc="-10" dirty="0">
                <a:latin typeface="Arial"/>
                <a:cs typeface="Arial"/>
              </a:rPr>
              <a:t>B</a:t>
            </a:r>
            <a:r>
              <a:rPr sz="2200" b="1" spc="-15" dirty="0">
                <a:latin typeface="Arial"/>
                <a:cs typeface="Arial"/>
              </a:rPr>
              <a:t>in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spc="-10" dirty="0">
                <a:latin typeface="Arial"/>
                <a:cs typeface="Arial"/>
              </a:rPr>
              <a:t>r</a:t>
            </a:r>
            <a:r>
              <a:rPr sz="2200" b="1" dirty="0">
                <a:latin typeface="Arial"/>
                <a:cs typeface="Arial"/>
              </a:rPr>
              <a:t>y </a:t>
            </a:r>
            <a:r>
              <a:rPr sz="2200" b="1" spc="-80" dirty="0">
                <a:latin typeface="Arial"/>
                <a:cs typeface="Arial"/>
              </a:rPr>
              <a:t>T</a:t>
            </a:r>
            <a:r>
              <a:rPr sz="2200" b="1" spc="-70" dirty="0">
                <a:latin typeface="Arial"/>
                <a:cs typeface="Arial"/>
              </a:rPr>
              <a:t>r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10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798195" marR="36195" indent="96520">
              <a:lnSpc>
                <a:spcPct val="139800"/>
              </a:lnSpc>
            </a:pPr>
            <a:r>
              <a:rPr sz="2200" spc="-2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ach</a:t>
            </a:r>
            <a:r>
              <a:rPr sz="2200" spc="14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1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1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p</a:t>
            </a:r>
            <a:r>
              <a:rPr sz="2200" spc="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te</a:t>
            </a:r>
            <a:r>
              <a:rPr sz="2200" spc="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1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fi</a:t>
            </a:r>
            <a:r>
              <a:rPr sz="2200" spc="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le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14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14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1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oss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bl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1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exce</a:t>
            </a:r>
            <a:r>
              <a:rPr sz="2200" spc="-5" dirty="0">
                <a:latin typeface="Arial"/>
                <a:cs typeface="Arial"/>
              </a:rPr>
              <a:t>ptio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1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f</a:t>
            </a:r>
            <a:r>
              <a:rPr sz="2200" spc="130" dirty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th</a:t>
            </a:r>
            <a:r>
              <a:rPr sz="2200" dirty="0" smtClean="0">
                <a:latin typeface="Arial"/>
                <a:cs typeface="Arial"/>
              </a:rPr>
              <a:t>e b</a:t>
            </a:r>
            <a:r>
              <a:rPr sz="2200" spc="-5" dirty="0" smtClean="0">
                <a:latin typeface="Arial"/>
                <a:cs typeface="Arial"/>
              </a:rPr>
              <a:t>o</a:t>
            </a:r>
            <a:r>
              <a:rPr sz="2200" spc="-15" dirty="0" smtClean="0">
                <a:latin typeface="Arial"/>
                <a:cs typeface="Arial"/>
              </a:rPr>
              <a:t>tto</a:t>
            </a:r>
            <a:r>
              <a:rPr sz="2200" dirty="0" smtClean="0">
                <a:latin typeface="Arial"/>
                <a:cs typeface="Arial"/>
              </a:rPr>
              <a:t>m</a:t>
            </a:r>
            <a:r>
              <a:rPr sz="2200" spc="-20" dirty="0" smtClean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evel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(</a:t>
            </a:r>
            <a:r>
              <a:rPr sz="2200" b="1" spc="-5" dirty="0">
                <a:latin typeface="Arial"/>
                <a:cs typeface="Arial"/>
              </a:rPr>
              <a:t>fi</a:t>
            </a:r>
            <a:r>
              <a:rPr sz="2200" b="1" spc="-15" dirty="0">
                <a:latin typeface="Arial"/>
                <a:cs typeface="Arial"/>
              </a:rPr>
              <a:t>lled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f</a:t>
            </a:r>
            <a:r>
              <a:rPr sz="2200" b="1" dirty="0">
                <a:latin typeface="Arial"/>
                <a:cs typeface="Arial"/>
              </a:rPr>
              <a:t>r</a:t>
            </a:r>
            <a:r>
              <a:rPr sz="2200" b="1" spc="-20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m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5" dirty="0">
                <a:solidFill>
                  <a:srgbClr val="6666FF"/>
                </a:solidFill>
                <a:latin typeface="Arial"/>
                <a:cs typeface="Arial"/>
              </a:rPr>
              <a:t>le</a:t>
            </a:r>
            <a:r>
              <a:rPr sz="2200" b="1" spc="-5" dirty="0">
                <a:solidFill>
                  <a:srgbClr val="6666FF"/>
                </a:solidFill>
                <a:latin typeface="Arial"/>
                <a:cs typeface="Arial"/>
              </a:rPr>
              <a:t>f</a:t>
            </a:r>
            <a:r>
              <a:rPr sz="2200" b="1" dirty="0">
                <a:solidFill>
                  <a:srgbClr val="6666FF"/>
                </a:solidFill>
                <a:latin typeface="Arial"/>
                <a:cs typeface="Arial"/>
              </a:rPr>
              <a:t>t</a:t>
            </a:r>
            <a:r>
              <a:rPr sz="2200" b="1" spc="-5" dirty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ri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spc="-15" dirty="0">
                <a:latin typeface="Arial"/>
                <a:cs typeface="Arial"/>
              </a:rPr>
              <a:t>t)</a:t>
            </a:r>
            <a:endParaRPr sz="22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-15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333"/>
                </a:solidFill>
                <a:latin typeface="Arial"/>
                <a:cs typeface="Arial"/>
              </a:rPr>
              <a:t>i</a:t>
            </a:r>
            <a:r>
              <a:rPr sz="1800" b="1" spc="-20" dirty="0">
                <a:solidFill>
                  <a:srgbClr val="FF3333"/>
                </a:solidFill>
                <a:latin typeface="Arial"/>
                <a:cs typeface="Arial"/>
              </a:rPr>
              <a:t>nco</a:t>
            </a:r>
            <a:r>
              <a:rPr sz="1800" b="1" spc="-30" dirty="0">
                <a:solidFill>
                  <a:srgbClr val="FF3333"/>
                </a:solidFill>
                <a:latin typeface="Arial"/>
                <a:cs typeface="Arial"/>
              </a:rPr>
              <a:t>m</a:t>
            </a:r>
            <a:r>
              <a:rPr sz="1800" b="1" spc="-10" dirty="0">
                <a:solidFill>
                  <a:srgbClr val="FF3333"/>
                </a:solidFill>
                <a:latin typeface="Arial"/>
                <a:cs typeface="Arial"/>
              </a:rPr>
              <a:t>p</a:t>
            </a:r>
            <a:r>
              <a:rPr sz="1800" b="1" spc="-5" dirty="0">
                <a:solidFill>
                  <a:srgbClr val="FF3333"/>
                </a:solidFill>
                <a:latin typeface="Arial"/>
                <a:cs typeface="Arial"/>
              </a:rPr>
              <a:t>lete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647189" y="3499778"/>
            <a:ext cx="3136265" cy="1086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 mis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g 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es</a:t>
            </a:r>
            <a:endParaRPr sz="2200">
              <a:latin typeface="Arial"/>
              <a:cs typeface="Arial"/>
            </a:endParaRPr>
          </a:p>
          <a:p>
            <a:pPr marL="889000">
              <a:lnSpc>
                <a:spcPct val="100000"/>
              </a:lnSpc>
              <a:spcBef>
                <a:spcPts val="177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901189">
              <a:lnSpc>
                <a:spcPct val="100000"/>
              </a:lnSpc>
              <a:spcBef>
                <a:spcPts val="6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FF3333"/>
                </a:solidFill>
                <a:latin typeface="Arial"/>
                <a:cs typeface="Arial"/>
              </a:rPr>
              <a:t>c</a:t>
            </a:r>
            <a:r>
              <a:rPr sz="1800" b="1" spc="-10" dirty="0">
                <a:solidFill>
                  <a:srgbClr val="FF3333"/>
                </a:solidFill>
                <a:latin typeface="Arial"/>
                <a:cs typeface="Arial"/>
              </a:rPr>
              <a:t>o</a:t>
            </a:r>
            <a:r>
              <a:rPr sz="1800" b="1" spc="-15" dirty="0">
                <a:solidFill>
                  <a:srgbClr val="FF3333"/>
                </a:solidFill>
                <a:latin typeface="Arial"/>
                <a:cs typeface="Arial"/>
              </a:rPr>
              <a:t>m</a:t>
            </a:r>
            <a:r>
              <a:rPr sz="1800" b="1" spc="-10" dirty="0">
                <a:solidFill>
                  <a:srgbClr val="FF3333"/>
                </a:solidFill>
                <a:latin typeface="Arial"/>
                <a:cs typeface="Arial"/>
              </a:rPr>
              <a:t>p</a:t>
            </a:r>
            <a:r>
              <a:rPr sz="1800" b="1" spc="-5" dirty="0">
                <a:solidFill>
                  <a:srgbClr val="FF3333"/>
                </a:solidFill>
                <a:latin typeface="Arial"/>
                <a:cs typeface="Arial"/>
              </a:rPr>
              <a:t>lete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346950" y="3767002"/>
            <a:ext cx="190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535679" y="4588692"/>
            <a:ext cx="11918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>
                <a:solidFill>
                  <a:srgbClr val="3333FF"/>
                </a:solidFill>
                <a:latin typeface="Arial"/>
                <a:cs typeface="Arial"/>
              </a:rPr>
              <a:t>b</a:t>
            </a:r>
            <a:r>
              <a:rPr sz="1800" b="1" dirty="0">
                <a:solidFill>
                  <a:srgbClr val="3333FF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na</a:t>
            </a:r>
            <a:r>
              <a:rPr sz="1800" b="1" spc="-10" dirty="0">
                <a:solidFill>
                  <a:srgbClr val="3333F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3333FF"/>
                </a:solidFill>
                <a:latin typeface="Arial"/>
                <a:cs typeface="Arial"/>
              </a:rPr>
              <a:t>y</a:t>
            </a: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FF"/>
                </a:solidFill>
                <a:latin typeface="Arial"/>
                <a:cs typeface="Arial"/>
              </a:rPr>
              <a:t>tr</a:t>
            </a:r>
            <a:r>
              <a:rPr sz="1800" b="1" spc="-15" dirty="0">
                <a:solidFill>
                  <a:srgbClr val="3333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3333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279130" y="3640002"/>
            <a:ext cx="11931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3333FF"/>
                </a:solidFill>
                <a:latin typeface="Arial"/>
                <a:cs typeface="Arial"/>
              </a:rPr>
              <a:t>bin</a:t>
            </a:r>
            <a:r>
              <a:rPr sz="1800" b="1" spc="-15" dirty="0">
                <a:solidFill>
                  <a:srgbClr val="3333FF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3333FF"/>
                </a:solidFill>
                <a:latin typeface="Arial"/>
                <a:cs typeface="Arial"/>
              </a:rPr>
              <a:t>y</a:t>
            </a: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FF"/>
                </a:solidFill>
                <a:latin typeface="Arial"/>
                <a:cs typeface="Arial"/>
              </a:rPr>
              <a:t>t</a:t>
            </a:r>
            <a:r>
              <a:rPr sz="1800" b="1" spc="-15" dirty="0">
                <a:solidFill>
                  <a:srgbClr val="3333FF"/>
                </a:solidFill>
                <a:latin typeface="Arial"/>
                <a:cs typeface="Arial"/>
              </a:rPr>
              <a:t>r</a:t>
            </a: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128000" y="3108960"/>
            <a:ext cx="1656080" cy="1417320"/>
          </a:xfrm>
          <a:custGeom>
            <a:avLst/>
            <a:gdLst/>
            <a:ahLst/>
            <a:cxnLst/>
            <a:rect l="l" t="t" r="r" b="b"/>
            <a:pathLst>
              <a:path w="1656079" h="1417320">
                <a:moveTo>
                  <a:pt x="283209" y="914400"/>
                </a:moveTo>
                <a:lnTo>
                  <a:pt x="242543" y="912190"/>
                </a:lnTo>
                <a:lnTo>
                  <a:pt x="202631" y="905865"/>
                </a:lnTo>
                <a:lnTo>
                  <a:pt x="164303" y="895883"/>
                </a:lnTo>
                <a:lnTo>
                  <a:pt x="128391" y="882700"/>
                </a:lnTo>
                <a:lnTo>
                  <a:pt x="80870" y="857926"/>
                </a:lnTo>
                <a:lnTo>
                  <a:pt x="43455" y="828522"/>
                </a:lnTo>
                <a:lnTo>
                  <a:pt x="18951" y="796032"/>
                </a:lnTo>
                <a:lnTo>
                  <a:pt x="10159" y="762000"/>
                </a:lnTo>
                <a:lnTo>
                  <a:pt x="10159" y="648969"/>
                </a:lnTo>
                <a:lnTo>
                  <a:pt x="10159" y="534669"/>
                </a:lnTo>
                <a:lnTo>
                  <a:pt x="10159" y="379729"/>
                </a:lnTo>
                <a:lnTo>
                  <a:pt x="10159" y="265429"/>
                </a:lnTo>
                <a:lnTo>
                  <a:pt x="10159" y="152400"/>
                </a:lnTo>
                <a:lnTo>
                  <a:pt x="11171" y="140979"/>
                </a:lnTo>
                <a:lnTo>
                  <a:pt x="33714" y="96440"/>
                </a:lnTo>
                <a:lnTo>
                  <a:pt x="67137" y="65836"/>
                </a:lnTo>
                <a:lnTo>
                  <a:pt x="111601" y="39347"/>
                </a:lnTo>
                <a:lnTo>
                  <a:pt x="164303" y="18516"/>
                </a:lnTo>
                <a:lnTo>
                  <a:pt x="202631" y="8534"/>
                </a:lnTo>
                <a:lnTo>
                  <a:pt x="242543" y="2209"/>
                </a:lnTo>
                <a:lnTo>
                  <a:pt x="283209" y="0"/>
                </a:lnTo>
                <a:lnTo>
                  <a:pt x="488950" y="0"/>
                </a:lnTo>
                <a:lnTo>
                  <a:pt x="693420" y="0"/>
                </a:lnTo>
                <a:lnTo>
                  <a:pt x="972820" y="0"/>
                </a:lnTo>
                <a:lnTo>
                  <a:pt x="1177290" y="0"/>
                </a:lnTo>
                <a:lnTo>
                  <a:pt x="1383029" y="0"/>
                </a:lnTo>
                <a:lnTo>
                  <a:pt x="1403405" y="561"/>
                </a:lnTo>
                <a:lnTo>
                  <a:pt x="1443799" y="4886"/>
                </a:lnTo>
                <a:lnTo>
                  <a:pt x="1483022" y="13096"/>
                </a:lnTo>
                <a:lnTo>
                  <a:pt x="1520246" y="24736"/>
                </a:lnTo>
                <a:lnTo>
                  <a:pt x="1570513" y="47625"/>
                </a:lnTo>
                <a:lnTo>
                  <a:pt x="1611608" y="75657"/>
                </a:lnTo>
                <a:lnTo>
                  <a:pt x="1640728" y="107289"/>
                </a:lnTo>
                <a:lnTo>
                  <a:pt x="1656079" y="152400"/>
                </a:lnTo>
                <a:lnTo>
                  <a:pt x="1656079" y="265429"/>
                </a:lnTo>
                <a:lnTo>
                  <a:pt x="1656079" y="379729"/>
                </a:lnTo>
                <a:lnTo>
                  <a:pt x="1656079" y="534669"/>
                </a:lnTo>
                <a:lnTo>
                  <a:pt x="1656079" y="648969"/>
                </a:lnTo>
                <a:lnTo>
                  <a:pt x="1656079" y="762000"/>
                </a:lnTo>
                <a:lnTo>
                  <a:pt x="1655068" y="773420"/>
                </a:lnTo>
                <a:lnTo>
                  <a:pt x="1632525" y="817959"/>
                </a:lnTo>
                <a:lnTo>
                  <a:pt x="1599102" y="848563"/>
                </a:lnTo>
                <a:lnTo>
                  <a:pt x="1554638" y="875052"/>
                </a:lnTo>
                <a:lnTo>
                  <a:pt x="1501936" y="895883"/>
                </a:lnTo>
                <a:lnTo>
                  <a:pt x="1463608" y="905865"/>
                </a:lnTo>
                <a:lnTo>
                  <a:pt x="1423696" y="912190"/>
                </a:lnTo>
                <a:lnTo>
                  <a:pt x="1383029" y="914400"/>
                </a:lnTo>
                <a:lnTo>
                  <a:pt x="1177290" y="914400"/>
                </a:lnTo>
                <a:lnTo>
                  <a:pt x="972820" y="914400"/>
                </a:lnTo>
                <a:lnTo>
                  <a:pt x="693420" y="914400"/>
                </a:lnTo>
                <a:lnTo>
                  <a:pt x="0" y="1417320"/>
                </a:lnTo>
                <a:lnTo>
                  <a:pt x="283209" y="914400"/>
                </a:lnTo>
                <a:close/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138159" y="40233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784080" y="31089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24150" y="5038090"/>
            <a:ext cx="384810" cy="483870"/>
          </a:xfrm>
          <a:custGeom>
            <a:avLst/>
            <a:gdLst/>
            <a:ahLst/>
            <a:cxnLst/>
            <a:rect l="l" t="t" r="r" b="b"/>
            <a:pathLst>
              <a:path w="384810" h="483870">
                <a:moveTo>
                  <a:pt x="384810" y="0"/>
                </a:moveTo>
                <a:lnTo>
                  <a:pt x="0" y="4838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95879" y="550290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199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95879" y="5502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054350" y="59601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762250" y="5576752"/>
            <a:ext cx="165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943600" y="4699000"/>
            <a:ext cx="525780" cy="548640"/>
          </a:xfrm>
          <a:custGeom>
            <a:avLst/>
            <a:gdLst/>
            <a:ahLst/>
            <a:cxnLst/>
            <a:rect l="l" t="t" r="r" b="b"/>
            <a:pathLst>
              <a:path w="525779" h="548639">
                <a:moveTo>
                  <a:pt x="525779" y="0"/>
                </a:moveTo>
                <a:lnTo>
                  <a:pt x="0" y="5486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60720" y="524764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60720" y="5247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217920" y="57061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5906770" y="5358312"/>
            <a:ext cx="190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</a:t>
            </a:r>
            <a:r>
              <a:rPr dirty="0"/>
              <a:t>m</a:t>
            </a:r>
            <a:r>
              <a:rPr spc="-5" dirty="0"/>
              <a:t>ple</a:t>
            </a:r>
            <a:r>
              <a:rPr spc="-15" dirty="0"/>
              <a:t>t</a:t>
            </a:r>
            <a:r>
              <a:rPr dirty="0"/>
              <a:t>e</a:t>
            </a:r>
            <a:r>
              <a:rPr spc="-5" dirty="0"/>
              <a:t> Bina</a:t>
            </a:r>
            <a:r>
              <a:rPr dirty="0"/>
              <a:t>ry</a:t>
            </a:r>
            <a:r>
              <a:rPr spc="-70" dirty="0"/>
              <a:t> </a:t>
            </a:r>
            <a:r>
              <a:rPr spc="-160" dirty="0"/>
              <a:t>T</a:t>
            </a:r>
            <a:r>
              <a:rPr dirty="0"/>
              <a:t>ree</a:t>
            </a:r>
            <a:r>
              <a:rPr spc="-1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-35" dirty="0"/>
              <a:t>S</a:t>
            </a:r>
            <a:r>
              <a:rPr spc="-15" dirty="0"/>
              <a:t>t</a:t>
            </a:r>
            <a:r>
              <a:rPr dirty="0"/>
              <a:t>r</a:t>
            </a:r>
            <a:r>
              <a:rPr spc="-5" dirty="0"/>
              <a:t>u</a:t>
            </a:r>
            <a:r>
              <a:rPr spc="5" dirty="0"/>
              <a:t>c</a:t>
            </a:r>
            <a:r>
              <a:rPr spc="-15" dirty="0"/>
              <a:t>t</a:t>
            </a:r>
            <a:r>
              <a:rPr spc="-5" dirty="0"/>
              <a:t>u</a:t>
            </a:r>
            <a:r>
              <a:rPr dirty="0"/>
              <a:t>re</a:t>
            </a:r>
            <a:r>
              <a:rPr spc="-5" dirty="0"/>
              <a:t> Pro</a:t>
            </a:r>
            <a:r>
              <a:rPr dirty="0"/>
              <a:t>p</a:t>
            </a:r>
            <a:r>
              <a:rPr spc="-5" dirty="0"/>
              <a:t>e</a:t>
            </a:r>
            <a:r>
              <a:rPr spc="-15" dirty="0"/>
              <a:t>rt</a:t>
            </a:r>
            <a:r>
              <a:rPr dirty="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290829" y="95631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9610" y="54787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9610" y="54787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16810" y="59359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4400" y="549529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400" y="54952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71600" y="59524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09570" y="458089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09570" y="4580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66770" y="50380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54480" y="458089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54480" y="4580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11679" y="50380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77439" y="394080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77439" y="39408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34639" y="43980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97280" y="4946650"/>
            <a:ext cx="525780" cy="548640"/>
          </a:xfrm>
          <a:custGeom>
            <a:avLst/>
            <a:gdLst/>
            <a:ahLst/>
            <a:cxnLst/>
            <a:rect l="l" t="t" r="r" b="b"/>
            <a:pathLst>
              <a:path w="525780" h="548639">
                <a:moveTo>
                  <a:pt x="525779" y="0"/>
                </a:moveTo>
                <a:lnTo>
                  <a:pt x="0" y="5486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20239" y="4215129"/>
            <a:ext cx="457200" cy="420370"/>
          </a:xfrm>
          <a:custGeom>
            <a:avLst/>
            <a:gdLst/>
            <a:ahLst/>
            <a:cxnLst/>
            <a:rect l="l" t="t" r="r" b="b"/>
            <a:pathLst>
              <a:path w="457200" h="420370">
                <a:moveTo>
                  <a:pt x="457200" y="0"/>
                </a:moveTo>
                <a:lnTo>
                  <a:pt x="0" y="4203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43200" y="4342129"/>
            <a:ext cx="222250" cy="293370"/>
          </a:xfrm>
          <a:custGeom>
            <a:avLst/>
            <a:gdLst/>
            <a:ahLst/>
            <a:cxnLst/>
            <a:rect l="l" t="t" r="r" b="b"/>
            <a:pathLst>
              <a:path w="222250" h="293370">
                <a:moveTo>
                  <a:pt x="0" y="0"/>
                </a:moveTo>
                <a:lnTo>
                  <a:pt x="222250" y="2933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28800" y="5038090"/>
            <a:ext cx="274320" cy="476250"/>
          </a:xfrm>
          <a:custGeom>
            <a:avLst/>
            <a:gdLst/>
            <a:ahLst/>
            <a:cxnLst/>
            <a:rect l="l" t="t" r="r" b="b"/>
            <a:pathLst>
              <a:path w="274319" h="476250">
                <a:moveTo>
                  <a:pt x="0" y="0"/>
                </a:moveTo>
                <a:lnTo>
                  <a:pt x="274319" y="4762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18630" y="523112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18630" y="52311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77100" y="5689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96580" y="5176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599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199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599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96580" y="5176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53780" y="5633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89519" y="42976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89519" y="4297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46719" y="4754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77940" y="42976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77940" y="42976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36409" y="4754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009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009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59369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43700" y="3931920"/>
            <a:ext cx="457200" cy="421640"/>
          </a:xfrm>
          <a:custGeom>
            <a:avLst/>
            <a:gdLst/>
            <a:ahLst/>
            <a:cxnLst/>
            <a:rect l="l" t="t" r="r" b="b"/>
            <a:pathLst>
              <a:path w="457200" h="421639">
                <a:moveTo>
                  <a:pt x="457200" y="0"/>
                </a:moveTo>
                <a:lnTo>
                  <a:pt x="0" y="4216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66659" y="4058920"/>
            <a:ext cx="182880" cy="238760"/>
          </a:xfrm>
          <a:custGeom>
            <a:avLst/>
            <a:gdLst/>
            <a:ahLst/>
            <a:cxnLst/>
            <a:rect l="l" t="t" r="r" b="b"/>
            <a:pathLst>
              <a:path w="182879" h="238760">
                <a:moveTo>
                  <a:pt x="0" y="0"/>
                </a:moveTo>
                <a:lnTo>
                  <a:pt x="182880" y="2387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52259" y="4754879"/>
            <a:ext cx="388620" cy="476250"/>
          </a:xfrm>
          <a:custGeom>
            <a:avLst/>
            <a:gdLst/>
            <a:ahLst/>
            <a:cxnLst/>
            <a:rect l="l" t="t" r="r" b="b"/>
            <a:pathLst>
              <a:path w="388620" h="476250">
                <a:moveTo>
                  <a:pt x="0" y="0"/>
                </a:moveTo>
                <a:lnTo>
                  <a:pt x="388620" y="4762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97280" y="4946650"/>
            <a:ext cx="525780" cy="548640"/>
          </a:xfrm>
          <a:custGeom>
            <a:avLst/>
            <a:gdLst/>
            <a:ahLst/>
            <a:cxnLst/>
            <a:rect l="l" t="t" r="r" b="b"/>
            <a:pathLst>
              <a:path w="525780" h="548639">
                <a:moveTo>
                  <a:pt x="525779" y="0"/>
                </a:moveTo>
                <a:lnTo>
                  <a:pt x="0" y="5486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90840" y="4663440"/>
            <a:ext cx="388620" cy="476250"/>
          </a:xfrm>
          <a:custGeom>
            <a:avLst/>
            <a:gdLst/>
            <a:ahLst/>
            <a:cxnLst/>
            <a:rect l="l" t="t" r="r" b="b"/>
            <a:pathLst>
              <a:path w="388620" h="476250">
                <a:moveTo>
                  <a:pt x="0" y="0"/>
                </a:moveTo>
                <a:lnTo>
                  <a:pt x="388619" y="4762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54350" y="4023359"/>
            <a:ext cx="2157730" cy="1554480"/>
          </a:xfrm>
          <a:custGeom>
            <a:avLst/>
            <a:gdLst/>
            <a:ahLst/>
            <a:cxnLst/>
            <a:rect l="l" t="t" r="r" b="b"/>
            <a:pathLst>
              <a:path w="2157729" h="1554479">
                <a:moveTo>
                  <a:pt x="708660" y="1554479"/>
                </a:moveTo>
                <a:lnTo>
                  <a:pt x="665714" y="1550758"/>
                </a:lnTo>
                <a:lnTo>
                  <a:pt x="623570" y="1540103"/>
                </a:lnTo>
                <a:lnTo>
                  <a:pt x="583101" y="1523276"/>
                </a:lnTo>
                <a:lnTo>
                  <a:pt x="545185" y="1501038"/>
                </a:lnTo>
                <a:lnTo>
                  <a:pt x="510698" y="1474152"/>
                </a:lnTo>
                <a:lnTo>
                  <a:pt x="480517" y="1443380"/>
                </a:lnTo>
                <a:lnTo>
                  <a:pt x="455517" y="1409484"/>
                </a:lnTo>
                <a:lnTo>
                  <a:pt x="436575" y="1373225"/>
                </a:lnTo>
                <a:lnTo>
                  <a:pt x="424567" y="1335366"/>
                </a:lnTo>
                <a:lnTo>
                  <a:pt x="420370" y="1296670"/>
                </a:lnTo>
                <a:lnTo>
                  <a:pt x="0" y="1428750"/>
                </a:lnTo>
                <a:lnTo>
                  <a:pt x="420370" y="909319"/>
                </a:lnTo>
                <a:lnTo>
                  <a:pt x="420370" y="645159"/>
                </a:lnTo>
                <a:lnTo>
                  <a:pt x="420370" y="452119"/>
                </a:lnTo>
                <a:lnTo>
                  <a:pt x="420370" y="257810"/>
                </a:lnTo>
                <a:lnTo>
                  <a:pt x="421437" y="238404"/>
                </a:lnTo>
                <a:lnTo>
                  <a:pt x="429649" y="200031"/>
                </a:lnTo>
                <a:lnTo>
                  <a:pt x="445234" y="162877"/>
                </a:lnTo>
                <a:lnTo>
                  <a:pt x="467314" y="127704"/>
                </a:lnTo>
                <a:lnTo>
                  <a:pt x="495015" y="95275"/>
                </a:lnTo>
                <a:lnTo>
                  <a:pt x="527458" y="66351"/>
                </a:lnTo>
                <a:lnTo>
                  <a:pt x="563769" y="41694"/>
                </a:lnTo>
                <a:lnTo>
                  <a:pt x="603071" y="22066"/>
                </a:lnTo>
                <a:lnTo>
                  <a:pt x="644487" y="8229"/>
                </a:lnTo>
                <a:lnTo>
                  <a:pt x="687142" y="946"/>
                </a:lnTo>
                <a:lnTo>
                  <a:pt x="708660" y="0"/>
                </a:lnTo>
                <a:lnTo>
                  <a:pt x="925829" y="0"/>
                </a:lnTo>
                <a:lnTo>
                  <a:pt x="1141729" y="0"/>
                </a:lnTo>
                <a:lnTo>
                  <a:pt x="1436370" y="0"/>
                </a:lnTo>
                <a:lnTo>
                  <a:pt x="1652270" y="0"/>
                </a:lnTo>
                <a:lnTo>
                  <a:pt x="1869439" y="0"/>
                </a:lnTo>
                <a:lnTo>
                  <a:pt x="1890957" y="946"/>
                </a:lnTo>
                <a:lnTo>
                  <a:pt x="1933612" y="8229"/>
                </a:lnTo>
                <a:lnTo>
                  <a:pt x="1975028" y="22066"/>
                </a:lnTo>
                <a:lnTo>
                  <a:pt x="2014330" y="41694"/>
                </a:lnTo>
                <a:lnTo>
                  <a:pt x="2050641" y="66351"/>
                </a:lnTo>
                <a:lnTo>
                  <a:pt x="2083084" y="95275"/>
                </a:lnTo>
                <a:lnTo>
                  <a:pt x="2110785" y="127704"/>
                </a:lnTo>
                <a:lnTo>
                  <a:pt x="2132865" y="162877"/>
                </a:lnTo>
                <a:lnTo>
                  <a:pt x="2148450" y="200031"/>
                </a:lnTo>
                <a:lnTo>
                  <a:pt x="2156662" y="238404"/>
                </a:lnTo>
                <a:lnTo>
                  <a:pt x="2157729" y="257810"/>
                </a:lnTo>
                <a:lnTo>
                  <a:pt x="2157729" y="452119"/>
                </a:lnTo>
                <a:lnTo>
                  <a:pt x="2157729" y="645159"/>
                </a:lnTo>
                <a:lnTo>
                  <a:pt x="2157729" y="909319"/>
                </a:lnTo>
                <a:lnTo>
                  <a:pt x="2157729" y="1102359"/>
                </a:lnTo>
                <a:lnTo>
                  <a:pt x="2157729" y="1296670"/>
                </a:lnTo>
                <a:lnTo>
                  <a:pt x="2156662" y="1316075"/>
                </a:lnTo>
                <a:lnTo>
                  <a:pt x="2148450" y="1354448"/>
                </a:lnTo>
                <a:lnTo>
                  <a:pt x="2132865" y="1391602"/>
                </a:lnTo>
                <a:lnTo>
                  <a:pt x="2110785" y="1426775"/>
                </a:lnTo>
                <a:lnTo>
                  <a:pt x="2083084" y="1459204"/>
                </a:lnTo>
                <a:lnTo>
                  <a:pt x="2050641" y="1488128"/>
                </a:lnTo>
                <a:lnTo>
                  <a:pt x="2014330" y="1512785"/>
                </a:lnTo>
                <a:lnTo>
                  <a:pt x="1975028" y="1532413"/>
                </a:lnTo>
                <a:lnTo>
                  <a:pt x="1933612" y="1546250"/>
                </a:lnTo>
                <a:lnTo>
                  <a:pt x="1890957" y="1553533"/>
                </a:lnTo>
                <a:lnTo>
                  <a:pt x="1869439" y="1554479"/>
                </a:lnTo>
                <a:lnTo>
                  <a:pt x="1652270" y="1554479"/>
                </a:lnTo>
                <a:lnTo>
                  <a:pt x="1436370" y="1554479"/>
                </a:lnTo>
                <a:lnTo>
                  <a:pt x="1141729" y="1554479"/>
                </a:lnTo>
                <a:lnTo>
                  <a:pt x="925829" y="1554479"/>
                </a:lnTo>
                <a:lnTo>
                  <a:pt x="708660" y="1554479"/>
                </a:lnTo>
                <a:close/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74720" y="5577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12079" y="40233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28000" y="3108960"/>
            <a:ext cx="1656080" cy="1417320"/>
          </a:xfrm>
          <a:custGeom>
            <a:avLst/>
            <a:gdLst/>
            <a:ahLst/>
            <a:cxnLst/>
            <a:rect l="l" t="t" r="r" b="b"/>
            <a:pathLst>
              <a:path w="1656079" h="1417320">
                <a:moveTo>
                  <a:pt x="283209" y="914400"/>
                </a:moveTo>
                <a:lnTo>
                  <a:pt x="242543" y="912190"/>
                </a:lnTo>
                <a:lnTo>
                  <a:pt x="202631" y="905865"/>
                </a:lnTo>
                <a:lnTo>
                  <a:pt x="164303" y="895883"/>
                </a:lnTo>
                <a:lnTo>
                  <a:pt x="128391" y="882700"/>
                </a:lnTo>
                <a:lnTo>
                  <a:pt x="80870" y="857926"/>
                </a:lnTo>
                <a:lnTo>
                  <a:pt x="43455" y="828522"/>
                </a:lnTo>
                <a:lnTo>
                  <a:pt x="18951" y="796032"/>
                </a:lnTo>
                <a:lnTo>
                  <a:pt x="10159" y="762000"/>
                </a:lnTo>
                <a:lnTo>
                  <a:pt x="10159" y="648969"/>
                </a:lnTo>
                <a:lnTo>
                  <a:pt x="10159" y="534669"/>
                </a:lnTo>
                <a:lnTo>
                  <a:pt x="10159" y="379729"/>
                </a:lnTo>
                <a:lnTo>
                  <a:pt x="10159" y="265429"/>
                </a:lnTo>
                <a:lnTo>
                  <a:pt x="10159" y="152400"/>
                </a:lnTo>
                <a:lnTo>
                  <a:pt x="11171" y="140979"/>
                </a:lnTo>
                <a:lnTo>
                  <a:pt x="33714" y="96440"/>
                </a:lnTo>
                <a:lnTo>
                  <a:pt x="67137" y="65836"/>
                </a:lnTo>
                <a:lnTo>
                  <a:pt x="111601" y="39347"/>
                </a:lnTo>
                <a:lnTo>
                  <a:pt x="164303" y="18516"/>
                </a:lnTo>
                <a:lnTo>
                  <a:pt x="202631" y="8534"/>
                </a:lnTo>
                <a:lnTo>
                  <a:pt x="242543" y="2209"/>
                </a:lnTo>
                <a:lnTo>
                  <a:pt x="283209" y="0"/>
                </a:lnTo>
                <a:lnTo>
                  <a:pt x="488950" y="0"/>
                </a:lnTo>
                <a:lnTo>
                  <a:pt x="693420" y="0"/>
                </a:lnTo>
                <a:lnTo>
                  <a:pt x="972820" y="0"/>
                </a:lnTo>
                <a:lnTo>
                  <a:pt x="1177290" y="0"/>
                </a:lnTo>
                <a:lnTo>
                  <a:pt x="1383029" y="0"/>
                </a:lnTo>
                <a:lnTo>
                  <a:pt x="1403405" y="561"/>
                </a:lnTo>
                <a:lnTo>
                  <a:pt x="1443799" y="4886"/>
                </a:lnTo>
                <a:lnTo>
                  <a:pt x="1483022" y="13096"/>
                </a:lnTo>
                <a:lnTo>
                  <a:pt x="1520246" y="24736"/>
                </a:lnTo>
                <a:lnTo>
                  <a:pt x="1570513" y="47625"/>
                </a:lnTo>
                <a:lnTo>
                  <a:pt x="1611608" y="75657"/>
                </a:lnTo>
                <a:lnTo>
                  <a:pt x="1640728" y="107289"/>
                </a:lnTo>
                <a:lnTo>
                  <a:pt x="1656079" y="152400"/>
                </a:lnTo>
                <a:lnTo>
                  <a:pt x="1656079" y="265429"/>
                </a:lnTo>
                <a:lnTo>
                  <a:pt x="1656079" y="379729"/>
                </a:lnTo>
                <a:lnTo>
                  <a:pt x="1656079" y="534669"/>
                </a:lnTo>
                <a:lnTo>
                  <a:pt x="1656079" y="648969"/>
                </a:lnTo>
                <a:lnTo>
                  <a:pt x="1656079" y="762000"/>
                </a:lnTo>
                <a:lnTo>
                  <a:pt x="1655068" y="773420"/>
                </a:lnTo>
                <a:lnTo>
                  <a:pt x="1632525" y="817959"/>
                </a:lnTo>
                <a:lnTo>
                  <a:pt x="1599102" y="848563"/>
                </a:lnTo>
                <a:lnTo>
                  <a:pt x="1554638" y="875052"/>
                </a:lnTo>
                <a:lnTo>
                  <a:pt x="1501936" y="895883"/>
                </a:lnTo>
                <a:lnTo>
                  <a:pt x="1463608" y="905865"/>
                </a:lnTo>
                <a:lnTo>
                  <a:pt x="1423696" y="912190"/>
                </a:lnTo>
                <a:lnTo>
                  <a:pt x="1383029" y="914400"/>
                </a:lnTo>
                <a:lnTo>
                  <a:pt x="1177290" y="914400"/>
                </a:lnTo>
                <a:lnTo>
                  <a:pt x="972820" y="914400"/>
                </a:lnTo>
                <a:lnTo>
                  <a:pt x="693420" y="914400"/>
                </a:lnTo>
                <a:lnTo>
                  <a:pt x="0" y="1417320"/>
                </a:lnTo>
                <a:lnTo>
                  <a:pt x="283209" y="914400"/>
                </a:lnTo>
                <a:close/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38159" y="40233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784080" y="31089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8329">
            <a:solidFill>
              <a:srgbClr val="FF4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24150" y="5038090"/>
            <a:ext cx="384810" cy="483870"/>
          </a:xfrm>
          <a:custGeom>
            <a:avLst/>
            <a:gdLst/>
            <a:ahLst/>
            <a:cxnLst/>
            <a:rect l="l" t="t" r="r" b="b"/>
            <a:pathLst>
              <a:path w="384810" h="483870">
                <a:moveTo>
                  <a:pt x="384810" y="0"/>
                </a:moveTo>
                <a:lnTo>
                  <a:pt x="0" y="4838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95879" y="550290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199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95879" y="5502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54350" y="59601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31520" y="1920104"/>
            <a:ext cx="9094470" cy="1600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0" dirty="0">
                <a:solidFill>
                  <a:srgbClr val="6666FF"/>
                </a:solidFill>
                <a:latin typeface="Arial"/>
                <a:cs typeface="Arial"/>
              </a:rPr>
              <a:t>N</a:t>
            </a:r>
            <a:r>
              <a:rPr sz="2200" b="1" spc="-15" dirty="0">
                <a:solidFill>
                  <a:srgbClr val="6666FF"/>
                </a:solidFill>
                <a:latin typeface="Arial"/>
                <a:cs typeface="Arial"/>
              </a:rPr>
              <a:t>o</a:t>
            </a:r>
            <a:r>
              <a:rPr sz="2200" b="1" spc="-5" dirty="0">
                <a:solidFill>
                  <a:srgbClr val="6666FF"/>
                </a:solidFill>
                <a:latin typeface="Arial"/>
                <a:cs typeface="Arial"/>
              </a:rPr>
              <a:t>te</a:t>
            </a:r>
            <a:r>
              <a:rPr sz="2200" spc="-10" dirty="0">
                <a:latin typeface="Arial"/>
                <a:cs typeface="Arial"/>
              </a:rPr>
              <a:t>: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de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 p</a:t>
            </a:r>
            <a:r>
              <a:rPr sz="2200" dirty="0">
                <a:latin typeface="Arial"/>
                <a:cs typeface="Arial"/>
              </a:rPr>
              <a:t>osi</a:t>
            </a:r>
            <a:r>
              <a:rPr sz="2200" spc="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io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3333"/>
                </a:solidFill>
                <a:latin typeface="Arial"/>
                <a:cs typeface="Arial"/>
              </a:rPr>
              <a:t>1 </a:t>
            </a:r>
            <a:r>
              <a:rPr sz="2200" b="1" spc="-5" dirty="0">
                <a:latin typeface="Arial"/>
                <a:cs typeface="Arial"/>
              </a:rPr>
              <a:t>(</a:t>
            </a:r>
            <a:r>
              <a:rPr sz="2200" b="1" spc="-20" dirty="0">
                <a:latin typeface="Arial"/>
                <a:cs typeface="Arial"/>
              </a:rPr>
              <a:t>no</a:t>
            </a:r>
            <a:r>
              <a:rPr sz="2200" b="1" dirty="0">
                <a:latin typeface="Arial"/>
                <a:cs typeface="Arial"/>
              </a:rPr>
              <a:t>t </a:t>
            </a:r>
            <a:r>
              <a:rPr sz="2200" b="1" spc="-5" dirty="0">
                <a:latin typeface="Arial"/>
                <a:cs typeface="Arial"/>
              </a:rPr>
              <a:t>0</a:t>
            </a:r>
            <a:r>
              <a:rPr sz="2200" b="1" dirty="0">
                <a:latin typeface="Arial"/>
                <a:cs typeface="Arial"/>
              </a:rPr>
              <a:t>- </a:t>
            </a:r>
            <a:r>
              <a:rPr sz="2200" b="1" spc="-10" dirty="0">
                <a:latin typeface="Arial"/>
                <a:cs typeface="Arial"/>
              </a:rPr>
              <a:t>r</a:t>
            </a:r>
            <a:r>
              <a:rPr sz="2200" b="1" spc="-5" dirty="0">
                <a:latin typeface="Arial"/>
                <a:cs typeface="Arial"/>
              </a:rPr>
              <a:t>e</a:t>
            </a:r>
            <a:r>
              <a:rPr sz="2200" b="1" dirty="0">
                <a:latin typeface="Arial"/>
                <a:cs typeface="Arial"/>
              </a:rPr>
              <a:t>s</a:t>
            </a:r>
            <a:r>
              <a:rPr sz="2200" b="1" spc="-5" dirty="0">
                <a:latin typeface="Arial"/>
                <a:cs typeface="Arial"/>
              </a:rPr>
              <a:t>e</a:t>
            </a:r>
            <a:r>
              <a:rPr sz="2200" b="1" spc="-10" dirty="0">
                <a:latin typeface="Arial"/>
                <a:cs typeface="Arial"/>
              </a:rPr>
              <a:t>r</a:t>
            </a:r>
            <a:r>
              <a:rPr sz="2200" b="1" dirty="0">
                <a:latin typeface="Arial"/>
                <a:cs typeface="Arial"/>
              </a:rPr>
              <a:t>v</a:t>
            </a:r>
            <a:r>
              <a:rPr sz="2200" b="1" spc="-5" dirty="0">
                <a:latin typeface="Arial"/>
                <a:cs typeface="Arial"/>
              </a:rPr>
              <a:t>e</a:t>
            </a:r>
            <a:r>
              <a:rPr sz="2200" b="1" spc="-15" dirty="0">
                <a:latin typeface="Arial"/>
                <a:cs typeface="Arial"/>
              </a:rPr>
              <a:t>d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f</a:t>
            </a:r>
            <a:r>
              <a:rPr sz="2200" b="1" spc="-20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r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d</a:t>
            </a:r>
            <a:r>
              <a:rPr sz="2200" b="1" spc="-20" dirty="0">
                <a:latin typeface="Arial"/>
                <a:cs typeface="Arial"/>
              </a:rPr>
              <a:t>u</a:t>
            </a:r>
            <a:r>
              <a:rPr sz="2200" b="1" dirty="0">
                <a:latin typeface="Arial"/>
                <a:cs typeface="Arial"/>
              </a:rPr>
              <a:t>m</a:t>
            </a:r>
            <a:r>
              <a:rPr sz="2200" b="1" spc="-10" dirty="0">
                <a:latin typeface="Arial"/>
                <a:cs typeface="Arial"/>
              </a:rPr>
              <a:t>m</a:t>
            </a:r>
            <a:r>
              <a:rPr sz="2200" b="1" dirty="0">
                <a:latin typeface="Arial"/>
                <a:cs typeface="Arial"/>
              </a:rPr>
              <a:t>y </a:t>
            </a:r>
            <a:r>
              <a:rPr sz="2200" b="1" spc="-15" dirty="0">
                <a:latin typeface="Arial"/>
                <a:cs typeface="Arial"/>
              </a:rPr>
              <a:t>it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-10" dirty="0">
                <a:latin typeface="Arial"/>
                <a:cs typeface="Arial"/>
              </a:rPr>
              <a:t>m</a:t>
            </a:r>
            <a:r>
              <a:rPr sz="2200" b="1" dirty="0"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200" spc="-2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o </a:t>
            </a:r>
            <a:r>
              <a:rPr sz="2200" spc="-15" dirty="0">
                <a:latin typeface="Arial"/>
                <a:cs typeface="Arial"/>
              </a:rPr>
              <a:t>fo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 a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-5" dirty="0">
                <a:latin typeface="Arial"/>
                <a:cs typeface="Arial"/>
              </a:rPr>
              <a:t>it</a:t>
            </a:r>
            <a:r>
              <a:rPr sz="2200" dirty="0">
                <a:latin typeface="Arial"/>
                <a:cs typeface="Arial"/>
              </a:rPr>
              <a:t>em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tio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b="1" spc="-15" dirty="0">
                <a:solidFill>
                  <a:srgbClr val="6666FF"/>
                </a:solidFill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it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le</a:t>
            </a:r>
            <a:r>
              <a:rPr sz="2200" spc="-15" dirty="0">
                <a:latin typeface="Arial"/>
                <a:cs typeface="Arial"/>
              </a:rPr>
              <a:t>f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 ch</a:t>
            </a:r>
            <a:r>
              <a:rPr sz="2200" spc="-5" dirty="0">
                <a:latin typeface="Arial"/>
                <a:cs typeface="Arial"/>
              </a:rPr>
              <a:t>il</a:t>
            </a:r>
            <a:r>
              <a:rPr sz="2200" dirty="0">
                <a:latin typeface="Arial"/>
                <a:cs typeface="Arial"/>
              </a:rPr>
              <a:t>d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tio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6666FF"/>
                </a:solidFill>
                <a:latin typeface="Arial"/>
                <a:cs typeface="Arial"/>
              </a:rPr>
              <a:t>2</a:t>
            </a:r>
            <a:r>
              <a:rPr sz="2200" b="1" spc="-15" dirty="0">
                <a:solidFill>
                  <a:srgbClr val="6666FF"/>
                </a:solidFill>
                <a:latin typeface="Arial"/>
                <a:cs typeface="Arial"/>
              </a:rPr>
              <a:t>i</a:t>
            </a:r>
            <a:r>
              <a:rPr sz="2200" b="1" spc="-10" dirty="0">
                <a:solidFill>
                  <a:srgbClr val="6666FF"/>
                </a:solidFill>
                <a:latin typeface="Arial"/>
                <a:cs typeface="Arial"/>
              </a:rPr>
              <a:t>,</a:t>
            </a:r>
            <a:r>
              <a:rPr sz="2200" b="1" dirty="0">
                <a:solidFill>
                  <a:srgbClr val="6666FF"/>
                </a:solidFill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</a:t>
            </a:r>
            <a:r>
              <a:rPr sz="2200" b="1" spc="-15" dirty="0">
                <a:latin typeface="Arial"/>
                <a:cs typeface="Arial"/>
              </a:rPr>
              <a:t>igh</a:t>
            </a:r>
            <a:r>
              <a:rPr sz="2200" b="1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</a:t>
            </a:r>
            <a:r>
              <a:rPr sz="2200" spc="-5" dirty="0">
                <a:latin typeface="Arial"/>
                <a:cs typeface="Arial"/>
              </a:rPr>
              <a:t>il</a:t>
            </a:r>
            <a:r>
              <a:rPr sz="2200" spc="160" dirty="0">
                <a:latin typeface="Arial"/>
                <a:cs typeface="Arial"/>
              </a:rPr>
              <a:t>d</a:t>
            </a:r>
            <a:r>
              <a:rPr sz="2700" spc="44" baseline="7716" dirty="0">
                <a:latin typeface="Calibri"/>
                <a:cs typeface="Calibri"/>
              </a:rPr>
              <a:t>→</a:t>
            </a:r>
            <a:r>
              <a:rPr sz="2200" dirty="0">
                <a:solidFill>
                  <a:srgbClr val="6666FF"/>
                </a:solidFill>
                <a:latin typeface="Arial"/>
                <a:cs typeface="Arial"/>
              </a:rPr>
              <a:t>2i</a:t>
            </a:r>
            <a:r>
              <a:rPr sz="2200" spc="-20" dirty="0">
                <a:latin typeface="Arial"/>
                <a:cs typeface="Arial"/>
              </a:rPr>
              <a:t>+</a:t>
            </a:r>
            <a:r>
              <a:rPr sz="2200" dirty="0">
                <a:latin typeface="Arial"/>
                <a:cs typeface="Arial"/>
              </a:rPr>
              <a:t>1</a:t>
            </a:r>
          </a:p>
          <a:p>
            <a:pPr marL="89535">
              <a:lnSpc>
                <a:spcPct val="100000"/>
              </a:lnSpc>
              <a:spcBef>
                <a:spcPts val="1050"/>
              </a:spcBef>
            </a:pPr>
            <a:r>
              <a:rPr lang="en-ZA" sz="2200" b="1" spc="-5" dirty="0" smtClean="0">
                <a:latin typeface="Arial"/>
                <a:cs typeface="Arial"/>
              </a:rPr>
              <a:t> </a:t>
            </a:r>
            <a:endParaRPr sz="2200" dirty="0">
              <a:latin typeface="Arial"/>
              <a:cs typeface="Arial"/>
            </a:endParaRPr>
          </a:p>
          <a:p>
            <a:pPr marR="67945" algn="r">
              <a:lnSpc>
                <a:spcPct val="100000"/>
              </a:lnSpc>
              <a:spcBef>
                <a:spcPts val="210"/>
              </a:spcBef>
            </a:pP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-15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333"/>
                </a:solidFill>
                <a:latin typeface="Arial"/>
                <a:cs typeface="Arial"/>
              </a:rPr>
              <a:t>i</a:t>
            </a:r>
            <a:r>
              <a:rPr sz="1800" b="1" spc="-20" dirty="0">
                <a:solidFill>
                  <a:srgbClr val="FF3333"/>
                </a:solidFill>
                <a:latin typeface="Arial"/>
                <a:cs typeface="Arial"/>
              </a:rPr>
              <a:t>nco</a:t>
            </a:r>
            <a:r>
              <a:rPr sz="1800" b="1" spc="-30" dirty="0">
                <a:solidFill>
                  <a:srgbClr val="FF3333"/>
                </a:solidFill>
                <a:latin typeface="Arial"/>
                <a:cs typeface="Arial"/>
              </a:rPr>
              <a:t>m</a:t>
            </a:r>
            <a:r>
              <a:rPr sz="1800" b="1" spc="-10" dirty="0">
                <a:solidFill>
                  <a:srgbClr val="FF3333"/>
                </a:solidFill>
                <a:latin typeface="Arial"/>
                <a:cs typeface="Arial"/>
              </a:rPr>
              <a:t>p</a:t>
            </a:r>
            <a:r>
              <a:rPr sz="1800" b="1" spc="-5" dirty="0">
                <a:solidFill>
                  <a:srgbClr val="FF3333"/>
                </a:solidFill>
                <a:latin typeface="Arial"/>
                <a:cs typeface="Arial"/>
              </a:rPr>
              <a:t>lete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647189" y="3499778"/>
            <a:ext cx="3552190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 smtClean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dirty="0" smtClean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200" spc="-5" dirty="0" smtClean="0">
                <a:solidFill>
                  <a:schemeClr val="bg1"/>
                </a:solidFill>
                <a:latin typeface="Arial"/>
                <a:cs typeface="Arial"/>
              </a:rPr>
              <a:t> mis</a:t>
            </a:r>
            <a:r>
              <a:rPr sz="2200" spc="5" dirty="0" smtClean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200" spc="-5" dirty="0" smtClean="0">
                <a:solidFill>
                  <a:schemeClr val="bg1"/>
                </a:solidFill>
                <a:latin typeface="Arial"/>
                <a:cs typeface="Arial"/>
              </a:rPr>
              <a:t>in</a:t>
            </a:r>
            <a:r>
              <a:rPr sz="2200" dirty="0" smtClean="0">
                <a:solidFill>
                  <a:schemeClr val="bg1"/>
                </a:solidFill>
                <a:latin typeface="Arial"/>
                <a:cs typeface="Arial"/>
              </a:rPr>
              <a:t>g </a:t>
            </a:r>
            <a:r>
              <a:rPr sz="2200" spc="-5" dirty="0" smtClean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dirty="0" smtClean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200" spc="-5" dirty="0" smtClean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200" dirty="0" smtClean="0">
                <a:solidFill>
                  <a:schemeClr val="bg1"/>
                </a:solidFill>
                <a:latin typeface="Arial"/>
                <a:cs typeface="Arial"/>
              </a:rPr>
              <a:t>es</a:t>
            </a:r>
          </a:p>
          <a:p>
            <a:pPr marL="889000">
              <a:lnSpc>
                <a:spcPct val="100000"/>
              </a:lnSpc>
              <a:spcBef>
                <a:spcPts val="1770"/>
              </a:spcBef>
            </a:pPr>
            <a:r>
              <a:rPr sz="1800" b="1" dirty="0" smtClean="0"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  <a:p>
            <a:pPr marL="1901189" marR="5080">
              <a:lnSpc>
                <a:spcPts val="2020"/>
              </a:lnSpc>
              <a:spcBef>
                <a:spcPts val="240"/>
              </a:spcBef>
            </a:pP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FF3333"/>
                </a:solidFill>
                <a:latin typeface="Arial"/>
                <a:cs typeface="Arial"/>
              </a:rPr>
              <a:t>c</a:t>
            </a:r>
            <a:r>
              <a:rPr sz="1800" b="1" spc="-10" dirty="0">
                <a:solidFill>
                  <a:srgbClr val="FF3333"/>
                </a:solidFill>
                <a:latin typeface="Arial"/>
                <a:cs typeface="Arial"/>
              </a:rPr>
              <a:t>o</a:t>
            </a:r>
            <a:r>
              <a:rPr sz="1800" b="1" spc="-15" dirty="0">
                <a:solidFill>
                  <a:srgbClr val="FF3333"/>
                </a:solidFill>
                <a:latin typeface="Arial"/>
                <a:cs typeface="Arial"/>
              </a:rPr>
              <a:t>m</a:t>
            </a:r>
            <a:r>
              <a:rPr sz="1800" b="1" spc="-10" dirty="0">
                <a:solidFill>
                  <a:srgbClr val="FF3333"/>
                </a:solidFill>
                <a:latin typeface="Arial"/>
                <a:cs typeface="Arial"/>
              </a:rPr>
              <a:t>p</a:t>
            </a:r>
            <a:r>
              <a:rPr sz="1800" b="1" spc="-5" dirty="0">
                <a:solidFill>
                  <a:srgbClr val="FF3333"/>
                </a:solidFill>
                <a:latin typeface="Arial"/>
                <a:cs typeface="Arial"/>
              </a:rPr>
              <a:t>lete </a:t>
            </a:r>
            <a:r>
              <a:rPr sz="1800" b="1" spc="-20" dirty="0">
                <a:solidFill>
                  <a:srgbClr val="3333FF"/>
                </a:solidFill>
                <a:latin typeface="Arial"/>
                <a:cs typeface="Arial"/>
              </a:rPr>
              <a:t>b</a:t>
            </a:r>
            <a:r>
              <a:rPr sz="1800" b="1" dirty="0">
                <a:solidFill>
                  <a:srgbClr val="3333FF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na</a:t>
            </a:r>
            <a:r>
              <a:rPr sz="1800" b="1" spc="-10" dirty="0">
                <a:solidFill>
                  <a:srgbClr val="3333F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3333FF"/>
                </a:solidFill>
                <a:latin typeface="Arial"/>
                <a:cs typeface="Arial"/>
              </a:rPr>
              <a:t>y</a:t>
            </a: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FF"/>
                </a:solidFill>
                <a:latin typeface="Arial"/>
                <a:cs typeface="Arial"/>
              </a:rPr>
              <a:t>tr</a:t>
            </a:r>
            <a:r>
              <a:rPr sz="1800" b="1" spc="-15" dirty="0">
                <a:solidFill>
                  <a:srgbClr val="3333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3333FF"/>
                </a:solidFill>
                <a:latin typeface="Arial"/>
                <a:cs typeface="Arial"/>
              </a:rPr>
              <a:t>e</a:t>
            </a:r>
            <a:r>
              <a:rPr sz="1800" b="1" spc="1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n</a:t>
            </a:r>
            <a:r>
              <a:rPr sz="1800" b="1" spc="-15" dirty="0">
                <a:latin typeface="Arial"/>
                <a:cs typeface="Arial"/>
              </a:rPr>
              <a:t>d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122170" y="5641521"/>
            <a:ext cx="17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10919" y="5641521"/>
            <a:ext cx="190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700529" y="4690292"/>
            <a:ext cx="15316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53185" algn="l"/>
              </a:tabLst>
            </a:pPr>
            <a:r>
              <a:rPr sz="1800" b="1" dirty="0">
                <a:latin typeface="Arial"/>
                <a:cs typeface="Arial"/>
              </a:rPr>
              <a:t>B	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346950" y="3767002"/>
            <a:ext cx="190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945630" y="5358312"/>
            <a:ext cx="17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307069" y="5266871"/>
            <a:ext cx="165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722869" y="4407082"/>
            <a:ext cx="190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523990" y="4407082"/>
            <a:ext cx="190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535679" y="4843962"/>
            <a:ext cx="1610995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20"/>
              </a:lnSpc>
            </a:pPr>
            <a:r>
              <a:rPr sz="1800" b="1" spc="-15" dirty="0">
                <a:latin typeface="Arial"/>
                <a:cs typeface="Arial"/>
              </a:rPr>
              <a:t>It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ar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ay r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pre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spc="-15" dirty="0">
                <a:latin typeface="Arial"/>
                <a:cs typeface="Arial"/>
              </a:rPr>
              <a:t>entati</a:t>
            </a:r>
            <a:r>
              <a:rPr sz="1800" b="1" spc="-10" dirty="0">
                <a:latin typeface="Arial"/>
                <a:cs typeface="Arial"/>
              </a:rPr>
              <a:t>o</a:t>
            </a:r>
            <a:r>
              <a:rPr sz="1800" b="1" spc="-1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279130" y="3640002"/>
            <a:ext cx="11931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3333FF"/>
                </a:solidFill>
                <a:latin typeface="Arial"/>
                <a:cs typeface="Arial"/>
              </a:rPr>
              <a:t>bin</a:t>
            </a:r>
            <a:r>
              <a:rPr sz="1800" b="1" spc="-15" dirty="0">
                <a:solidFill>
                  <a:srgbClr val="3333FF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3333FF"/>
                </a:solidFill>
                <a:latin typeface="Arial"/>
                <a:cs typeface="Arial"/>
              </a:rPr>
              <a:t>y</a:t>
            </a: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FF"/>
                </a:solidFill>
                <a:latin typeface="Arial"/>
                <a:cs typeface="Arial"/>
              </a:rPr>
              <a:t>t</a:t>
            </a:r>
            <a:r>
              <a:rPr sz="1800" b="1" spc="-15" dirty="0">
                <a:solidFill>
                  <a:srgbClr val="3333FF"/>
                </a:solidFill>
                <a:latin typeface="Arial"/>
                <a:cs typeface="Arial"/>
              </a:rPr>
              <a:t>r</a:t>
            </a: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13409" y="6823892"/>
            <a:ext cx="5543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3384" algn="l"/>
              </a:tabLst>
            </a:pPr>
            <a:r>
              <a:rPr sz="1800" b="1" dirty="0">
                <a:solidFill>
                  <a:srgbClr val="FF3333"/>
                </a:solidFill>
                <a:latin typeface="Arial"/>
                <a:cs typeface="Arial"/>
              </a:rPr>
              <a:t>0	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449069" y="6840401"/>
            <a:ext cx="25888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825" algn="l"/>
                <a:tab pos="802005" algn="l"/>
                <a:tab pos="1259205" algn="l"/>
                <a:tab pos="1657985" algn="l"/>
                <a:tab pos="2082164" algn="l"/>
                <a:tab pos="2447925" algn="l"/>
              </a:tabLst>
            </a:pPr>
            <a:r>
              <a:rPr sz="1800" b="1" dirty="0">
                <a:solidFill>
                  <a:srgbClr val="FF3333"/>
                </a:solidFill>
                <a:latin typeface="Arial"/>
                <a:cs typeface="Arial"/>
              </a:rPr>
              <a:t>2	3	4	5	6	7	8</a:t>
            </a:r>
            <a:endParaRPr sz="1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762250" y="5576752"/>
            <a:ext cx="165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943600" y="4699000"/>
            <a:ext cx="525780" cy="548640"/>
          </a:xfrm>
          <a:custGeom>
            <a:avLst/>
            <a:gdLst/>
            <a:ahLst/>
            <a:cxnLst/>
            <a:rect l="l" t="t" r="r" b="b"/>
            <a:pathLst>
              <a:path w="525779" h="548639">
                <a:moveTo>
                  <a:pt x="525779" y="0"/>
                </a:moveTo>
                <a:lnTo>
                  <a:pt x="0" y="5486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60720" y="524764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84604" y="6455"/>
                </a:lnTo>
                <a:lnTo>
                  <a:pt x="335104" y="24894"/>
                </a:lnTo>
                <a:lnTo>
                  <a:pt x="378713" y="53929"/>
                </a:lnTo>
                <a:lnTo>
                  <a:pt x="414040" y="92171"/>
                </a:lnTo>
                <a:lnTo>
                  <a:pt x="439697" y="138231"/>
                </a:lnTo>
                <a:lnTo>
                  <a:pt x="454296" y="190720"/>
                </a:lnTo>
                <a:lnTo>
                  <a:pt x="457200" y="228600"/>
                </a:lnTo>
                <a:lnTo>
                  <a:pt x="456465" y="247793"/>
                </a:lnTo>
                <a:lnTo>
                  <a:pt x="445861" y="302117"/>
                </a:lnTo>
                <a:lnTo>
                  <a:pt x="423735" y="350475"/>
                </a:lnTo>
                <a:lnTo>
                  <a:pt x="391477" y="391477"/>
                </a:lnTo>
                <a:lnTo>
                  <a:pt x="350475" y="423735"/>
                </a:lnTo>
                <a:lnTo>
                  <a:pt x="302117" y="445861"/>
                </a:lnTo>
                <a:lnTo>
                  <a:pt x="247793" y="456465"/>
                </a:lnTo>
                <a:lnTo>
                  <a:pt x="228600" y="457200"/>
                </a:lnTo>
                <a:lnTo>
                  <a:pt x="209406" y="456465"/>
                </a:lnTo>
                <a:lnTo>
                  <a:pt x="155082" y="445861"/>
                </a:lnTo>
                <a:lnTo>
                  <a:pt x="106724" y="423735"/>
                </a:lnTo>
                <a:lnTo>
                  <a:pt x="65722" y="391477"/>
                </a:lnTo>
                <a:lnTo>
                  <a:pt x="33464" y="350475"/>
                </a:lnTo>
                <a:lnTo>
                  <a:pt x="11338" y="302117"/>
                </a:lnTo>
                <a:lnTo>
                  <a:pt x="734" y="247793"/>
                </a:lnTo>
                <a:lnTo>
                  <a:pt x="0" y="228600"/>
                </a:lnTo>
                <a:lnTo>
                  <a:pt x="734" y="209406"/>
                </a:lnTo>
                <a:lnTo>
                  <a:pt x="11338" y="155082"/>
                </a:lnTo>
                <a:lnTo>
                  <a:pt x="33464" y="106724"/>
                </a:lnTo>
                <a:lnTo>
                  <a:pt x="65722" y="65722"/>
                </a:lnTo>
                <a:lnTo>
                  <a:pt x="106724" y="33464"/>
                </a:lnTo>
                <a:lnTo>
                  <a:pt x="155082" y="11338"/>
                </a:lnTo>
                <a:lnTo>
                  <a:pt x="209406" y="734"/>
                </a:lnTo>
                <a:lnTo>
                  <a:pt x="228600" y="0"/>
                </a:lnTo>
                <a:close/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760720" y="52476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217920" y="57061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731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5906770" y="5358312"/>
            <a:ext cx="1905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961379" y="6732451"/>
            <a:ext cx="5543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3384" algn="l"/>
              </a:tabLst>
            </a:pPr>
            <a:r>
              <a:rPr sz="1800" b="1" dirty="0">
                <a:solidFill>
                  <a:srgbClr val="FF3333"/>
                </a:solidFill>
                <a:latin typeface="Arial"/>
                <a:cs typeface="Arial"/>
              </a:rPr>
              <a:t>0	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797040" y="6748961"/>
            <a:ext cx="25888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825" algn="l"/>
                <a:tab pos="802005" algn="l"/>
                <a:tab pos="1259205" algn="l"/>
                <a:tab pos="1693545" algn="l"/>
                <a:tab pos="2082164" algn="l"/>
                <a:tab pos="2447925" algn="l"/>
              </a:tabLst>
            </a:pPr>
            <a:r>
              <a:rPr sz="1800" b="1" dirty="0">
                <a:solidFill>
                  <a:srgbClr val="FF3333"/>
                </a:solidFill>
                <a:latin typeface="Arial"/>
                <a:cs typeface="Arial"/>
              </a:rPr>
              <a:t>2	3	4	5	6	7	8</a:t>
            </a:r>
            <a:endParaRPr sz="18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8660130" y="4953000"/>
            <a:ext cx="621030" cy="881380"/>
          </a:xfrm>
          <a:custGeom>
            <a:avLst/>
            <a:gdLst/>
            <a:ahLst/>
            <a:cxnLst/>
            <a:rect l="l" t="t" r="r" b="b"/>
            <a:pathLst>
              <a:path w="621029" h="881379">
                <a:moveTo>
                  <a:pt x="621029" y="0"/>
                </a:moveTo>
                <a:lnTo>
                  <a:pt x="617332" y="115807"/>
                </a:lnTo>
                <a:lnTo>
                  <a:pt x="606692" y="214028"/>
                </a:lnTo>
                <a:lnTo>
                  <a:pt x="589787" y="296334"/>
                </a:lnTo>
                <a:lnTo>
                  <a:pt x="567293" y="364398"/>
                </a:lnTo>
                <a:lnTo>
                  <a:pt x="539888" y="419893"/>
                </a:lnTo>
                <a:lnTo>
                  <a:pt x="508250" y="464492"/>
                </a:lnTo>
                <a:lnTo>
                  <a:pt x="473054" y="499866"/>
                </a:lnTo>
                <a:lnTo>
                  <a:pt x="434980" y="527690"/>
                </a:lnTo>
                <a:lnTo>
                  <a:pt x="394703" y="549634"/>
                </a:lnTo>
                <a:lnTo>
                  <a:pt x="352901" y="567372"/>
                </a:lnTo>
                <a:lnTo>
                  <a:pt x="310251" y="582576"/>
                </a:lnTo>
                <a:lnTo>
                  <a:pt x="267431" y="596920"/>
                </a:lnTo>
                <a:lnTo>
                  <a:pt x="225118" y="612075"/>
                </a:lnTo>
                <a:lnTo>
                  <a:pt x="183988" y="629714"/>
                </a:lnTo>
                <a:lnTo>
                  <a:pt x="144720" y="651510"/>
                </a:lnTo>
                <a:lnTo>
                  <a:pt x="107990" y="679135"/>
                </a:lnTo>
                <a:lnTo>
                  <a:pt x="74476" y="714261"/>
                </a:lnTo>
                <a:lnTo>
                  <a:pt x="44855" y="758563"/>
                </a:lnTo>
                <a:lnTo>
                  <a:pt x="19803" y="813711"/>
                </a:lnTo>
                <a:lnTo>
                  <a:pt x="0" y="881380"/>
                </a:lnTo>
              </a:path>
            </a:pathLst>
          </a:custGeom>
          <a:ln w="36659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81390" y="5814059"/>
            <a:ext cx="162560" cy="251460"/>
          </a:xfrm>
          <a:custGeom>
            <a:avLst/>
            <a:gdLst/>
            <a:ahLst/>
            <a:cxnLst/>
            <a:rect l="l" t="t" r="r" b="b"/>
            <a:pathLst>
              <a:path w="162559" h="251460">
                <a:moveTo>
                  <a:pt x="0" y="0"/>
                </a:moveTo>
                <a:lnTo>
                  <a:pt x="55879" y="251459"/>
                </a:lnTo>
                <a:lnTo>
                  <a:pt x="162559" y="16509"/>
                </a:lnTo>
                <a:lnTo>
                  <a:pt x="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8514080" y="4718232"/>
            <a:ext cx="14865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Mi</a:t>
            </a:r>
            <a:r>
              <a:rPr sz="1800" b="1" spc="-25" dirty="0">
                <a:latin typeface="Arial"/>
                <a:cs typeface="Arial"/>
              </a:rPr>
              <a:t>s</a:t>
            </a:r>
            <a:r>
              <a:rPr sz="1800" b="1" spc="-1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20" dirty="0">
                <a:latin typeface="Arial"/>
                <a:cs typeface="Arial"/>
              </a:rPr>
              <a:t>n</a:t>
            </a:r>
            <a:r>
              <a:rPr sz="1800" b="1" spc="-15" dirty="0">
                <a:latin typeface="Arial"/>
                <a:cs typeface="Arial"/>
              </a:rPr>
              <a:t>g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o</a:t>
            </a:r>
            <a:r>
              <a:rPr sz="1800" b="1" spc="-20" dirty="0"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490532" y="6213152"/>
          <a:ext cx="3610607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2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49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89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8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65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315">
                      <a:solidFill>
                        <a:srgbClr val="3364A3"/>
                      </a:solidFill>
                      <a:prstDash val="solid"/>
                    </a:lnL>
                    <a:lnR w="18329">
                      <a:solidFill>
                        <a:srgbClr val="000000"/>
                      </a:solidFill>
                      <a:prstDash val="solid"/>
                    </a:lnR>
                    <a:lnT w="27315">
                      <a:solidFill>
                        <a:srgbClr val="3364A3"/>
                      </a:solidFill>
                      <a:prstDash val="solid"/>
                    </a:lnT>
                    <a:lnB w="27315">
                      <a:solidFill>
                        <a:srgbClr val="3364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329">
                      <a:solidFill>
                        <a:srgbClr val="000000"/>
                      </a:solidFill>
                      <a:prstDash val="solid"/>
                    </a:lnL>
                    <a:lnR w="18329">
                      <a:solidFill>
                        <a:srgbClr val="000000"/>
                      </a:solidFill>
                      <a:prstDash val="solid"/>
                    </a:lnR>
                    <a:lnT w="27315">
                      <a:solidFill>
                        <a:srgbClr val="3364A3"/>
                      </a:solidFill>
                      <a:prstDash val="solid"/>
                    </a:lnT>
                    <a:lnB w="27315">
                      <a:solidFill>
                        <a:srgbClr val="3364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329">
                      <a:solidFill>
                        <a:srgbClr val="000000"/>
                      </a:solidFill>
                      <a:prstDash val="solid"/>
                    </a:lnL>
                    <a:lnR w="18329">
                      <a:solidFill>
                        <a:srgbClr val="000000"/>
                      </a:solidFill>
                      <a:prstDash val="solid"/>
                    </a:lnR>
                    <a:lnT w="27315">
                      <a:solidFill>
                        <a:srgbClr val="3364A3"/>
                      </a:solidFill>
                      <a:prstDash val="solid"/>
                    </a:lnT>
                    <a:lnB w="27315">
                      <a:solidFill>
                        <a:srgbClr val="3364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329">
                      <a:solidFill>
                        <a:srgbClr val="000000"/>
                      </a:solidFill>
                      <a:prstDash val="solid"/>
                    </a:lnL>
                    <a:lnR w="18329">
                      <a:solidFill>
                        <a:srgbClr val="000000"/>
                      </a:solidFill>
                      <a:prstDash val="solid"/>
                    </a:lnR>
                    <a:lnT w="27315">
                      <a:solidFill>
                        <a:srgbClr val="3364A3"/>
                      </a:solidFill>
                      <a:prstDash val="solid"/>
                    </a:lnT>
                    <a:lnB w="27315">
                      <a:solidFill>
                        <a:srgbClr val="3364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329">
                      <a:solidFill>
                        <a:srgbClr val="000000"/>
                      </a:solidFill>
                      <a:prstDash val="solid"/>
                    </a:lnL>
                    <a:lnR w="18329">
                      <a:solidFill>
                        <a:srgbClr val="000000"/>
                      </a:solidFill>
                      <a:prstDash val="solid"/>
                    </a:lnR>
                    <a:lnT w="27315">
                      <a:solidFill>
                        <a:srgbClr val="3364A3"/>
                      </a:solidFill>
                      <a:prstDash val="solid"/>
                    </a:lnT>
                    <a:lnB w="27315">
                      <a:solidFill>
                        <a:srgbClr val="3364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329">
                      <a:solidFill>
                        <a:srgbClr val="000000"/>
                      </a:solidFill>
                      <a:prstDash val="solid"/>
                    </a:lnL>
                    <a:lnR w="18329">
                      <a:solidFill>
                        <a:srgbClr val="000000"/>
                      </a:solidFill>
                      <a:prstDash val="solid"/>
                    </a:lnR>
                    <a:lnT w="27315">
                      <a:solidFill>
                        <a:srgbClr val="3364A3"/>
                      </a:solidFill>
                      <a:prstDash val="solid"/>
                    </a:lnT>
                    <a:lnB w="27315">
                      <a:solidFill>
                        <a:srgbClr val="3364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329">
                      <a:solidFill>
                        <a:srgbClr val="000000"/>
                      </a:solidFill>
                      <a:prstDash val="solid"/>
                    </a:lnL>
                    <a:lnR w="36659">
                      <a:solidFill>
                        <a:srgbClr val="000000"/>
                      </a:solidFill>
                      <a:prstDash val="solid"/>
                    </a:lnR>
                    <a:lnT w="27315">
                      <a:solidFill>
                        <a:srgbClr val="3364A3"/>
                      </a:solidFill>
                      <a:prstDash val="solid"/>
                    </a:lnT>
                    <a:lnB w="27315">
                      <a:solidFill>
                        <a:srgbClr val="3364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6659">
                      <a:solidFill>
                        <a:srgbClr val="000000"/>
                      </a:solidFill>
                      <a:prstDash val="solid"/>
                    </a:lnL>
                    <a:lnR w="18329">
                      <a:solidFill>
                        <a:srgbClr val="000000"/>
                      </a:solidFill>
                      <a:prstDash val="solid"/>
                    </a:lnR>
                    <a:lnT w="27315">
                      <a:solidFill>
                        <a:srgbClr val="3364A3"/>
                      </a:solidFill>
                      <a:prstDash val="solid"/>
                    </a:lnT>
                    <a:lnB w="27315">
                      <a:solidFill>
                        <a:srgbClr val="3364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329">
                      <a:solidFill>
                        <a:srgbClr val="000000"/>
                      </a:solidFill>
                      <a:prstDash val="solid"/>
                    </a:lnL>
                    <a:lnR w="27315">
                      <a:solidFill>
                        <a:srgbClr val="3364A3"/>
                      </a:solidFill>
                      <a:prstDash val="solid"/>
                    </a:lnR>
                    <a:lnT w="27315">
                      <a:solidFill>
                        <a:srgbClr val="3364A3"/>
                      </a:solidFill>
                      <a:prstDash val="solid"/>
                    </a:lnT>
                    <a:lnB w="27315">
                      <a:solidFill>
                        <a:srgbClr val="3364A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9" name="object 79"/>
          <p:cNvGraphicFramePr>
            <a:graphicFrameLocks noGrp="1"/>
          </p:cNvGraphicFramePr>
          <p:nvPr/>
        </p:nvGraphicFramePr>
        <p:xfrm>
          <a:off x="5838502" y="6121712"/>
          <a:ext cx="3610606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2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49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89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02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4924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315">
                      <a:solidFill>
                        <a:srgbClr val="3364A3"/>
                      </a:solidFill>
                      <a:prstDash val="solid"/>
                    </a:lnL>
                    <a:lnR w="18329">
                      <a:solidFill>
                        <a:srgbClr val="000000"/>
                      </a:solidFill>
                      <a:prstDash val="solid"/>
                    </a:lnR>
                    <a:lnT w="27315">
                      <a:solidFill>
                        <a:srgbClr val="3364A3"/>
                      </a:solidFill>
                      <a:prstDash val="solid"/>
                    </a:lnT>
                    <a:lnB w="27315">
                      <a:solidFill>
                        <a:srgbClr val="3364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329">
                      <a:solidFill>
                        <a:srgbClr val="000000"/>
                      </a:solidFill>
                      <a:prstDash val="solid"/>
                    </a:lnL>
                    <a:lnR w="18329">
                      <a:solidFill>
                        <a:srgbClr val="000000"/>
                      </a:solidFill>
                      <a:prstDash val="solid"/>
                    </a:lnR>
                    <a:lnT w="27315">
                      <a:solidFill>
                        <a:srgbClr val="3364A3"/>
                      </a:solidFill>
                      <a:prstDash val="solid"/>
                    </a:lnT>
                    <a:lnB w="27315">
                      <a:solidFill>
                        <a:srgbClr val="3364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329">
                      <a:solidFill>
                        <a:srgbClr val="000000"/>
                      </a:solidFill>
                      <a:prstDash val="solid"/>
                    </a:lnL>
                    <a:lnR w="18329">
                      <a:solidFill>
                        <a:srgbClr val="000000"/>
                      </a:solidFill>
                      <a:prstDash val="solid"/>
                    </a:lnR>
                    <a:lnT w="27315">
                      <a:solidFill>
                        <a:srgbClr val="3364A3"/>
                      </a:solidFill>
                      <a:prstDash val="solid"/>
                    </a:lnT>
                    <a:lnB w="27315">
                      <a:solidFill>
                        <a:srgbClr val="3364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329">
                      <a:solidFill>
                        <a:srgbClr val="000000"/>
                      </a:solidFill>
                      <a:prstDash val="solid"/>
                    </a:lnL>
                    <a:lnR w="18329">
                      <a:solidFill>
                        <a:srgbClr val="000000"/>
                      </a:solidFill>
                      <a:prstDash val="solid"/>
                    </a:lnR>
                    <a:lnT w="27315">
                      <a:solidFill>
                        <a:srgbClr val="3364A3"/>
                      </a:solidFill>
                      <a:prstDash val="solid"/>
                    </a:lnT>
                    <a:lnB w="27315">
                      <a:solidFill>
                        <a:srgbClr val="3364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329">
                      <a:solidFill>
                        <a:srgbClr val="000000"/>
                      </a:solidFill>
                      <a:prstDash val="solid"/>
                    </a:lnL>
                    <a:lnR w="18329">
                      <a:solidFill>
                        <a:srgbClr val="000000"/>
                      </a:solidFill>
                      <a:prstDash val="solid"/>
                    </a:lnR>
                    <a:lnT w="27315">
                      <a:solidFill>
                        <a:srgbClr val="3364A3"/>
                      </a:solidFill>
                      <a:prstDash val="solid"/>
                    </a:lnT>
                    <a:lnB w="27315">
                      <a:solidFill>
                        <a:srgbClr val="3364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329">
                      <a:solidFill>
                        <a:srgbClr val="000000"/>
                      </a:solidFill>
                      <a:prstDash val="solid"/>
                    </a:lnL>
                    <a:lnR w="18329">
                      <a:solidFill>
                        <a:srgbClr val="000000"/>
                      </a:solidFill>
                      <a:prstDash val="solid"/>
                    </a:lnR>
                    <a:lnT w="27315">
                      <a:solidFill>
                        <a:srgbClr val="3364A3"/>
                      </a:solidFill>
                      <a:prstDash val="solid"/>
                    </a:lnT>
                    <a:lnB w="27315">
                      <a:solidFill>
                        <a:srgbClr val="3364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3410"/>
                        </a:lnSpc>
                      </a:pPr>
                      <a:r>
                        <a:rPr sz="3200" b="1" dirty="0">
                          <a:solidFill>
                            <a:srgbClr val="FF3333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329">
                      <a:solidFill>
                        <a:srgbClr val="000000"/>
                      </a:solidFill>
                      <a:prstDash val="solid"/>
                    </a:lnL>
                    <a:lnR w="36659">
                      <a:solidFill>
                        <a:srgbClr val="000000"/>
                      </a:solidFill>
                      <a:prstDash val="solid"/>
                    </a:lnR>
                    <a:lnT w="27315">
                      <a:solidFill>
                        <a:srgbClr val="3364A3"/>
                      </a:solidFill>
                      <a:prstDash val="solid"/>
                    </a:lnT>
                    <a:lnB w="27315">
                      <a:solidFill>
                        <a:srgbClr val="3364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6659">
                      <a:solidFill>
                        <a:srgbClr val="000000"/>
                      </a:solidFill>
                      <a:prstDash val="solid"/>
                    </a:lnL>
                    <a:lnR w="18329">
                      <a:solidFill>
                        <a:srgbClr val="000000"/>
                      </a:solidFill>
                      <a:prstDash val="solid"/>
                    </a:lnR>
                    <a:lnT w="27315">
                      <a:solidFill>
                        <a:srgbClr val="3364A3"/>
                      </a:solidFill>
                      <a:prstDash val="solid"/>
                    </a:lnT>
                    <a:lnB w="27315">
                      <a:solidFill>
                        <a:srgbClr val="3364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329">
                      <a:solidFill>
                        <a:srgbClr val="000000"/>
                      </a:solidFill>
                      <a:prstDash val="solid"/>
                    </a:lnL>
                    <a:lnR w="27315">
                      <a:solidFill>
                        <a:srgbClr val="3364A3"/>
                      </a:solidFill>
                      <a:prstDash val="solid"/>
                    </a:lnR>
                    <a:lnT w="27315">
                      <a:solidFill>
                        <a:srgbClr val="3364A3"/>
                      </a:solidFill>
                      <a:prstDash val="solid"/>
                    </a:lnT>
                    <a:lnB w="27315">
                      <a:solidFill>
                        <a:srgbClr val="3364A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79" y="724002"/>
            <a:ext cx="806640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13205" algn="l"/>
                <a:tab pos="3042285" algn="l"/>
              </a:tabLst>
            </a:pPr>
            <a:r>
              <a:rPr sz="3800" spc="-5" dirty="0">
                <a:latin typeface="Arial"/>
                <a:cs typeface="Arial"/>
              </a:rPr>
              <a:t>Bi</a:t>
            </a:r>
            <a:r>
              <a:rPr sz="3800" dirty="0">
                <a:latin typeface="Arial"/>
                <a:cs typeface="Arial"/>
              </a:rPr>
              <a:t>n</a:t>
            </a:r>
            <a:r>
              <a:rPr sz="3800" spc="-5" dirty="0">
                <a:latin typeface="Arial"/>
                <a:cs typeface="Arial"/>
              </a:rPr>
              <a:t>a</a:t>
            </a:r>
            <a:r>
              <a:rPr sz="3800" dirty="0">
                <a:latin typeface="Arial"/>
                <a:cs typeface="Arial"/>
              </a:rPr>
              <a:t>ry	H</a:t>
            </a:r>
            <a:r>
              <a:rPr sz="3800" spc="-5" dirty="0">
                <a:latin typeface="Arial"/>
                <a:cs typeface="Arial"/>
              </a:rPr>
              <a:t>e</a:t>
            </a:r>
            <a:r>
              <a:rPr sz="3800" dirty="0">
                <a:latin typeface="Arial"/>
                <a:cs typeface="Arial"/>
              </a:rPr>
              <a:t>a</a:t>
            </a:r>
            <a:r>
              <a:rPr sz="3800" spc="-5" dirty="0">
                <a:latin typeface="Arial"/>
                <a:cs typeface="Arial"/>
              </a:rPr>
              <a:t>p</a:t>
            </a:r>
            <a:r>
              <a:rPr sz="3800" dirty="0">
                <a:latin typeface="Arial"/>
                <a:cs typeface="Arial"/>
              </a:rPr>
              <a:t>s	–</a:t>
            </a:r>
            <a:r>
              <a:rPr sz="3800" spc="-5" dirty="0">
                <a:latin typeface="Arial"/>
                <a:cs typeface="Arial"/>
              </a:rPr>
              <a:t> So</a:t>
            </a:r>
            <a:r>
              <a:rPr sz="3800" dirty="0">
                <a:latin typeface="Arial"/>
                <a:cs typeface="Arial"/>
              </a:rPr>
              <a:t>me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</a:t>
            </a:r>
            <a:r>
              <a:rPr sz="3800" spc="-5" dirty="0">
                <a:latin typeface="Arial"/>
                <a:cs typeface="Arial"/>
              </a:rPr>
              <a:t>on</a:t>
            </a:r>
            <a:r>
              <a:rPr sz="3800" spc="5" dirty="0">
                <a:latin typeface="Arial"/>
                <a:cs typeface="Arial"/>
              </a:rPr>
              <a:t>s</a:t>
            </a:r>
            <a:r>
              <a:rPr sz="3800" spc="-5" dirty="0">
                <a:latin typeface="Arial"/>
                <a:cs typeface="Arial"/>
              </a:rPr>
              <a:t>ide</a:t>
            </a:r>
            <a:r>
              <a:rPr sz="3800" dirty="0">
                <a:latin typeface="Arial"/>
                <a:cs typeface="Arial"/>
              </a:rPr>
              <a:t>r</a:t>
            </a:r>
            <a:r>
              <a:rPr sz="3800" spc="-5" dirty="0">
                <a:latin typeface="Arial"/>
                <a:cs typeface="Arial"/>
              </a:rPr>
              <a:t>a</a:t>
            </a:r>
            <a:r>
              <a:rPr sz="3800" spc="-15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ion</a:t>
            </a:r>
            <a:r>
              <a:rPr sz="3800" dirty="0">
                <a:latin typeface="Arial"/>
                <a:cs typeface="Arial"/>
              </a:rPr>
              <a:t>s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40" y="1280160"/>
            <a:ext cx="9657080" cy="0"/>
          </a:xfrm>
          <a:custGeom>
            <a:avLst/>
            <a:gdLst/>
            <a:ahLst/>
            <a:cxnLst/>
            <a:rect l="l" t="t" r="r" b="b"/>
            <a:pathLst>
              <a:path w="9657080">
                <a:moveTo>
                  <a:pt x="0" y="0"/>
                </a:moveTo>
                <a:lnTo>
                  <a:pt x="9657080" y="0"/>
                </a:lnTo>
              </a:path>
            </a:pathLst>
          </a:custGeom>
          <a:ln w="6397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3900" y="2063750"/>
            <a:ext cx="140969" cy="140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8000" y="3469640"/>
            <a:ext cx="140970" cy="1409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3900" y="3937000"/>
            <a:ext cx="140969" cy="142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3900" y="4406900"/>
            <a:ext cx="140969" cy="139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3900" y="5344159"/>
            <a:ext cx="140969" cy="1422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8000" y="6281420"/>
            <a:ext cx="140970" cy="1422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9800" y="6750050"/>
            <a:ext cx="140969" cy="1422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3590" y="1522388"/>
            <a:ext cx="8089265" cy="5532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495" marR="6985">
              <a:lnSpc>
                <a:spcPct val="139800"/>
              </a:lnSpc>
            </a:pPr>
            <a:endParaRPr lang="en-ZA" sz="2200" spc="-25" dirty="0" smtClean="0">
              <a:latin typeface="Arial"/>
              <a:cs typeface="Arial"/>
            </a:endParaRPr>
          </a:p>
          <a:p>
            <a:pPr marL="150495" marR="6985">
              <a:lnSpc>
                <a:spcPct val="139800"/>
              </a:lnSpc>
            </a:pPr>
            <a:r>
              <a:rPr sz="2200" spc="-25" dirty="0" smtClean="0">
                <a:latin typeface="Arial"/>
                <a:cs typeface="Arial"/>
              </a:rPr>
              <a:t>A</a:t>
            </a:r>
            <a:r>
              <a:rPr sz="2200" dirty="0" smtClean="0">
                <a:latin typeface="Arial"/>
                <a:cs typeface="Arial"/>
              </a:rPr>
              <a:t>n</a:t>
            </a:r>
            <a:r>
              <a:rPr sz="2200" spc="35" dirty="0" smtClean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ar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sed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to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sto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tre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(e</a:t>
            </a:r>
            <a:r>
              <a:rPr sz="2200" spc="-15" dirty="0">
                <a:latin typeface="Arial"/>
                <a:cs typeface="Arial"/>
              </a:rPr>
              <a:t>.g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te</a:t>
            </a:r>
            <a:r>
              <a:rPr sz="2200" dirty="0">
                <a:latin typeface="Arial"/>
                <a:cs typeface="Arial"/>
              </a:rPr>
              <a:t>ad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f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oi</a:t>
            </a:r>
            <a:r>
              <a:rPr sz="2200" dirty="0">
                <a:latin typeface="Arial"/>
                <a:cs typeface="Arial"/>
              </a:rPr>
              <a:t>ng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with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lin</a:t>
            </a:r>
            <a:r>
              <a:rPr sz="2200" spc="5" dirty="0">
                <a:latin typeface="Arial"/>
                <a:cs typeface="Arial"/>
              </a:rPr>
              <a:t>k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d </a:t>
            </a:r>
            <a:r>
              <a:rPr sz="2200" spc="-5" dirty="0">
                <a:latin typeface="Arial"/>
                <a:cs typeface="Arial"/>
              </a:rPr>
              <a:t>lis</a:t>
            </a:r>
            <a:r>
              <a:rPr sz="2200" spc="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)</a:t>
            </a: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2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dva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ta</a:t>
            </a:r>
            <a:r>
              <a:rPr sz="2200" spc="-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1050"/>
              </a:spcBef>
            </a:pP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hil</a:t>
            </a:r>
            <a:r>
              <a:rPr sz="2200" dirty="0">
                <a:latin typeface="Arial"/>
                <a:cs typeface="Arial"/>
              </a:rPr>
              <a:t>d </a:t>
            </a:r>
            <a:r>
              <a:rPr sz="2200" spc="-5" dirty="0">
                <a:latin typeface="Arial"/>
                <a:cs typeface="Arial"/>
              </a:rPr>
              <a:t>li</a:t>
            </a:r>
            <a:r>
              <a:rPr sz="2200" dirty="0">
                <a:latin typeface="Arial"/>
                <a:cs typeface="Arial"/>
              </a:rPr>
              <a:t>nks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</a:t>
            </a:r>
            <a:r>
              <a:rPr sz="2200" dirty="0">
                <a:latin typeface="Arial"/>
                <a:cs typeface="Arial"/>
              </a:rPr>
              <a:t>q</a:t>
            </a:r>
            <a:r>
              <a:rPr sz="2200" spc="-5" dirty="0">
                <a:latin typeface="Arial"/>
                <a:cs typeface="Arial"/>
              </a:rPr>
              <a:t>ui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d</a:t>
            </a:r>
          </a:p>
          <a:p>
            <a:pPr marL="150495" marR="5080">
              <a:lnSpc>
                <a:spcPct val="139800"/>
              </a:lnSpc>
              <a:tabLst>
                <a:tab pos="1652270" algn="l"/>
                <a:tab pos="2811780" algn="l"/>
                <a:tab pos="3179445" algn="l"/>
                <a:tab pos="4324350" algn="l"/>
                <a:tab pos="4940935" algn="l"/>
                <a:tab pos="5478780" algn="l"/>
                <a:tab pos="6421120" algn="l"/>
                <a:tab pos="6788150" algn="l"/>
              </a:tabLst>
            </a:pPr>
            <a:r>
              <a:rPr sz="2200" spc="-3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er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tio</a:t>
            </a:r>
            <a:r>
              <a:rPr sz="2200" dirty="0">
                <a:latin typeface="Arial"/>
                <a:cs typeface="Arial"/>
              </a:rPr>
              <a:t>ns	</a:t>
            </a:r>
            <a:r>
              <a:rPr sz="2200" spc="-5" dirty="0">
                <a:latin typeface="Arial"/>
                <a:cs typeface="Arial"/>
              </a:rPr>
              <a:t>re</a:t>
            </a:r>
            <a:r>
              <a:rPr sz="2200" dirty="0">
                <a:latin typeface="Arial"/>
                <a:cs typeface="Arial"/>
              </a:rPr>
              <a:t>q</a:t>
            </a:r>
            <a:r>
              <a:rPr sz="2200" spc="-5" dirty="0">
                <a:latin typeface="Arial"/>
                <a:cs typeface="Arial"/>
              </a:rPr>
              <a:t>ui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d	</a:t>
            </a:r>
            <a:r>
              <a:rPr sz="2200" spc="-15" dirty="0">
                <a:latin typeface="Arial"/>
                <a:cs typeface="Arial"/>
              </a:rPr>
              <a:t>to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ve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se	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e	a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	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e	</a:t>
            </a:r>
            <a:r>
              <a:rPr sz="2200" spc="-15" dirty="0">
                <a:latin typeface="Arial"/>
                <a:cs typeface="Arial"/>
              </a:rPr>
              <a:t>to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lemen</a:t>
            </a:r>
            <a:r>
              <a:rPr sz="2200" spc="-10" dirty="0">
                <a:latin typeface="Arial"/>
                <a:cs typeface="Arial"/>
              </a:rPr>
              <a:t>t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nd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35" dirty="0">
                <a:latin typeface="Arial"/>
                <a:cs typeface="Arial"/>
              </a:rPr>
              <a:t>f</a:t>
            </a:r>
            <a:r>
              <a:rPr sz="2200" spc="-45" dirty="0">
                <a:latin typeface="Arial"/>
                <a:cs typeface="Arial"/>
              </a:rPr>
              <a:t>f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ci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(</a:t>
            </a: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erforman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)</a:t>
            </a:r>
          </a:p>
          <a:p>
            <a:pPr marL="12700" indent="138430">
              <a:lnSpc>
                <a:spcPct val="100000"/>
              </a:lnSpc>
              <a:spcBef>
                <a:spcPts val="1060"/>
              </a:spcBef>
            </a:pPr>
            <a:r>
              <a:rPr sz="2200" spc="-10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p 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tit</a:t>
            </a:r>
            <a:r>
              <a:rPr sz="2200" spc="-5" dirty="0">
                <a:latin typeface="Arial"/>
                <a:cs typeface="Arial"/>
              </a:rPr>
              <a:t>y</a:t>
            </a:r>
            <a:r>
              <a:rPr sz="2200" spc="-10" dirty="0">
                <a:latin typeface="Arial"/>
                <a:cs typeface="Arial"/>
              </a:rPr>
              <a:t>:</a:t>
            </a:r>
            <a:r>
              <a:rPr sz="2200" spc="-5" dirty="0">
                <a:latin typeface="Arial"/>
                <a:cs typeface="Arial"/>
              </a:rPr>
              <a:t> ar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f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spc="5" dirty="0">
                <a:latin typeface="Arial"/>
                <a:cs typeface="Arial"/>
              </a:rPr>
              <a:t>j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 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spc="-15" dirty="0">
                <a:latin typeface="Arial"/>
                <a:cs typeface="Arial"/>
              </a:rPr>
              <a:t>te</a:t>
            </a:r>
            <a:r>
              <a:rPr sz="2200" spc="-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er</a:t>
            </a:r>
            <a:r>
              <a:rPr sz="2200" spc="-5" dirty="0">
                <a:latin typeface="Arial"/>
                <a:cs typeface="Arial"/>
              </a:rPr>
              <a:t> (</a:t>
            </a:r>
            <a:r>
              <a:rPr sz="2200" dirty="0">
                <a:latin typeface="Arial"/>
                <a:cs typeface="Arial"/>
              </a:rPr>
              <a:t>cu</a:t>
            </a:r>
            <a:r>
              <a:rPr sz="2200" spc="-5" dirty="0">
                <a:latin typeface="Arial"/>
                <a:cs typeface="Arial"/>
              </a:rPr>
              <a:t>rr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ap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iz</a:t>
            </a:r>
            <a:r>
              <a:rPr sz="2200" dirty="0">
                <a:latin typeface="Arial"/>
                <a:cs typeface="Arial"/>
              </a:rPr>
              <a:t>e)</a:t>
            </a: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D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sa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va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ta</a:t>
            </a:r>
            <a:r>
              <a:rPr sz="2200" spc="-5" dirty="0">
                <a:latin typeface="Arial"/>
                <a:cs typeface="Arial"/>
              </a:rPr>
              <a:t>ge</a:t>
            </a:r>
            <a:r>
              <a:rPr sz="2200" spc="-10" dirty="0"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366395">
              <a:lnSpc>
                <a:spcPct val="100000"/>
              </a:lnSpc>
              <a:spcBef>
                <a:spcPts val="1050"/>
              </a:spcBef>
            </a:pPr>
            <a:r>
              <a:rPr sz="2200" spc="-10" dirty="0">
                <a:latin typeface="Arial"/>
                <a:cs typeface="Arial"/>
              </a:rPr>
              <a:t>D</a:t>
            </a:r>
            <a:r>
              <a:rPr sz="2200" spc="5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ju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spc="-3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ts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ta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iz</a:t>
            </a:r>
            <a:r>
              <a:rPr sz="2200" dirty="0">
                <a:latin typeface="Arial"/>
                <a:cs typeface="Arial"/>
              </a:rPr>
              <a:t>e can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x</a:t>
            </a:r>
            <a:r>
              <a:rPr sz="2200" spc="-5" dirty="0">
                <a:latin typeface="Arial"/>
                <a:cs typeface="Arial"/>
              </a:rPr>
              <a:t>pe</a:t>
            </a:r>
            <a:r>
              <a:rPr sz="2200" dirty="0">
                <a:latin typeface="Arial"/>
                <a:cs typeface="Arial"/>
              </a:rPr>
              <a:t>nsi</a:t>
            </a:r>
            <a:r>
              <a:rPr sz="2200" spc="5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5551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C47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C47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1964</Words>
  <Application>Microsoft Office PowerPoint</Application>
  <PresentationFormat>Custom</PresentationFormat>
  <Paragraphs>447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Complete Binary Tree – Structure Property</vt:lpstr>
      <vt:lpstr>PowerPoint Presentation</vt:lpstr>
      <vt:lpstr>PowerPoint Presentation</vt:lpstr>
      <vt:lpstr>Binary Heap - Properties Overview (Exercise)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 </vt:lpstr>
      <vt:lpstr>Exercise  </vt:lpstr>
      <vt:lpstr>Exercise  </vt:lpstr>
      <vt:lpstr>Exercise in Class – Insertion Operation</vt:lpstr>
      <vt:lpstr>PowerPoint Presentation</vt:lpstr>
      <vt:lpstr>Exercise in Class – Insertion Operation</vt:lpstr>
      <vt:lpstr>Exercise in Class – Insertion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Heap – Deletion Exercise</vt:lpstr>
      <vt:lpstr>Binary Heap – Deletion Exercise (Solution)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Sonia Berman</cp:lastModifiedBy>
  <cp:revision>9</cp:revision>
  <dcterms:created xsi:type="dcterms:W3CDTF">2017-05-12T00:04:39Z</dcterms:created>
  <dcterms:modified xsi:type="dcterms:W3CDTF">2017-05-12T05:45:21Z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2016-03-22T00:00:00Z</vt:filetime>
  </property>
  <property fmtid="{D5CDD505-2E9C-101B-9397-08002B2CF9AE}" pid="3" name="LastSaved">
    <vt:filetime>2017-05-11T00:00:00Z</vt:filetime>
  </property>
</Properties>
</file>