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13329" y="744220"/>
            <a:ext cx="11388917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36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36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1490660" y="3032442"/>
            <a:ext cx="7531564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400" lang="en-US"/>
              <a:t>STUDENT NAME:</a:t>
            </a:r>
            <a:r>
              <a:rPr b="0" sz="2400" lang="en-US"/>
              <a:t>T</a:t>
            </a:r>
            <a:r>
              <a:rPr b="0" sz="2400" lang="en-US"/>
              <a:t>H</a:t>
            </a:r>
            <a:r>
              <a:rPr b="0" sz="2400" lang="en-US"/>
              <a:t>A</a:t>
            </a:r>
            <a:r>
              <a:rPr b="0" sz="2400" lang="en-US"/>
              <a:t>B</a:t>
            </a:r>
            <a:r>
              <a:rPr b="0" sz="2400" lang="en-US"/>
              <a:t>S</a:t>
            </a:r>
            <a:r>
              <a:rPr b="0" sz="2400" lang="en-US"/>
              <a:t>E</a:t>
            </a:r>
            <a:r>
              <a:rPr b="0" sz="2400" lang="en-US"/>
              <a:t>R</a:t>
            </a:r>
            <a:r>
              <a:rPr b="0" sz="2400" lang="en-US"/>
              <a:t>A</a:t>
            </a:r>
            <a:r>
              <a:rPr b="0" sz="2400" lang="en-US"/>
              <a:t> </a:t>
            </a:r>
            <a:r>
              <a:rPr b="0" sz="2400" lang="en-US"/>
              <a:t>B</a:t>
            </a:r>
            <a:r>
              <a:rPr b="0" sz="2400" lang="en-US"/>
              <a:t>E</a:t>
            </a:r>
            <a:r>
              <a:rPr b="0" sz="2400" lang="en-US"/>
              <a:t>G</a:t>
            </a:r>
            <a:r>
              <a:rPr b="0" sz="2400" lang="en-US"/>
              <a:t>A</a:t>
            </a:r>
            <a:r>
              <a:rPr b="0" sz="2400" lang="en-US"/>
              <a:t>M</a:t>
            </a:r>
            <a:r>
              <a:rPr b="0" sz="2400" lang="en-US"/>
              <a:t>.</a:t>
            </a:r>
            <a:r>
              <a:rPr b="0" sz="2400" lang="en-US"/>
              <a:t>A</a:t>
            </a:r>
            <a:endParaRPr b="1" dirty="0" sz="2400" lang="en-US"/>
          </a:p>
          <a:p>
            <a:r>
              <a:rPr b="1" dirty="0" sz="2400" lang="en-US"/>
              <a:t>REGISTER NO:</a:t>
            </a:r>
            <a:r>
              <a:rPr b="0" dirty="0" sz="2400" lang="en-US"/>
              <a:t>4</a:t>
            </a:r>
            <a:r>
              <a:rPr b="0" dirty="0" sz="2400" lang="en-US"/>
              <a:t>2</a:t>
            </a:r>
            <a:r>
              <a:rPr b="0" dirty="0" sz="2400" lang="en-US"/>
              <a:t>2</a:t>
            </a:r>
            <a:r>
              <a:rPr b="0" dirty="0" sz="2400" lang="en-US"/>
              <a:t>2</a:t>
            </a:r>
            <a:r>
              <a:rPr b="0" dirty="0" sz="2400" lang="en-US"/>
              <a:t>0</a:t>
            </a:r>
            <a:r>
              <a:rPr b="0" dirty="0" sz="2400" lang="en-US"/>
              <a:t>0</a:t>
            </a:r>
            <a:r>
              <a:rPr b="0" dirty="0" sz="2400" lang="en-US"/>
              <a:t>1</a:t>
            </a:r>
            <a:r>
              <a:rPr b="0" dirty="0" sz="2400" lang="en-US"/>
              <a:t>2</a:t>
            </a:r>
            <a:r>
              <a:rPr b="0" dirty="0" sz="2400" lang="en-US"/>
              <a:t>1</a:t>
            </a:r>
            <a:r>
              <a:rPr b="0" dirty="0" sz="2400" lang="en-US"/>
              <a:t>(</a:t>
            </a:r>
            <a:r>
              <a:rPr b="0" dirty="0" sz="2400" lang="en-US"/>
              <a:t>asunm119422200121</a:t>
            </a:r>
            <a:r>
              <a:rPr b="0" dirty="0" sz="2400" lang="en-US"/>
              <a:t>)</a:t>
            </a:r>
            <a:r>
              <a:rPr b="0" dirty="0" sz="2400" lang="en-US"/>
              <a:t> </a:t>
            </a:r>
            <a:endParaRPr b="1" dirty="0" sz="2400" lang="en-US"/>
          </a:p>
          <a:p>
            <a:r>
              <a:rPr b="1" dirty="0" sz="2400" lang="en-US"/>
              <a:t>DEPARTM</a:t>
            </a:r>
            <a:r>
              <a:rPr b="1" dirty="0" sz="2400" lang="en-US"/>
              <a:t>ENT:</a:t>
            </a:r>
            <a:r>
              <a:rPr b="0" dirty="0" sz="2400" lang="en-US"/>
              <a:t>B</a:t>
            </a:r>
            <a:r>
              <a:rPr b="0" dirty="0" sz="2400" lang="en-US"/>
              <a:t>.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(</a:t>
            </a:r>
            <a:r>
              <a:rPr b="0" dirty="0" sz="2400" lang="en-US"/>
              <a:t>I</a:t>
            </a:r>
            <a:r>
              <a:rPr b="0" dirty="0" sz="2400" lang="en-US"/>
              <a:t>S</a:t>
            </a:r>
            <a:r>
              <a:rPr b="0" dirty="0" sz="2400" lang="en-US"/>
              <a:t>M</a:t>
            </a:r>
            <a:r>
              <a:rPr b="0" dirty="0" sz="2400" lang="en-US"/>
              <a:t>)</a:t>
            </a:r>
            <a:r>
              <a:rPr b="0" dirty="0" sz="2400" lang="en-US"/>
              <a:t> </a:t>
            </a:r>
            <a:endParaRPr b="0" dirty="0" sz="2400" lang="en-US"/>
          </a:p>
          <a:p>
            <a:r>
              <a:rPr b="1" dirty="0" sz="2400" lang="en-US"/>
              <a:t>COLLEGE</a:t>
            </a:r>
            <a:r>
              <a:rPr b="1" dirty="0" sz="2400" lang="en-US"/>
              <a:t>:</a:t>
            </a:r>
            <a:r>
              <a:rPr b="0" dirty="0" sz="2400" lang="en-US"/>
              <a:t>S</a:t>
            </a:r>
            <a:r>
              <a:rPr b="0" dirty="0" sz="2400" lang="en-US"/>
              <a:t>i</a:t>
            </a:r>
            <a:r>
              <a:rPr b="0" dirty="0" sz="2400" lang="en-US"/>
              <a:t>n</a:t>
            </a:r>
            <a:r>
              <a:rPr b="0" dirty="0" sz="2400" lang="en-US"/>
              <a:t>d</a:t>
            </a:r>
            <a:r>
              <a:rPr b="0" dirty="0" sz="2400" lang="en-US"/>
              <a:t>h</a:t>
            </a:r>
            <a:r>
              <a:rPr b="0" dirty="0" sz="2400" lang="en-US"/>
              <a:t>i</a:t>
            </a:r>
            <a:r>
              <a:rPr b="0" dirty="0" sz="2400" lang="en-US"/>
              <a:t>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l</a:t>
            </a:r>
            <a:r>
              <a:rPr b="0" dirty="0" sz="2400" lang="en-US"/>
              <a:t>l</a:t>
            </a:r>
            <a:r>
              <a:rPr b="0" dirty="0" sz="2400" lang="en-US"/>
              <a:t>ege</a:t>
            </a:r>
            <a:r>
              <a:rPr b="0" dirty="0" sz="2400" lang="en-US"/>
              <a:t> </a:t>
            </a:r>
            <a:r>
              <a:rPr b="0" dirty="0" sz="2400" lang="en-US"/>
              <a:t>o</a:t>
            </a:r>
            <a:r>
              <a:rPr b="0" dirty="0" sz="2400" lang="en-US"/>
              <a:t>f</a:t>
            </a:r>
            <a:r>
              <a:rPr b="0" dirty="0" sz="2400" lang="en-US"/>
              <a:t> </a:t>
            </a:r>
            <a:r>
              <a:rPr b="0" dirty="0" sz="2400" lang="en-US"/>
              <a:t>a</a:t>
            </a:r>
            <a:r>
              <a:rPr b="0" dirty="0" sz="2400" lang="en-US"/>
              <a:t>r</a:t>
            </a:r>
            <a:r>
              <a:rPr b="0" dirty="0" sz="2400" lang="en-US"/>
              <a:t>t</a:t>
            </a:r>
            <a:r>
              <a:rPr b="0" dirty="0" sz="2400" lang="en-US"/>
              <a:t>s</a:t>
            </a:r>
            <a:r>
              <a:rPr b="0" dirty="0" sz="2400" lang="en-US"/>
              <a:t> </a:t>
            </a:r>
            <a:r>
              <a:rPr b="0" dirty="0" sz="2400" lang="en-US"/>
              <a:t>a</a:t>
            </a:r>
            <a:r>
              <a:rPr b="0" dirty="0" sz="2400" lang="en-US"/>
              <a:t>n</a:t>
            </a:r>
            <a:r>
              <a:rPr b="0" dirty="0" sz="2400" lang="en-US"/>
              <a:t>d</a:t>
            </a:r>
            <a:r>
              <a:rPr b="0" dirty="0" sz="2400" lang="en-US"/>
              <a:t> </a:t>
            </a:r>
            <a:r>
              <a:rPr b="0" dirty="0" sz="2400" lang="en-US"/>
              <a:t>s</a:t>
            </a:r>
            <a:r>
              <a:rPr b="0" dirty="0" sz="2400" lang="en-US"/>
              <a:t>c</a:t>
            </a:r>
            <a:r>
              <a:rPr b="0" dirty="0" sz="2400" lang="en-US"/>
              <a:t>i</a:t>
            </a:r>
            <a:r>
              <a:rPr b="0" dirty="0" sz="2400" lang="en-US"/>
              <a:t>e</a:t>
            </a:r>
            <a:r>
              <a:rPr b="0" dirty="0" sz="2400" lang="en-US"/>
              <a:t>n</a:t>
            </a:r>
            <a:r>
              <a:rPr b="0" dirty="0" sz="2400" lang="en-US"/>
              <a:t>c</a:t>
            </a:r>
            <a:r>
              <a:rPr b="0" dirty="0" sz="2400" lang="en-US"/>
              <a:t>e</a:t>
            </a:r>
            <a:endParaRPr b="0" dirty="0" sz="2400" lang="en-US"/>
          </a:p>
          <a:p>
            <a:r>
              <a:rPr b="0" dirty="0" sz="24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654916" y="683136"/>
            <a:ext cx="9155834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5"/>
              <a:t>THE</a:t>
            </a:r>
            <a:r>
              <a:rPr dirty="0" sz="4400" spc="20"/>
              <a:t> </a:t>
            </a:r>
            <a:r>
              <a:rPr dirty="0" sz="4400" lang="en-US" spc="20"/>
              <a:t>"</a:t>
            </a:r>
            <a:r>
              <a:rPr dirty="0" sz="4400" spc="10"/>
              <a:t>WOW</a:t>
            </a:r>
            <a:r>
              <a:rPr dirty="0" sz="4400" lang="en-US" spc="10"/>
              <a:t>"</a:t>
            </a:r>
            <a:r>
              <a:rPr dirty="0" sz="4400" spc="85"/>
              <a:t> </a:t>
            </a:r>
            <a:r>
              <a:rPr dirty="0" sz="4400" spc="10"/>
              <a:t>IN</a:t>
            </a:r>
            <a:r>
              <a:rPr dirty="0" sz="4400" spc="-5"/>
              <a:t> </a:t>
            </a:r>
            <a:r>
              <a:rPr dirty="0" sz="4400" spc="15"/>
              <a:t>OUR</a:t>
            </a:r>
            <a:r>
              <a:rPr dirty="0" sz="4400" spc="-10"/>
              <a:t> </a:t>
            </a:r>
            <a:r>
              <a:rPr dirty="0" sz="4400" spc="20"/>
              <a:t>SOLUTION</a:t>
            </a:r>
            <a:endParaRPr dirty="0" sz="4400"/>
          </a:p>
        </p:txBody>
      </p:sp>
      <p:sp>
        <p:nvSpPr>
          <p:cNvPr id="104861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078180" y="2354703"/>
            <a:ext cx="7706591" cy="929640"/>
          </a:xfrm>
          <a:prstGeom prst="rect"/>
        </p:spPr>
        <p:txBody>
          <a:bodyPr rtlCol="0" wrap="square">
            <a:spAutoFit/>
          </a:bodyPr>
          <a:p>
            <a:r>
              <a:rPr sz="2800" i="1" lang="en-IN">
                <a:solidFill>
                  <a:srgbClr val="000000"/>
                </a:solidFill>
              </a:rPr>
              <a:t>Performance level=IFS(Z8&gt;=5,"VERY HIGH",Z8&gt;=4, "HIGH",Z8&gt;=3,"MED", TRUE, "LOW")</a:t>
            </a:r>
            <a:endParaRPr sz="28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66076" y="390842"/>
            <a:ext cx="10761377" cy="607631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: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i="1" lang="en-US" spc="5">
                <a:latin typeface="Trebuchet MS"/>
                <a:cs typeface="Trebuchet MS"/>
              </a:rPr>
              <a:t>D</a:t>
            </a:r>
            <a:r>
              <a:rPr b="1" dirty="0" sz="3600" i="1" lang="en-US" spc="5">
                <a:latin typeface="Trebuchet MS"/>
                <a:cs typeface="Trebuchet MS"/>
              </a:rPr>
              <a:t>a</a:t>
            </a:r>
            <a:r>
              <a:rPr b="1" dirty="0" sz="3600" i="1" lang="en-US" spc="5">
                <a:latin typeface="Trebuchet MS"/>
                <a:cs typeface="Trebuchet MS"/>
              </a:rPr>
              <a:t>t</a:t>
            </a:r>
            <a:r>
              <a:rPr b="1" dirty="0" sz="3600" i="1" lang="en-US" spc="5">
                <a:latin typeface="Trebuchet MS"/>
                <a:cs typeface="Trebuchet MS"/>
              </a:rPr>
              <a:t>a</a:t>
            </a:r>
            <a:r>
              <a:rPr b="1" dirty="0" sz="3600" i="1" lang="en-US" spc="5">
                <a:latin typeface="Trebuchet MS"/>
                <a:cs typeface="Trebuchet MS"/>
              </a:rPr>
              <a:t> </a:t>
            </a:r>
            <a:r>
              <a:rPr b="1" dirty="0" sz="3600" i="1" lang="en-US" spc="5">
                <a:latin typeface="Trebuchet MS"/>
                <a:cs typeface="Trebuchet MS"/>
              </a:rPr>
              <a:t>c</a:t>
            </a:r>
            <a:r>
              <a:rPr b="1" dirty="0" sz="3600" i="1" lang="en-US" spc="5">
                <a:latin typeface="Trebuchet MS"/>
                <a:cs typeface="Trebuchet MS"/>
              </a:rPr>
              <a:t>o</a:t>
            </a:r>
            <a:r>
              <a:rPr b="1" dirty="0" sz="3600" i="1" lang="en-US" spc="5">
                <a:latin typeface="Trebuchet MS"/>
                <a:cs typeface="Trebuchet MS"/>
              </a:rPr>
              <a:t>l</a:t>
            </a:r>
            <a:r>
              <a:rPr b="1" dirty="0" sz="3600" i="1" lang="en-US" spc="5">
                <a:latin typeface="Trebuchet MS"/>
                <a:cs typeface="Trebuchet MS"/>
              </a:rPr>
              <a:t>l</a:t>
            </a:r>
            <a:r>
              <a:rPr b="1" dirty="0" sz="3600" i="1" lang="en-US" spc="5">
                <a:latin typeface="Trebuchet MS"/>
                <a:cs typeface="Trebuchet MS"/>
              </a:rPr>
              <a:t>ection</a:t>
            </a:r>
            <a:r>
              <a:rPr b="1" dirty="0" sz="3600" i="1" lang="en-US" spc="5">
                <a:latin typeface="Trebuchet MS"/>
                <a:cs typeface="Trebuchet MS"/>
              </a:rPr>
              <a:t>:</a:t>
            </a:r>
            <a:endParaRPr dirty="0" sz="3200" i="1">
              <a:latin typeface="Trebuchet MS"/>
              <a:cs typeface="Trebuchet MS"/>
            </a:endParaRPr>
          </a:p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a</a:t>
            </a:r>
            <a:r>
              <a:rPr b="1" dirty="0" sz="3200" i="1" lang="en-US" spc="5">
                <a:latin typeface="Trebuchet MS"/>
                <a:cs typeface="Trebuchet MS"/>
              </a:rPr>
              <a:t>)</a:t>
            </a:r>
            <a:r>
              <a:rPr b="1" dirty="0" sz="4400" i="1" lang="en-US" spc="5">
                <a:latin typeface="Trebuchet MS"/>
                <a:cs typeface="Trebuchet MS"/>
              </a:rPr>
              <a:t> </a:t>
            </a:r>
            <a:r>
              <a:rPr b="0" dirty="0" sz="2800" i="1" lang="en-US" spc="5">
                <a:latin typeface="Trebuchet MS"/>
                <a:cs typeface="Trebuchet MS"/>
              </a:rPr>
              <a:t>D</a:t>
            </a:r>
            <a:r>
              <a:rPr b="0" dirty="0" sz="2800" i="1" lang="en-US" spc="5">
                <a:latin typeface="Trebuchet MS"/>
                <a:cs typeface="Trebuchet MS"/>
              </a:rPr>
              <a:t>a</a:t>
            </a:r>
            <a:r>
              <a:rPr b="0" dirty="0" sz="2800" i="1" lang="en-US" spc="5">
                <a:latin typeface="Trebuchet MS"/>
                <a:cs typeface="Trebuchet MS"/>
              </a:rPr>
              <a:t>t</a:t>
            </a:r>
            <a:r>
              <a:rPr b="0" dirty="0" sz="2800" i="1" lang="en-US" spc="5">
                <a:latin typeface="Trebuchet MS"/>
                <a:cs typeface="Trebuchet MS"/>
              </a:rPr>
              <a:t>a</a:t>
            </a:r>
            <a:r>
              <a:rPr b="0" dirty="0" sz="2800" i="1" lang="en-US" spc="5">
                <a:latin typeface="Trebuchet MS"/>
                <a:cs typeface="Trebuchet MS"/>
              </a:rPr>
              <a:t> </a:t>
            </a:r>
            <a:r>
              <a:rPr b="0" dirty="0" sz="2800" i="1" lang="en-US" spc="5">
                <a:latin typeface="Trebuchet MS"/>
                <a:cs typeface="Trebuchet MS"/>
              </a:rPr>
              <a:t>q</a:t>
            </a:r>
            <a:r>
              <a:rPr b="0" dirty="0" sz="2800" i="1" lang="en-US" spc="5">
                <a:latin typeface="Trebuchet MS"/>
                <a:cs typeface="Trebuchet MS"/>
              </a:rPr>
              <a:t>u</a:t>
            </a:r>
            <a:r>
              <a:rPr b="0" dirty="0" sz="2800" i="1" lang="en-US" spc="5">
                <a:latin typeface="Trebuchet MS"/>
                <a:cs typeface="Trebuchet MS"/>
              </a:rPr>
              <a:t>a</a:t>
            </a:r>
            <a:r>
              <a:rPr b="0" dirty="0" sz="2800" i="1" lang="en-US" spc="5">
                <a:latin typeface="Trebuchet MS"/>
                <a:cs typeface="Trebuchet MS"/>
              </a:rPr>
              <a:t>l</a:t>
            </a:r>
            <a:r>
              <a:rPr b="0" dirty="0" sz="2800" i="1" lang="en-US" spc="5">
                <a:latin typeface="Trebuchet MS"/>
                <a:cs typeface="Trebuchet MS"/>
              </a:rPr>
              <a:t>ity</a:t>
            </a:r>
            <a:endParaRPr b="0" dirty="0" sz="2400" i="1">
              <a:latin typeface="Trebuchet MS"/>
              <a:cs typeface="Trebuchet MS"/>
            </a:endParaRPr>
          </a:p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b</a:t>
            </a:r>
            <a:r>
              <a:rPr b="1" dirty="0" sz="3200" i="1" lang="en-US" spc="5">
                <a:latin typeface="Trebuchet MS"/>
                <a:cs typeface="Trebuchet MS"/>
              </a:rPr>
              <a:t>)</a:t>
            </a:r>
            <a:r>
              <a:rPr b="1" dirty="0" sz="4400" i="1" lang="en-US" spc="5">
                <a:latin typeface="Trebuchet MS"/>
                <a:cs typeface="Trebuchet MS"/>
              </a:rPr>
              <a:t> </a:t>
            </a:r>
            <a:r>
              <a:rPr b="0" dirty="0" sz="2800" i="1" lang="en-US" spc="5">
                <a:latin typeface="Trebuchet MS"/>
                <a:cs typeface="Trebuchet MS"/>
              </a:rPr>
              <a:t>D</a:t>
            </a:r>
            <a:r>
              <a:rPr b="0" dirty="0" sz="2800" i="1" lang="en-US" spc="5">
                <a:latin typeface="Trebuchet MS"/>
                <a:cs typeface="Trebuchet MS"/>
              </a:rPr>
              <a:t>a</a:t>
            </a:r>
            <a:r>
              <a:rPr b="0" dirty="0" sz="2800" i="1" lang="en-US" spc="5">
                <a:latin typeface="Trebuchet MS"/>
                <a:cs typeface="Trebuchet MS"/>
              </a:rPr>
              <a:t>t</a:t>
            </a:r>
            <a:r>
              <a:rPr b="0" dirty="0" sz="2800" i="1" lang="en-US" spc="5">
                <a:latin typeface="Trebuchet MS"/>
                <a:cs typeface="Trebuchet MS"/>
              </a:rPr>
              <a:t>a</a:t>
            </a:r>
            <a:r>
              <a:rPr b="0" dirty="0" sz="2800" i="1" lang="en-US" spc="5">
                <a:latin typeface="Trebuchet MS"/>
                <a:cs typeface="Trebuchet MS"/>
              </a:rPr>
              <a:t> </a:t>
            </a:r>
            <a:r>
              <a:rPr b="0" dirty="0" sz="2800" i="1" lang="en-US" spc="5">
                <a:latin typeface="Trebuchet MS"/>
                <a:cs typeface="Trebuchet MS"/>
              </a:rPr>
              <a:t>r</a:t>
            </a:r>
            <a:r>
              <a:rPr b="0" dirty="0" sz="2800" i="1" lang="en-US" spc="5">
                <a:latin typeface="Trebuchet MS"/>
                <a:cs typeface="Trebuchet MS"/>
              </a:rPr>
              <a:t>e</a:t>
            </a:r>
            <a:r>
              <a:rPr b="0" dirty="0" sz="2800" i="1" lang="en-US" spc="5">
                <a:latin typeface="Trebuchet MS"/>
                <a:cs typeface="Trebuchet MS"/>
              </a:rPr>
              <a:t>l</a:t>
            </a:r>
            <a:r>
              <a:rPr b="0" dirty="0" sz="2800" i="1" lang="en-US" spc="5">
                <a:latin typeface="Trebuchet MS"/>
                <a:cs typeface="Trebuchet MS"/>
              </a:rPr>
              <a:t>e</a:t>
            </a:r>
            <a:r>
              <a:rPr b="0" dirty="0" sz="2800" i="1" lang="en-US" spc="5">
                <a:latin typeface="Trebuchet MS"/>
                <a:cs typeface="Trebuchet MS"/>
              </a:rPr>
              <a:t>vance</a:t>
            </a:r>
            <a:endParaRPr b="0" dirty="0" sz="2400" i="1">
              <a:latin typeface="Trebuchet MS"/>
              <a:cs typeface="Trebuchet MS"/>
            </a:endParaRPr>
          </a:p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c</a:t>
            </a:r>
            <a:r>
              <a:rPr b="1" dirty="0" sz="3200" i="1" lang="en-US" spc="5">
                <a:latin typeface="Trebuchet MS"/>
                <a:cs typeface="Trebuchet MS"/>
              </a:rPr>
              <a:t>)</a:t>
            </a:r>
            <a:r>
              <a:rPr b="1" dirty="0" sz="48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D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t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g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n</a:t>
            </a:r>
            <a:r>
              <a:rPr b="0" dirty="0" sz="3200" i="1" lang="en-US" spc="5">
                <a:latin typeface="Trebuchet MS"/>
                <a:cs typeface="Trebuchet MS"/>
              </a:rPr>
              <a:t>u</a:t>
            </a:r>
            <a:r>
              <a:rPr b="0" dirty="0" sz="3200" i="1" lang="en-US" spc="5">
                <a:latin typeface="Trebuchet MS"/>
                <a:cs typeface="Trebuchet MS"/>
              </a:rPr>
              <a:t>l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i</a:t>
            </a:r>
            <a:r>
              <a:rPr b="0" dirty="0" sz="3200" i="1" lang="en-US" spc="5">
                <a:latin typeface="Trebuchet MS"/>
                <a:cs typeface="Trebuchet MS"/>
              </a:rPr>
              <a:t>t</a:t>
            </a:r>
            <a:r>
              <a:rPr b="0" dirty="0" sz="3200" i="1" lang="en-US" spc="5">
                <a:latin typeface="Trebuchet MS"/>
                <a:cs typeface="Trebuchet MS"/>
              </a:rPr>
              <a:t>y</a:t>
            </a:r>
            <a:endParaRPr b="0" dirty="0" sz="4800" i="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F</a:t>
            </a:r>
            <a:r>
              <a:rPr b="1" dirty="0" sz="3200" i="1" lang="en-US" spc="5">
                <a:latin typeface="Trebuchet MS"/>
                <a:cs typeface="Trebuchet MS"/>
              </a:rPr>
              <a:t>e</a:t>
            </a:r>
            <a:r>
              <a:rPr b="1" dirty="0" sz="3200" i="1" lang="en-US" spc="5">
                <a:latin typeface="Trebuchet MS"/>
                <a:cs typeface="Trebuchet MS"/>
              </a:rPr>
              <a:t>a</a:t>
            </a:r>
            <a:r>
              <a:rPr b="1" dirty="0" sz="3200" i="1" lang="en-US" spc="5">
                <a:latin typeface="Trebuchet MS"/>
                <a:cs typeface="Trebuchet MS"/>
              </a:rPr>
              <a:t>t</a:t>
            </a:r>
            <a:r>
              <a:rPr b="1" dirty="0" sz="3200" i="1" lang="en-US" spc="5">
                <a:latin typeface="Trebuchet MS"/>
                <a:cs typeface="Trebuchet MS"/>
              </a:rPr>
              <a:t>u</a:t>
            </a:r>
            <a:r>
              <a:rPr b="1" dirty="0" sz="3200" i="1" lang="en-US" spc="5">
                <a:latin typeface="Trebuchet MS"/>
                <a:cs typeface="Trebuchet MS"/>
              </a:rPr>
              <a:t>r</a:t>
            </a:r>
            <a:r>
              <a:rPr b="1" dirty="0" sz="3200" i="1" lang="en-US" spc="5">
                <a:latin typeface="Trebuchet MS"/>
                <a:cs typeface="Trebuchet MS"/>
              </a:rPr>
              <a:t>e</a:t>
            </a:r>
            <a:r>
              <a:rPr b="1" dirty="0" sz="3200" i="1" lang="en-US" spc="5">
                <a:latin typeface="Trebuchet MS"/>
                <a:cs typeface="Trebuchet MS"/>
              </a:rPr>
              <a:t> </a:t>
            </a:r>
            <a:r>
              <a:rPr b="1" dirty="0" sz="3200" i="1" lang="en-US" spc="5">
                <a:latin typeface="Trebuchet MS"/>
                <a:cs typeface="Trebuchet MS"/>
              </a:rPr>
              <a:t>c</a:t>
            </a:r>
            <a:r>
              <a:rPr b="1" dirty="0" sz="3200" i="1" lang="en-US" spc="5">
                <a:latin typeface="Trebuchet MS"/>
                <a:cs typeface="Trebuchet MS"/>
              </a:rPr>
              <a:t>o</a:t>
            </a:r>
            <a:r>
              <a:rPr b="1" dirty="0" sz="3200" i="1" lang="en-US" spc="5">
                <a:latin typeface="Trebuchet MS"/>
                <a:cs typeface="Trebuchet MS"/>
              </a:rPr>
              <a:t>l</a:t>
            </a:r>
            <a:r>
              <a:rPr b="1" dirty="0" sz="3200" i="1" lang="en-US" spc="5">
                <a:latin typeface="Trebuchet MS"/>
                <a:cs typeface="Trebuchet MS"/>
              </a:rPr>
              <a:t>l</a:t>
            </a:r>
            <a:r>
              <a:rPr b="1" dirty="0" sz="3200" i="1" lang="en-US" spc="5">
                <a:latin typeface="Trebuchet MS"/>
                <a:cs typeface="Trebuchet MS"/>
              </a:rPr>
              <a:t>e</a:t>
            </a:r>
            <a:r>
              <a:rPr b="1" dirty="0" sz="3200" i="1" lang="en-US" spc="5">
                <a:latin typeface="Trebuchet MS"/>
                <a:cs typeface="Trebuchet MS"/>
              </a:rPr>
              <a:t>c</a:t>
            </a:r>
            <a:r>
              <a:rPr b="1" dirty="0" sz="3200" i="1" lang="en-US" spc="5">
                <a:latin typeface="Trebuchet MS"/>
                <a:cs typeface="Trebuchet MS"/>
              </a:rPr>
              <a:t>t</a:t>
            </a:r>
            <a:r>
              <a:rPr b="1" dirty="0" sz="3200" i="1" lang="en-US" spc="5">
                <a:latin typeface="Trebuchet MS"/>
                <a:cs typeface="Trebuchet MS"/>
              </a:rPr>
              <a:t>ion</a:t>
            </a:r>
            <a:r>
              <a:rPr b="1" dirty="0" sz="3200" i="1" lang="en-US" spc="5">
                <a:latin typeface="Trebuchet MS"/>
                <a:cs typeface="Trebuchet MS"/>
              </a:rPr>
              <a:t>:</a:t>
            </a:r>
            <a:endParaRPr dirty="0" sz="2800" i="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a</a:t>
            </a:r>
            <a:r>
              <a:rPr b="1" dirty="0" sz="3200" i="1" lang="en-US" spc="5">
                <a:latin typeface="Trebuchet MS"/>
                <a:cs typeface="Trebuchet MS"/>
              </a:rPr>
              <a:t>)</a:t>
            </a:r>
            <a:r>
              <a:rPr b="1" dirty="0" sz="48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P</a:t>
            </a:r>
            <a:r>
              <a:rPr b="0" dirty="0" sz="3200" i="1" lang="en-US" spc="5">
                <a:latin typeface="Trebuchet MS"/>
                <a:cs typeface="Trebuchet MS"/>
              </a:rPr>
              <a:t>e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f</a:t>
            </a:r>
            <a:r>
              <a:rPr b="0" dirty="0" sz="3200" i="1" lang="en-US" spc="5">
                <a:latin typeface="Trebuchet MS"/>
                <a:cs typeface="Trebuchet MS"/>
              </a:rPr>
              <a:t>o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m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n</a:t>
            </a:r>
            <a:r>
              <a:rPr b="0" dirty="0" sz="3200" i="1" lang="en-US" spc="5">
                <a:latin typeface="Trebuchet MS"/>
                <a:cs typeface="Trebuchet MS"/>
              </a:rPr>
              <a:t>c</a:t>
            </a:r>
            <a:r>
              <a:rPr b="0" dirty="0" sz="3200" i="1" lang="en-US" spc="5">
                <a:latin typeface="Trebuchet MS"/>
                <a:cs typeface="Trebuchet MS"/>
              </a:rPr>
              <a:t>e</a:t>
            </a:r>
            <a:r>
              <a:rPr b="0" dirty="0" sz="32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m</a:t>
            </a:r>
            <a:r>
              <a:rPr b="0" dirty="0" sz="3200" i="1" lang="en-US" spc="5">
                <a:latin typeface="Trebuchet MS"/>
                <a:cs typeface="Trebuchet MS"/>
              </a:rPr>
              <a:t>e</a:t>
            </a:r>
            <a:r>
              <a:rPr b="0" dirty="0" sz="3200" i="1" lang="en-US" spc="5">
                <a:latin typeface="Trebuchet MS"/>
                <a:cs typeface="Trebuchet MS"/>
              </a:rPr>
              <a:t>t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i</a:t>
            </a:r>
            <a:r>
              <a:rPr b="0" dirty="0" sz="3200" i="1" lang="en-US" spc="5">
                <a:latin typeface="Trebuchet MS"/>
                <a:cs typeface="Trebuchet MS"/>
              </a:rPr>
              <a:t>c</a:t>
            </a:r>
            <a:r>
              <a:rPr b="0" dirty="0" sz="3200" i="1" lang="en-US" spc="5">
                <a:latin typeface="Trebuchet MS"/>
                <a:cs typeface="Trebuchet MS"/>
              </a:rPr>
              <a:t>s</a:t>
            </a:r>
            <a:endParaRPr b="0" dirty="0" sz="4800" i="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i="1" lang="en-US" spc="5">
                <a:latin typeface="Trebuchet MS"/>
                <a:cs typeface="Trebuchet MS"/>
              </a:rPr>
              <a:t>b</a:t>
            </a:r>
            <a:r>
              <a:rPr b="1" dirty="0" sz="3200" i="1" lang="en-US" spc="5">
                <a:latin typeface="Trebuchet MS"/>
                <a:cs typeface="Trebuchet MS"/>
              </a:rPr>
              <a:t>)</a:t>
            </a:r>
            <a:r>
              <a:rPr b="1" dirty="0" sz="48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T</a:t>
            </a:r>
            <a:r>
              <a:rPr b="0" dirty="0" sz="3200" i="1" lang="en-US" spc="5">
                <a:latin typeface="Trebuchet MS"/>
                <a:cs typeface="Trebuchet MS"/>
              </a:rPr>
              <a:t>r</a:t>
            </a:r>
            <a:r>
              <a:rPr b="0" dirty="0" sz="3200" i="1" lang="en-US" spc="5">
                <a:latin typeface="Trebuchet MS"/>
                <a:cs typeface="Trebuchet MS"/>
              </a:rPr>
              <a:t>a</a:t>
            </a:r>
            <a:r>
              <a:rPr b="0" dirty="0" sz="3200" i="1" lang="en-US" spc="5">
                <a:latin typeface="Trebuchet MS"/>
                <a:cs typeface="Trebuchet MS"/>
              </a:rPr>
              <a:t>i</a:t>
            </a:r>
            <a:r>
              <a:rPr b="0" dirty="0" sz="3200" i="1" lang="en-US" spc="5">
                <a:latin typeface="Trebuchet MS"/>
                <a:cs typeface="Trebuchet MS"/>
              </a:rPr>
              <a:t>n</a:t>
            </a:r>
            <a:r>
              <a:rPr b="0" dirty="0" sz="3200" i="1" lang="en-US" spc="5">
                <a:latin typeface="Trebuchet MS"/>
                <a:cs typeface="Trebuchet MS"/>
              </a:rPr>
              <a:t>i</a:t>
            </a:r>
            <a:r>
              <a:rPr b="0" dirty="0" sz="3200" i="1" lang="en-US" spc="5">
                <a:latin typeface="Trebuchet MS"/>
                <a:cs typeface="Trebuchet MS"/>
              </a:rPr>
              <a:t>ng</a:t>
            </a:r>
            <a:r>
              <a:rPr b="0" dirty="0" sz="32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and</a:t>
            </a:r>
            <a:r>
              <a:rPr b="0" dirty="0" sz="3200" i="1" lang="en-US" spc="5">
                <a:latin typeface="Trebuchet MS"/>
                <a:cs typeface="Trebuchet MS"/>
              </a:rPr>
              <a:t> </a:t>
            </a:r>
            <a:r>
              <a:rPr b="0" dirty="0" sz="3200" i="1" lang="en-US" spc="5">
                <a:latin typeface="Trebuchet MS"/>
                <a:cs typeface="Trebuchet MS"/>
              </a:rPr>
              <a:t>d</a:t>
            </a:r>
            <a:r>
              <a:rPr b="0" dirty="0" sz="3200" i="1" lang="en-US" spc="5">
                <a:latin typeface="Trebuchet MS"/>
                <a:cs typeface="Trebuchet MS"/>
              </a:rPr>
              <a:t>e</a:t>
            </a:r>
            <a:r>
              <a:rPr b="0" dirty="0" sz="3200" i="1" lang="en-US" spc="5">
                <a:latin typeface="Trebuchet MS"/>
                <a:cs typeface="Trebuchet MS"/>
              </a:rPr>
              <a:t>v</a:t>
            </a:r>
            <a:r>
              <a:rPr b="0" dirty="0" sz="3200" i="1" lang="en-US" spc="5">
                <a:latin typeface="Trebuchet MS"/>
                <a:cs typeface="Trebuchet MS"/>
              </a:rPr>
              <a:t>e</a:t>
            </a:r>
            <a:r>
              <a:rPr b="0" dirty="0" sz="3200" i="1" lang="en-US" spc="5">
                <a:latin typeface="Trebuchet MS"/>
                <a:cs typeface="Trebuchet MS"/>
              </a:rPr>
              <a:t>lopment</a:t>
            </a:r>
            <a:endParaRPr b="0" dirty="0" sz="4800" i="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r>
              <a:rPr dirty="0" sz="4800" lang="en-US">
                <a:latin typeface="Trebuchet MS"/>
                <a:cs typeface="Trebuchet MS"/>
              </a:rPr>
              <a:t>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467934" y="384771"/>
            <a:ext cx="9014114" cy="5438140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sz="2800" lang="en-IN">
                <a:solidFill>
                  <a:srgbClr val="000000"/>
                </a:solidFill>
              </a:rPr>
              <a:t>
</a:t>
            </a:r>
            <a:r>
              <a:rPr b="1" sz="3600" i="1" lang="en-IN">
                <a:solidFill>
                  <a:srgbClr val="000000"/>
                </a:solidFill>
              </a:rPr>
              <a:t>Data cleaning</a:t>
            </a:r>
            <a:r>
              <a:rPr b="1" sz="3600" i="1" lang="en-US">
                <a:solidFill>
                  <a:srgbClr val="000000"/>
                </a:solidFill>
              </a:rPr>
              <a:t>:</a:t>
            </a:r>
            <a:r>
              <a:rPr sz="2800" i="1" lang="en-IN">
                <a:solidFill>
                  <a:srgbClr val="000000"/>
                </a:solidFill>
              </a:rPr>
              <a:t>
</a:t>
            </a:r>
            <a:r>
              <a:rPr b="1" sz="3200" i="1" lang="en-US">
                <a:solidFill>
                  <a:srgbClr val="000000"/>
                </a:solidFill>
              </a:rPr>
              <a:t>a</a:t>
            </a:r>
            <a:r>
              <a:rPr b="1" sz="3200" i="1" lang="en-IN">
                <a:solidFill>
                  <a:srgbClr val="000000"/>
                </a:solidFill>
              </a:rPr>
              <a:t>)</a:t>
            </a:r>
            <a:r>
              <a:rPr b="0" sz="3200" i="1" lang="en-US">
                <a:solidFill>
                  <a:srgbClr val="000000"/>
                </a:solidFill>
              </a:rPr>
              <a:t>P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f</a:t>
            </a:r>
            <a:r>
              <a:rPr b="0" sz="3200" i="1" lang="en-US">
                <a:solidFill>
                  <a:srgbClr val="000000"/>
                </a:solidFill>
              </a:rPr>
              <a:t>o</a:t>
            </a:r>
            <a:r>
              <a:rPr b="0" sz="3200" i="1" lang="en-US">
                <a:solidFill>
                  <a:srgbClr val="000000"/>
                </a:solidFill>
              </a:rPr>
              <a:t>rmance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m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t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i</a:t>
            </a:r>
            <a:r>
              <a:rPr b="0" sz="3200" i="1" lang="en-US">
                <a:solidFill>
                  <a:srgbClr val="000000"/>
                </a:solidFill>
              </a:rPr>
              <a:t>c</a:t>
            </a:r>
            <a:r>
              <a:rPr b="0" sz="3200" i="1" lang="en-US">
                <a:solidFill>
                  <a:srgbClr val="000000"/>
                </a:solidFill>
              </a:rPr>
              <a:t>s</a:t>
            </a:r>
            <a:endParaRPr b="1" sz="3200" i="1" lang="en-IN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b="1" sz="3200" i="1" lang="en-US">
                <a:solidFill>
                  <a:srgbClr val="000000"/>
                </a:solidFill>
              </a:rPr>
              <a:t>b</a:t>
            </a:r>
            <a:r>
              <a:rPr b="1" sz="3200" i="1" lang="en-IN">
                <a:solidFill>
                  <a:srgbClr val="000000"/>
                </a:solidFill>
              </a:rPr>
              <a:t>)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m</a:t>
            </a:r>
            <a:r>
              <a:rPr b="0" sz="3200" i="1" lang="en-US">
                <a:solidFill>
                  <a:srgbClr val="000000"/>
                </a:solidFill>
              </a:rPr>
              <a:t>p</a:t>
            </a:r>
            <a:r>
              <a:rPr b="0" sz="3200" i="1" lang="en-US">
                <a:solidFill>
                  <a:srgbClr val="000000"/>
                </a:solidFill>
              </a:rPr>
              <a:t>l</a:t>
            </a:r>
            <a:r>
              <a:rPr b="0" sz="3200" i="1" lang="en-US">
                <a:solidFill>
                  <a:srgbClr val="000000"/>
                </a:solidFill>
              </a:rPr>
              <a:t>oyee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d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v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lopment</a:t>
            </a:r>
            <a:r>
              <a:rPr sz="2800" i="1" lang="en-IN">
                <a:solidFill>
                  <a:srgbClr val="000000"/>
                </a:solidFill>
              </a:rPr>
              <a:t>
</a:t>
            </a:r>
            <a:r>
              <a:rPr b="1" sz="3600" i="1" lang="en-IN">
                <a:solidFill>
                  <a:srgbClr val="000000"/>
                </a:solidFill>
              </a:rPr>
              <a:t>Perfomance level</a:t>
            </a:r>
            <a:r>
              <a:rPr b="1" sz="3600" i="1" lang="en-US">
                <a:solidFill>
                  <a:srgbClr val="000000"/>
                </a:solidFill>
              </a:rPr>
              <a:t>:</a:t>
            </a:r>
            <a:endParaRPr b="1" sz="3600" i="1" lang="en-IN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b="1" sz="3200" i="1" lang="en-US">
                <a:solidFill>
                  <a:srgbClr val="000000"/>
                </a:solidFill>
              </a:rPr>
              <a:t>a</a:t>
            </a:r>
            <a:r>
              <a:rPr b="1" sz="3200" i="1" lang="en-US">
                <a:solidFill>
                  <a:srgbClr val="000000"/>
                </a:solidFill>
              </a:rPr>
              <a:t>)</a:t>
            </a:r>
            <a:r>
              <a:rPr b="1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H</a:t>
            </a:r>
            <a:r>
              <a:rPr b="0" sz="3200" i="1" lang="en-US">
                <a:solidFill>
                  <a:srgbClr val="000000"/>
                </a:solidFill>
              </a:rPr>
              <a:t>i</a:t>
            </a:r>
            <a:r>
              <a:rPr b="0" sz="3200" i="1" lang="en-US">
                <a:solidFill>
                  <a:srgbClr val="000000"/>
                </a:solidFill>
              </a:rPr>
              <a:t>g</a:t>
            </a:r>
            <a:r>
              <a:rPr b="0" sz="3200" i="1" lang="en-US">
                <a:solidFill>
                  <a:srgbClr val="000000"/>
                </a:solidFill>
              </a:rPr>
              <a:t>h</a:t>
            </a:r>
            <a:r>
              <a:rPr b="1" sz="3200" i="1" lang="en-IN">
                <a:solidFill>
                  <a:srgbClr val="000000"/>
                </a:solidFill>
              </a:rPr>
              <a:t>
</a:t>
            </a:r>
            <a:r>
              <a:rPr b="1" sz="3200" i="1" lang="en-US">
                <a:solidFill>
                  <a:srgbClr val="000000"/>
                </a:solidFill>
              </a:rPr>
              <a:t>b</a:t>
            </a:r>
            <a:r>
              <a:rPr b="1" sz="3200" i="1" lang="en-IN">
                <a:solidFill>
                  <a:srgbClr val="000000"/>
                </a:solidFill>
              </a:rPr>
              <a:t>)</a:t>
            </a:r>
            <a:r>
              <a:rPr b="0" sz="3200" i="1" lang="en-US">
                <a:solidFill>
                  <a:srgbClr val="000000"/>
                </a:solidFill>
              </a:rPr>
              <a:t>M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d</a:t>
            </a:r>
            <a:r>
              <a:rPr b="0" sz="3200" i="1" lang="en-US">
                <a:solidFill>
                  <a:srgbClr val="000000"/>
                </a:solidFill>
              </a:rPr>
              <a:t>i</a:t>
            </a:r>
            <a:r>
              <a:rPr b="0" sz="3200" i="1" lang="en-US">
                <a:solidFill>
                  <a:srgbClr val="000000"/>
                </a:solidFill>
              </a:rPr>
              <a:t>u</a:t>
            </a:r>
            <a:r>
              <a:rPr b="0" sz="3200" i="1" lang="en-US">
                <a:solidFill>
                  <a:srgbClr val="000000"/>
                </a:solidFill>
              </a:rPr>
              <a:t>m</a:t>
            </a:r>
            <a:endParaRPr b="1" sz="3200" i="1" lang="en-IN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b="1" sz="3200" i="1" lang="en-US">
                <a:solidFill>
                  <a:srgbClr val="000000"/>
                </a:solidFill>
              </a:rPr>
              <a:t>c</a:t>
            </a:r>
            <a:r>
              <a:rPr b="1" sz="3200" i="1" lang="en-US">
                <a:solidFill>
                  <a:srgbClr val="000000"/>
                </a:solidFill>
              </a:rPr>
              <a:t>)</a:t>
            </a:r>
            <a:r>
              <a:rPr b="1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l</a:t>
            </a:r>
            <a:r>
              <a:rPr b="0" sz="3200" i="1" lang="en-US">
                <a:solidFill>
                  <a:srgbClr val="000000"/>
                </a:solidFill>
              </a:rPr>
              <a:t>o</a:t>
            </a:r>
            <a:r>
              <a:rPr b="0" sz="3200" i="1" lang="en-US">
                <a:solidFill>
                  <a:srgbClr val="000000"/>
                </a:solidFill>
              </a:rPr>
              <a:t>w</a:t>
            </a:r>
            <a:r>
              <a:rPr b="1" sz="3200" i="1" lang="en-IN">
                <a:solidFill>
                  <a:srgbClr val="000000"/>
                </a:solidFill>
              </a:rPr>
              <a:t>
</a:t>
            </a:r>
            <a:r>
              <a:rPr b="1" sz="3200" i="1" lang="en-IN">
                <a:solidFill>
                  <a:srgbClr val="000000"/>
                </a:solidFill>
              </a:rPr>
              <a:t>Summary</a:t>
            </a:r>
            <a:r>
              <a:rPr b="1" sz="3200" i="1" lang="en-US">
                <a:solidFill>
                  <a:srgbClr val="000000"/>
                </a:solidFill>
              </a:rPr>
              <a:t>:</a:t>
            </a:r>
            <a:r>
              <a:rPr b="1" sz="3200" i="1" lang="en-IN">
                <a:solidFill>
                  <a:srgbClr val="000000"/>
                </a:solidFill>
              </a:rPr>
              <a:t>
</a:t>
            </a:r>
            <a:r>
              <a:rPr b="1" sz="3200" i="1" lang="en-US">
                <a:solidFill>
                  <a:srgbClr val="000000"/>
                </a:solidFill>
              </a:rPr>
              <a:t>a</a:t>
            </a:r>
            <a:r>
              <a:rPr b="1" sz="3200" i="1" lang="en-IN">
                <a:solidFill>
                  <a:srgbClr val="000000"/>
                </a:solidFill>
              </a:rPr>
              <a:t>)</a:t>
            </a:r>
            <a:r>
              <a:rPr b="0" sz="3200" i="1" lang="en-US">
                <a:solidFill>
                  <a:srgbClr val="000000"/>
                </a:solidFill>
              </a:rPr>
              <a:t>D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t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q</a:t>
            </a:r>
            <a:r>
              <a:rPr b="0" sz="3200" i="1" lang="en-US">
                <a:solidFill>
                  <a:srgbClr val="000000"/>
                </a:solidFill>
              </a:rPr>
              <a:t>u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l</a:t>
            </a:r>
            <a:r>
              <a:rPr b="0" sz="3200" i="1" lang="en-US">
                <a:solidFill>
                  <a:srgbClr val="000000"/>
                </a:solidFill>
              </a:rPr>
              <a:t>ity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n</a:t>
            </a:r>
            <a:r>
              <a:rPr b="0" sz="3200" i="1" lang="en-US">
                <a:solidFill>
                  <a:srgbClr val="000000"/>
                </a:solidFill>
              </a:rPr>
              <a:t>d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p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p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tion</a:t>
            </a:r>
            <a:r>
              <a:rPr b="1" sz="3200" i="1" lang="en-IN">
                <a:solidFill>
                  <a:srgbClr val="000000"/>
                </a:solidFill>
              </a:rPr>
              <a:t>
</a:t>
            </a:r>
            <a:r>
              <a:rPr b="1" sz="3200" i="1" lang="en-US">
                <a:solidFill>
                  <a:srgbClr val="000000"/>
                </a:solidFill>
              </a:rPr>
              <a:t>b</a:t>
            </a:r>
            <a:r>
              <a:rPr b="1" sz="3200" i="1" lang="en-IN">
                <a:solidFill>
                  <a:srgbClr val="000000"/>
                </a:solidFill>
              </a:rPr>
              <a:t>)</a:t>
            </a:r>
            <a:r>
              <a:rPr b="0" sz="3200" i="1" lang="en-US">
                <a:solidFill>
                  <a:srgbClr val="000000"/>
                </a:solidFill>
              </a:rPr>
              <a:t>P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formance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m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t</a:t>
            </a:r>
            <a:r>
              <a:rPr b="0" sz="3200" i="1" lang="en-US">
                <a:solidFill>
                  <a:srgbClr val="000000"/>
                </a:solidFill>
              </a:rPr>
              <a:t>r</a:t>
            </a:r>
            <a:r>
              <a:rPr b="0" sz="3200" i="1" lang="en-US">
                <a:solidFill>
                  <a:srgbClr val="000000"/>
                </a:solidFill>
              </a:rPr>
              <a:t>i</a:t>
            </a:r>
            <a:r>
              <a:rPr b="0" sz="3200" i="1" lang="en-US">
                <a:solidFill>
                  <a:srgbClr val="000000"/>
                </a:solidFill>
              </a:rPr>
              <a:t>c</a:t>
            </a:r>
            <a:r>
              <a:rPr b="0" sz="3200" i="1" lang="en-US">
                <a:solidFill>
                  <a:srgbClr val="000000"/>
                </a:solidFill>
              </a:rPr>
              <a:t>s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a</a:t>
            </a:r>
            <a:r>
              <a:rPr b="0" sz="3200" i="1" lang="en-US">
                <a:solidFill>
                  <a:srgbClr val="000000"/>
                </a:solidFill>
              </a:rPr>
              <a:t>n</a:t>
            </a:r>
            <a:r>
              <a:rPr b="0" sz="3200" i="1" lang="en-US">
                <a:solidFill>
                  <a:srgbClr val="000000"/>
                </a:solidFill>
              </a:rPr>
              <a:t>d</a:t>
            </a:r>
            <a:r>
              <a:rPr b="0" sz="3200" i="1" lang="en-US">
                <a:solidFill>
                  <a:srgbClr val="000000"/>
                </a:solidFill>
              </a:rPr>
              <a:t> </a:t>
            </a:r>
            <a:r>
              <a:rPr b="0" sz="3200" i="1" lang="en-US">
                <a:solidFill>
                  <a:srgbClr val="000000"/>
                </a:solidFill>
              </a:rPr>
              <a:t>l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v</a:t>
            </a:r>
            <a:r>
              <a:rPr b="0" sz="3200" i="1" lang="en-US">
                <a:solidFill>
                  <a:srgbClr val="000000"/>
                </a:solidFill>
              </a:rPr>
              <a:t>e</a:t>
            </a:r>
            <a:r>
              <a:rPr b="0" sz="3200" i="1" lang="en-US">
                <a:solidFill>
                  <a:srgbClr val="000000"/>
                </a:solidFill>
              </a:rPr>
              <a:t>l</a:t>
            </a:r>
            <a:r>
              <a:rPr b="0" sz="3200" i="1" lang="en-US">
                <a:solidFill>
                  <a:srgbClr val="000000"/>
                </a:solidFill>
              </a:rPr>
              <a:t>s</a:t>
            </a:r>
            <a:endParaRPr b="1" sz="32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477349" y="727918"/>
            <a:ext cx="41600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81025" y="1465154"/>
            <a:ext cx="8953500" cy="473275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658091" y="1661159"/>
            <a:ext cx="10694412" cy="1348741"/>
          </a:xfrm>
          <a:prstGeom prst="rect"/>
        </p:spPr>
        <p:txBody>
          <a:bodyPr rtlCol="0" wrap="square">
            <a:spAutoFit/>
          </a:bodyPr>
          <a:p>
            <a:r>
              <a:rPr sz="2800" i="1" lang="en-IN">
                <a:solidFill>
                  <a:srgbClr val="000000"/>
                </a:solidFill>
              </a:rPr>
              <a:t>By leveraging data-driven insights and modeling techniques, organizations can optimize employee performance, drive business success, and foster a culture of continuous improvement.</a:t>
            </a:r>
            <a:endParaRPr sz="28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FECC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</p:spPr>
        <p:txBody>
          <a:bodyPr bIns="0" lIns="0" rIns="0" rtlCol="0" tIns="0" wrap="square"/>
          <a:p>
            <a:endParaRPr dirty="0">
              <a:solidFill>
                <a:srgbClr val="CCFE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4829174" y="414813"/>
            <a:ext cx="7437330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CFECC"/>
                </a:solidFill>
              </a:endParaRPr>
            </a:p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293411" y="414813"/>
            <a:ext cx="5802588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2"/>
          <p:cNvSpPr txBox="1"/>
          <p:nvPr/>
        </p:nvSpPr>
        <p:spPr>
          <a:xfrm>
            <a:off x="676274" y="1479867"/>
            <a:ext cx="8593228" cy="3507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800" i="1" lang="en-US">
                <a:solidFill>
                  <a:srgbClr val="36363D"/>
                </a:solidFill>
                <a:latin typeface="Times New Roman"/>
                <a:ea typeface="Times New Roman"/>
                <a:cs typeface="Times New Roman" panose="02020603050405020304" pitchFamily="18" charset="0"/>
              </a:rPr>
              <a:t>Employee performance analysis in Excel can be done by creating a performance tracking spreadsheet and using it to track and analyze employee performance data.</a:t>
            </a:r>
            <a:r>
              <a:rPr b="1" dirty="0" sz="2800" lang="en-US">
                <a:solidFill>
                  <a:srgbClr val="7030A0"/>
                </a:solidFill>
                <a:latin typeface="Times New Roman"/>
                <a:ea typeface="Times New Roman"/>
                <a:cs typeface="Times New Roman" panose="02020603050405020304" pitchFamily="18" charset="0"/>
              </a:rPr>
              <a:t> </a:t>
            </a:r>
            <a:endParaRPr b="1" dirty="0" sz="2800" lang="en-IN">
              <a:solidFill>
                <a:srgbClr val="7030A0"/>
              </a:solidFill>
              <a:latin typeface="Times New Roman"/>
              <a:ea typeface="Tim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4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16075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i="1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103889" y="758190"/>
            <a:ext cx="736640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: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0" y="2019300"/>
            <a:ext cx="11282717" cy="21869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IN">
                <a:solidFill>
                  <a:srgbClr val="000000"/>
                </a:solidFill>
              </a:rPr>
              <a:t>1. Develop an integrated Excel-based system for tracking employee performance metrics</a:t>
            </a:r>
            <a:endParaRPr b="1" sz="2800" i="1" lang="en-IN">
              <a:solidFill>
                <a:srgbClr val="000000"/>
              </a:solidFill>
            </a:endParaRPr>
          </a:p>
          <a:p>
            <a:r>
              <a:rPr b="1" sz="2800" i="1" lang="en-IN">
                <a:solidFill>
                  <a:srgbClr val="000000"/>
                </a:solidFill>
              </a:rPr>
              <a:t>2. Automate data consolidation and analysis</a:t>
            </a:r>
            <a:endParaRPr b="1" sz="2800" i="1" lang="en-IN">
              <a:solidFill>
                <a:srgbClr val="000000"/>
              </a:solidFill>
            </a:endParaRPr>
          </a:p>
          <a:p>
            <a:r>
              <a:rPr b="1" sz="2800" i="1" lang="en-IN">
                <a:solidFill>
                  <a:srgbClr val="000000"/>
                </a:solidFill>
              </a:rPr>
              <a:t>3. Enhance accuracy and efficiency in performance evaluations</a:t>
            </a:r>
            <a:endParaRPr b="1" sz="2800" i="1" lang="en-IN">
              <a:solidFill>
                <a:srgbClr val="000000"/>
              </a:solidFill>
            </a:endParaRPr>
          </a:p>
          <a:p>
            <a:r>
              <a:rPr b="1" sz="2800" i="1" lang="en-IN">
                <a:solidFill>
                  <a:srgbClr val="000000"/>
                </a:solidFill>
              </a:rPr>
              <a:t>4. Improve visibility into departmental performance trends</a:t>
            </a:r>
            <a:endParaRPr b="1" sz="28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6594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83262" y="2019299"/>
            <a:ext cx="8598888" cy="22250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b="1" dirty="0" sz="2400" i="1" lang="en-US" u="sng">
                <a:solidFill>
                  <a:srgbClr val="B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2400" i="1" lang="en-US" u="sng">
                <a:solidFill>
                  <a:srgbClr val="B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altLang="en-US" b="1" i="1" lang="zh-CN" u="sng">
              <a:solidFill>
                <a:srgbClr val="BF0000"/>
              </a:solidFill>
            </a:endParaRPr>
          </a:p>
          <a:p>
            <a:pPr algn="l" indent="0" marL="0">
              <a:buNone/>
            </a:pPr>
            <a:r>
              <a:rPr altLang="en-US" b="1" dirty="0" sz="24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r>
              <a:rPr altLang="en-US" b="1" dirty="0" sz="24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integrated Excel-based system to track and analyze employee performance metrics, providing insights for data-driven decision-making, improved performance evaluations, and targeted training programs.</a:t>
            </a:r>
            <a:endParaRPr altLang="en-US" b="1" i="1" lang="zh-CN"/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565681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723900" y="1633663"/>
            <a:ext cx="11064604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i="1" lang="en-IN">
                <a:solidFill>
                  <a:srgbClr val="000000"/>
                </a:solidFill>
                <a:latin typeface="Calibri"/>
              </a:rPr>
              <a:t>1. </a:t>
            </a:r>
            <a:r>
              <a:rPr b="1" sz="2800" i="1" lang="en-IN">
                <a:solidFill>
                  <a:srgbClr val="BF0000"/>
                </a:solidFill>
                <a:latin typeface="Calibri"/>
              </a:rPr>
              <a:t>HR Representatives:</a:t>
            </a:r>
            <a:r>
              <a:rPr sz="2800" i="1" lang="en-IN">
                <a:solidFill>
                  <a:srgbClr val="000000"/>
                </a:solidFill>
                <a:latin typeface="Calibri"/>
              </a:rPr>
              <a:t> Responsible for collecting and analyzing performance data, identifying training needs, and developing targeted programs</a:t>
            </a:r>
            <a:endParaRPr sz="2800" i="1" lang="en-IN">
              <a:solidFill>
                <a:srgbClr val="000000"/>
              </a:solidFill>
            </a:endParaRPr>
          </a:p>
          <a:p>
            <a:r>
              <a:rPr sz="2800" i="1" lang="en-US">
                <a:solidFill>
                  <a:srgbClr val="000000"/>
                </a:solidFill>
                <a:latin typeface="Calibri"/>
              </a:rPr>
              <a:t>2. </a:t>
            </a:r>
            <a:r>
              <a:rPr b="1" sz="2800" i="1" lang="en-US">
                <a:solidFill>
                  <a:srgbClr val="BF0000"/>
                </a:solidFill>
                <a:latin typeface="Calibri"/>
              </a:rPr>
              <a:t>Managers:</a:t>
            </a:r>
            <a:r>
              <a:rPr sz="2800" i="1" lang="en-US">
                <a:solidFill>
                  <a:srgbClr val="000000"/>
                </a:solidFill>
                <a:latin typeface="Calibri"/>
              </a:rPr>
              <a:t> Utilize insights to inform performance evaluations, coaching, and development plans for team members.</a:t>
            </a:r>
            <a:r>
              <a:rPr sz="2800" i="1" lang="en-IN">
                <a:solidFill>
                  <a:srgbClr val="000000"/>
                </a:solidFill>
                <a:latin typeface="Calibri"/>
              </a:rPr>
              <a:t>.</a:t>
            </a:r>
            <a:endParaRPr sz="2800" i="1" lang="en-IN">
              <a:solidFill>
                <a:srgbClr val="000000"/>
              </a:solidFill>
            </a:endParaRPr>
          </a:p>
          <a:p>
            <a:r>
              <a:rPr sz="2800" i="1" lang="en-US">
                <a:solidFill>
                  <a:srgbClr val="000000"/>
                </a:solidFill>
              </a:rPr>
              <a:t>3. </a:t>
            </a:r>
            <a:r>
              <a:rPr b="1" sz="2800" i="1" lang="en-US">
                <a:solidFill>
                  <a:srgbClr val="BF0000"/>
                </a:solidFill>
              </a:rPr>
              <a:t>Department Heads</a:t>
            </a:r>
            <a:r>
              <a:rPr b="1" sz="2800" i="1" lang="en-US">
                <a:solidFill>
                  <a:srgbClr val="BF0000"/>
                </a:solidFill>
              </a:rPr>
              <a:t>:</a:t>
            </a:r>
            <a:r>
              <a:rPr sz="2800" i="1" lang="en-US">
                <a:solidFill>
                  <a:srgbClr val="000000"/>
                </a:solidFill>
              </a:rPr>
              <a:t> Leverage dashboard visualizations to track departmental performance trends, identify areas for improvement, and allocate resources effectively</a:t>
            </a:r>
            <a:endParaRPr sz="2800" i="1" lang="en-IN">
              <a:solidFill>
                <a:srgbClr val="000000"/>
              </a:solidFill>
            </a:endParaRPr>
          </a:p>
          <a:p>
            <a:r>
              <a:rPr sz="2800" i="1" lang="en-US">
                <a:solidFill>
                  <a:srgbClr val="000000"/>
                </a:solidFill>
              </a:rPr>
              <a:t>4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b="1" sz="2800" i="1" lang="en-US">
                <a:solidFill>
                  <a:srgbClr val="BF0000"/>
                </a:solidFill>
              </a:rPr>
              <a:t>Employees</a:t>
            </a:r>
            <a:r>
              <a:rPr sz="2800" i="1" lang="en-US">
                <a:solidFill>
                  <a:srgbClr val="000000"/>
                </a:solidFill>
              </a:rPr>
              <a:t>: Benefit from data-driven performance evaluations, targeted training programs, and personalized development plans.</a:t>
            </a:r>
            <a:endParaRPr sz="28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-24108" y="545810"/>
            <a:ext cx="1221610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0"/>
              <a:t>O</a:t>
            </a:r>
            <a:r>
              <a:rPr b="1" dirty="0" sz="4000" spc="25"/>
              <a:t>U</a:t>
            </a:r>
            <a:r>
              <a:rPr b="1" dirty="0" sz="4000"/>
              <a:t>R</a:t>
            </a:r>
            <a:r>
              <a:rPr b="1" dirty="0" sz="4000" spc="5"/>
              <a:t> </a:t>
            </a:r>
            <a:r>
              <a:rPr b="1" dirty="0" sz="4000" spc="25"/>
              <a:t>S</a:t>
            </a:r>
            <a:r>
              <a:rPr b="1" dirty="0" sz="4000" spc="10"/>
              <a:t>O</a:t>
            </a:r>
            <a:r>
              <a:rPr b="1" dirty="0" sz="4000" spc="25"/>
              <a:t>LU</a:t>
            </a:r>
            <a:r>
              <a:rPr b="1" dirty="0" sz="4000" spc="-35"/>
              <a:t>T</a:t>
            </a:r>
            <a:r>
              <a:rPr b="1" dirty="0" sz="4000" spc="-30"/>
              <a:t>I</a:t>
            </a:r>
            <a:r>
              <a:rPr b="1" dirty="0" sz="4000" spc="10"/>
              <a:t>O</a:t>
            </a:r>
            <a:r>
              <a:rPr b="1" dirty="0" sz="4000"/>
              <a:t>N</a:t>
            </a:r>
            <a:r>
              <a:rPr b="1" dirty="0" sz="4000" spc="-345"/>
              <a:t> </a:t>
            </a:r>
            <a:r>
              <a:rPr b="1" dirty="0" sz="4000" spc="-35"/>
              <a:t>A</a:t>
            </a:r>
            <a:r>
              <a:rPr b="1" dirty="0" sz="4000" spc="-5"/>
              <a:t>N</a:t>
            </a:r>
            <a:r>
              <a:rPr b="1" dirty="0" sz="4000"/>
              <a:t>D</a:t>
            </a:r>
            <a:r>
              <a:rPr b="1" dirty="0" sz="4000" spc="35"/>
              <a:t> </a:t>
            </a:r>
            <a:r>
              <a:rPr b="1" dirty="0" sz="4000" spc="-30"/>
              <a:t>I</a:t>
            </a:r>
            <a:r>
              <a:rPr b="1" dirty="0" sz="4000" spc="-35"/>
              <a:t>T</a:t>
            </a:r>
            <a:r>
              <a:rPr b="1" dirty="0" sz="4000"/>
              <a:t>S</a:t>
            </a:r>
            <a:r>
              <a:rPr b="1" dirty="0" sz="4000" spc="60"/>
              <a:t> </a:t>
            </a:r>
            <a:r>
              <a:rPr b="1" dirty="0" sz="4000" spc="-295"/>
              <a:t>V</a:t>
            </a:r>
            <a:r>
              <a:rPr b="1" dirty="0" sz="4000" spc="-35"/>
              <a:t>A</a:t>
            </a:r>
            <a:r>
              <a:rPr b="1" dirty="0" sz="4000" spc="25"/>
              <a:t>LU</a:t>
            </a:r>
            <a:r>
              <a:rPr b="1" dirty="0" sz="4000"/>
              <a:t>E</a:t>
            </a:r>
            <a:r>
              <a:rPr b="1" dirty="0" sz="4000" spc="-65"/>
              <a:t> </a:t>
            </a:r>
            <a:r>
              <a:rPr b="1" dirty="0" sz="4000" spc="-15"/>
              <a:t>P</a:t>
            </a:r>
            <a:r>
              <a:rPr b="1" dirty="0" sz="4000" spc="-30"/>
              <a:t>R</a:t>
            </a:r>
            <a:r>
              <a:rPr b="1" dirty="0" sz="4000" spc="10"/>
              <a:t>O</a:t>
            </a:r>
            <a:r>
              <a:rPr b="1" dirty="0" sz="4000" spc="-15"/>
              <a:t>P</a:t>
            </a:r>
            <a:r>
              <a:rPr b="1" dirty="0" sz="4000" spc="10"/>
              <a:t>O</a:t>
            </a:r>
            <a:r>
              <a:rPr b="1" dirty="0" sz="4000" spc="25"/>
              <a:t>S</a:t>
            </a:r>
            <a:r>
              <a:rPr b="1" dirty="0" sz="4000" spc="-30"/>
              <a:t>I</a:t>
            </a:r>
            <a:r>
              <a:rPr b="1" dirty="0" sz="4000" spc="-35"/>
              <a:t>T</a:t>
            </a:r>
            <a:r>
              <a:rPr b="1" dirty="0" sz="4000" spc="-30"/>
              <a:t>I</a:t>
            </a:r>
            <a:r>
              <a:rPr b="1" dirty="0" sz="4000" spc="10"/>
              <a:t>O</a:t>
            </a:r>
            <a:r>
              <a:rPr b="1" dirty="0" sz="4000"/>
              <a:t>N</a:t>
            </a:r>
            <a:endParaRPr b="1" dirty="0" sz="40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2819400" y="1954530"/>
            <a:ext cx="8970820" cy="21869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b="0" sz="2800" i="1" lang="en-IN">
                <a:solidFill>
                  <a:srgbClr val="000000"/>
                </a:solidFill>
              </a:rPr>
              <a:t>Conditional formatting-missing</a:t>
            </a:r>
            <a:endParaRPr b="0" sz="2800" i="1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b="0" sz="2800" i="1" lang="en-IN">
                <a:solidFill>
                  <a:srgbClr val="000000"/>
                </a:solidFill>
              </a:rPr>
              <a:t>Filter-remove</a:t>
            </a:r>
            <a:endParaRPr b="0" sz="2800" i="1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b="0" sz="2800" i="1" lang="en-IN">
                <a:solidFill>
                  <a:srgbClr val="000000"/>
                </a:solidFill>
              </a:rPr>
              <a:t>Formula-performance</a:t>
            </a:r>
            <a:endParaRPr b="0" sz="2800" i="1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b="0" sz="2800" i="1" lang="en-IN">
                <a:solidFill>
                  <a:srgbClr val="000000"/>
                </a:solidFill>
              </a:rPr>
              <a:t>Pivot-summary</a:t>
            </a:r>
            <a:endParaRPr b="0" sz="2800" i="1" lang="en-IN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b="0" sz="2800" i="1" lang="en-IN">
                <a:solidFill>
                  <a:srgbClr val="000000"/>
                </a:solidFill>
              </a:rPr>
              <a:t>Graph- data visualiztion</a:t>
            </a:r>
            <a:endParaRPr b="0" sz="2800" i="1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ve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DESCRIPTION</a:t>
            </a:r>
            <a:endParaRPr altLang="en-US" lang="zh-CN"/>
          </a:p>
        </p:txBody>
      </p:sp>
      <p:sp>
        <p:nvSpPr>
          <p:cNvPr id="1048691" name=""/>
          <p:cNvSpPr txBox="1"/>
          <p:nvPr/>
        </p:nvSpPr>
        <p:spPr>
          <a:xfrm>
            <a:off x="755331" y="1359649"/>
            <a:ext cx="9877219" cy="59588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y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w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ad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k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g</a:t>
            </a:r>
            <a:r>
              <a:rPr sz="2800" i="1" lang="en-US">
                <a:solidFill>
                  <a:srgbClr val="000000"/>
                </a:solidFill>
              </a:rPr>
              <a:t>g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w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b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te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2</a:t>
            </a:r>
            <a:r>
              <a:rPr sz="2800" i="1" lang="en-US">
                <a:solidFill>
                  <a:srgbClr val="000000"/>
                </a:solidFill>
              </a:rPr>
              <a:t>6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features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oyee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oyee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c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y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1</a:t>
            </a:r>
            <a:r>
              <a:rPr sz="2800" i="1" lang="en-US">
                <a:solidFill>
                  <a:srgbClr val="000000"/>
                </a:solidFill>
              </a:rPr>
              <a:t>5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f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u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h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: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1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oyee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2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F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r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3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4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5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d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6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B</a:t>
            </a:r>
            <a:r>
              <a:rPr sz="2800" i="1" lang="en-US">
                <a:solidFill>
                  <a:srgbClr val="000000"/>
                </a:solidFill>
              </a:rPr>
              <a:t>u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u</a:t>
            </a:r>
            <a:r>
              <a:rPr sz="2800" i="1" lang="en-US">
                <a:solidFill>
                  <a:srgbClr val="000000"/>
                </a:solidFill>
              </a:rPr>
              <a:t>n</a:t>
            </a:r>
            <a:r>
              <a:rPr sz="2800" i="1" lang="en-US">
                <a:solidFill>
                  <a:srgbClr val="000000"/>
                </a:solidFill>
              </a:rPr>
              <a:t>i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7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y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a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u</a:t>
            </a:r>
            <a:r>
              <a:rPr sz="2800" i="1" lang="en-US">
                <a:solidFill>
                  <a:srgbClr val="000000"/>
                </a:solidFill>
              </a:rPr>
              <a:t>s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8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m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l</a:t>
            </a:r>
            <a:r>
              <a:rPr sz="2800" i="1" lang="en-US">
                <a:solidFill>
                  <a:srgbClr val="000000"/>
                </a:solidFill>
              </a:rPr>
              <a:t>o</a:t>
            </a:r>
            <a:r>
              <a:rPr sz="2800" i="1" lang="en-US">
                <a:solidFill>
                  <a:srgbClr val="000000"/>
                </a:solidFill>
              </a:rPr>
              <a:t>y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r>
              <a:rPr sz="2800" i="1" lang="en-US">
                <a:solidFill>
                  <a:srgbClr val="000000"/>
                </a:solidFill>
              </a:rPr>
              <a:t>t</a:t>
            </a:r>
            <a:r>
              <a:rPr sz="2800" i="1" lang="en-US">
                <a:solidFill>
                  <a:srgbClr val="000000"/>
                </a:solidFill>
              </a:rPr>
              <a:t>y</a:t>
            </a:r>
            <a:r>
              <a:rPr sz="2800" i="1" lang="en-US">
                <a:solidFill>
                  <a:srgbClr val="000000"/>
                </a:solidFill>
              </a:rPr>
              <a:t>p</a:t>
            </a:r>
            <a:r>
              <a:rPr sz="2800" i="1" lang="en-US">
                <a:solidFill>
                  <a:srgbClr val="000000"/>
                </a:solidFill>
              </a:rPr>
              <a:t>e</a:t>
            </a:r>
            <a:r>
              <a:rPr sz="2800" i="1" lang="en-US">
                <a:solidFill>
                  <a:srgbClr val="000000"/>
                </a:solidFill>
              </a:rPr>
              <a:t>.</a:t>
            </a:r>
            <a:r>
              <a:rPr sz="2800" i="1" lang="en-US">
                <a:solidFill>
                  <a:srgbClr val="000000"/>
                </a:solidFill>
              </a:rPr>
              <a:t> </a:t>
            </a:r>
            <a:endParaRPr sz="2800" i="1" lang="en-IN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IN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800" lang="en-IN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>
          <a:xfrm>
            <a:off x="1652170" y="1402609"/>
            <a:ext cx="6628536" cy="2933700"/>
          </a:xfrm>
        </p:spPr>
        <p:txBody>
          <a:bodyPr/>
          <a:p>
            <a:pPr algn="l"/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9</a:t>
            </a:r>
            <a:r>
              <a:rPr b="0" sz="2800" i="1" lang="en-US"/>
              <a:t>.</a:t>
            </a:r>
            <a:r>
              <a:rPr b="0" sz="2800" i="1" lang="en-US"/>
              <a:t>D</a:t>
            </a:r>
            <a:r>
              <a:rPr b="0" sz="2800" i="1" lang="en-US"/>
              <a:t>e</a:t>
            </a:r>
            <a:r>
              <a:rPr b="0" sz="2800" i="1" lang="en-US"/>
              <a:t>p</a:t>
            </a:r>
            <a:r>
              <a:rPr b="0" sz="2800" i="1" lang="en-US"/>
              <a:t>a</a:t>
            </a:r>
            <a:r>
              <a:rPr b="0" sz="2800" i="1" lang="en-US"/>
              <a:t>r</a:t>
            </a:r>
            <a:r>
              <a:rPr b="0" sz="2800" i="1" lang="en-US"/>
              <a:t>t</a:t>
            </a:r>
            <a:r>
              <a:rPr b="0" sz="2800" i="1" lang="en-US"/>
              <a:t>m</a:t>
            </a:r>
            <a:r>
              <a:rPr b="0" sz="2800" i="1" lang="en-US"/>
              <a:t>e</a:t>
            </a:r>
            <a:r>
              <a:rPr b="0" sz="2800" i="1" lang="en-US"/>
              <a:t>n</a:t>
            </a:r>
            <a:r>
              <a:rPr b="0" sz="2800" i="1" lang="en-US"/>
              <a:t>t</a:t>
            </a:r>
            <a:r>
              <a:rPr b="0" sz="2800" i="1" lang="en-US"/>
              <a:t> </a:t>
            </a:r>
            <a:r>
              <a:rPr b="0" sz="2800" i="1" lang="en-US"/>
              <a:t>t</a:t>
            </a:r>
            <a:r>
              <a:rPr b="0" sz="2800" i="1" lang="en-US"/>
              <a:t>y</a:t>
            </a:r>
            <a:r>
              <a:rPr b="0" sz="2800" i="1" lang="en-US"/>
              <a:t>p</a:t>
            </a:r>
            <a:r>
              <a:rPr b="0" sz="2800" i="1" lang="en-US"/>
              <a:t>e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0</a:t>
            </a:r>
            <a:r>
              <a:rPr b="0" sz="2800" i="1" lang="en-US"/>
              <a:t>.</a:t>
            </a:r>
            <a:r>
              <a:rPr b="0" sz="2800" i="1" lang="en-US"/>
              <a:t>D</a:t>
            </a:r>
            <a:r>
              <a:rPr b="0" sz="2800" i="1" lang="en-US"/>
              <a:t>i</a:t>
            </a:r>
            <a:r>
              <a:rPr b="0" sz="2800" i="1" lang="en-US"/>
              <a:t>v</a:t>
            </a:r>
            <a:r>
              <a:rPr b="0" sz="2800" i="1" lang="en-US"/>
              <a:t>i</a:t>
            </a:r>
            <a:r>
              <a:rPr b="0" sz="2800" i="1" lang="en-US"/>
              <a:t>s</a:t>
            </a:r>
            <a:r>
              <a:rPr b="0" sz="2800" i="1" lang="en-US"/>
              <a:t>i</a:t>
            </a:r>
            <a:r>
              <a:rPr b="0" sz="2800" i="1" lang="en-US"/>
              <a:t>o</a:t>
            </a:r>
            <a:r>
              <a:rPr b="0" sz="2800" i="1" lang="en-US"/>
              <a:t>n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1</a:t>
            </a:r>
            <a:r>
              <a:rPr b="0" sz="2800" i="1" lang="en-US"/>
              <a:t>.</a:t>
            </a:r>
            <a:r>
              <a:rPr b="0" sz="2800" i="1" lang="en-US"/>
              <a:t>D</a:t>
            </a:r>
            <a:r>
              <a:rPr b="0" sz="2800" i="1" lang="en-US"/>
              <a:t>a</a:t>
            </a:r>
            <a:r>
              <a:rPr b="0" sz="2800" i="1" lang="en-US"/>
              <a:t>t</a:t>
            </a:r>
            <a:r>
              <a:rPr b="0" sz="2800" i="1" lang="en-US"/>
              <a:t>e</a:t>
            </a:r>
            <a:r>
              <a:rPr b="0" sz="2800" i="1" lang="en-US"/>
              <a:t> </a:t>
            </a:r>
            <a:r>
              <a:rPr b="0" sz="2800" i="1" lang="en-US"/>
              <a:t>o</a:t>
            </a:r>
            <a:r>
              <a:rPr b="0" sz="2800" i="1" lang="en-US"/>
              <a:t>f</a:t>
            </a:r>
            <a:r>
              <a:rPr b="0" sz="2800" i="1" lang="en-US"/>
              <a:t> </a:t>
            </a:r>
            <a:r>
              <a:rPr b="0" sz="2800" i="1" lang="en-US"/>
              <a:t>b</a:t>
            </a:r>
            <a:r>
              <a:rPr b="0" sz="2800" i="1" lang="en-US"/>
              <a:t>i</a:t>
            </a:r>
            <a:r>
              <a:rPr b="0" sz="2800" i="1" lang="en-US"/>
              <a:t>r</a:t>
            </a:r>
            <a:r>
              <a:rPr b="0" sz="2800" i="1" lang="en-US"/>
              <a:t>t</a:t>
            </a:r>
            <a:r>
              <a:rPr b="0" sz="2800" i="1" lang="en-US"/>
              <a:t>h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2</a:t>
            </a:r>
            <a:r>
              <a:rPr b="0" sz="2800" i="1" lang="en-US"/>
              <a:t>.</a:t>
            </a:r>
            <a:r>
              <a:rPr b="0" sz="2800" i="1" lang="en-US"/>
              <a:t>G</a:t>
            </a:r>
            <a:r>
              <a:rPr b="0" sz="2800" i="1" lang="en-US"/>
              <a:t>e</a:t>
            </a:r>
            <a:r>
              <a:rPr b="0" sz="2800" i="1" lang="en-US"/>
              <a:t>n</a:t>
            </a:r>
            <a:r>
              <a:rPr b="0" sz="2800" i="1" lang="en-US"/>
              <a:t>d</a:t>
            </a:r>
            <a:r>
              <a:rPr b="0" sz="2800" i="1" lang="en-US"/>
              <a:t>e</a:t>
            </a:r>
            <a:r>
              <a:rPr b="0" sz="2800" i="1" lang="en-US"/>
              <a:t>r</a:t>
            </a:r>
            <a:r>
              <a:rPr b="0" sz="2800" i="1" lang="en-US"/>
              <a:t> </a:t>
            </a:r>
            <a:r>
              <a:rPr b="0" sz="2800" i="1" lang="en-US"/>
              <a:t>c</a:t>
            </a:r>
            <a:r>
              <a:rPr b="0" sz="2800" i="1" lang="en-US"/>
              <a:t>o</a:t>
            </a:r>
            <a:r>
              <a:rPr b="0" sz="2800" i="1" lang="en-US"/>
              <a:t>d</a:t>
            </a:r>
            <a:r>
              <a:rPr b="0" sz="2800" i="1" lang="en-US"/>
              <a:t>e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3</a:t>
            </a:r>
            <a:r>
              <a:rPr b="0" sz="2800" i="1" lang="en-US"/>
              <a:t>.</a:t>
            </a:r>
            <a:r>
              <a:rPr b="0" sz="2800" i="1" lang="en-US"/>
              <a:t>P</a:t>
            </a:r>
            <a:r>
              <a:rPr b="0" sz="2800" i="1" lang="en-US"/>
              <a:t>e</a:t>
            </a:r>
            <a:r>
              <a:rPr b="0" sz="2800" i="1" lang="en-US"/>
              <a:t>r</a:t>
            </a:r>
            <a:r>
              <a:rPr b="0" sz="2800" i="1" lang="en-US"/>
              <a:t>f</a:t>
            </a:r>
            <a:r>
              <a:rPr b="0" sz="2800" i="1" lang="en-US"/>
              <a:t>o</a:t>
            </a:r>
            <a:r>
              <a:rPr b="0" sz="2800" i="1" lang="en-US"/>
              <a:t>r</a:t>
            </a:r>
            <a:r>
              <a:rPr b="0" sz="2800" i="1" lang="en-US"/>
              <a:t>m</a:t>
            </a:r>
            <a:r>
              <a:rPr b="0" sz="2800" i="1" lang="en-US"/>
              <a:t>a</a:t>
            </a:r>
            <a:r>
              <a:rPr b="0" sz="2800" i="1" lang="en-US"/>
              <a:t>n</a:t>
            </a:r>
            <a:r>
              <a:rPr b="0" sz="2800" i="1" lang="en-US"/>
              <a:t>c</a:t>
            </a:r>
            <a:r>
              <a:rPr b="0" sz="2800" i="1" lang="en-US"/>
              <a:t>e</a:t>
            </a:r>
            <a:r>
              <a:rPr b="0" sz="2800" i="1" lang="en-US"/>
              <a:t> </a:t>
            </a:r>
            <a:r>
              <a:rPr b="0" sz="2800" i="1" lang="en-US"/>
              <a:t>s</a:t>
            </a:r>
            <a:r>
              <a:rPr b="0" sz="2800" i="1" lang="en-US"/>
              <a:t>c</a:t>
            </a:r>
            <a:r>
              <a:rPr b="0" sz="2800" i="1" lang="en-US"/>
              <a:t>o</a:t>
            </a:r>
            <a:r>
              <a:rPr b="0" sz="2800" i="1" lang="en-US"/>
              <a:t>r</a:t>
            </a:r>
            <a:r>
              <a:rPr b="0" sz="2800" i="1" lang="en-US"/>
              <a:t>e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4</a:t>
            </a:r>
            <a:r>
              <a:rPr b="0" sz="2800" i="1" lang="en-US"/>
              <a:t>.</a:t>
            </a:r>
            <a:r>
              <a:rPr b="0" sz="2800" i="1" lang="en-US"/>
              <a:t>C</a:t>
            </a:r>
            <a:r>
              <a:rPr b="0" sz="2800" i="1" lang="en-US"/>
              <a:t>u</a:t>
            </a:r>
            <a:r>
              <a:rPr b="0" sz="2800" i="1" lang="en-US"/>
              <a:t>r</a:t>
            </a:r>
            <a:r>
              <a:rPr b="0" sz="2800" i="1" lang="en-US"/>
              <a:t>r</a:t>
            </a:r>
            <a:r>
              <a:rPr b="0" sz="2800" i="1" lang="en-US"/>
              <a:t>e</a:t>
            </a:r>
            <a:r>
              <a:rPr b="0" sz="2800" i="1" lang="en-US"/>
              <a:t>n</a:t>
            </a:r>
            <a:r>
              <a:rPr b="0" sz="2800" i="1" lang="en-US"/>
              <a:t>t</a:t>
            </a:r>
            <a:r>
              <a:rPr b="0" sz="2800" i="1" lang="en-US"/>
              <a:t> </a:t>
            </a:r>
            <a:r>
              <a:rPr b="0" sz="2800" i="1" lang="en-US"/>
              <a:t>e</a:t>
            </a:r>
            <a:r>
              <a:rPr b="0" sz="2800" i="1" lang="en-US"/>
              <a:t>m</a:t>
            </a:r>
            <a:r>
              <a:rPr b="0" sz="2800" i="1" lang="en-US"/>
              <a:t>p</a:t>
            </a:r>
            <a:r>
              <a:rPr b="0" sz="2800" i="1" lang="en-US"/>
              <a:t>l</a:t>
            </a:r>
            <a:r>
              <a:rPr b="0" sz="2800" i="1" lang="en-US"/>
              <a:t>o</a:t>
            </a:r>
            <a:r>
              <a:rPr b="0" sz="2800" i="1" lang="en-US"/>
              <a:t>yee</a:t>
            </a:r>
            <a:r>
              <a:rPr b="0" sz="2800" i="1" lang="en-US"/>
              <a:t> </a:t>
            </a:r>
            <a:r>
              <a:rPr b="0" sz="2800" i="1" lang="en-US"/>
              <a:t>r</a:t>
            </a:r>
            <a:r>
              <a:rPr b="0" sz="2800" i="1" lang="en-US"/>
              <a:t>a</a:t>
            </a:r>
            <a:r>
              <a:rPr b="0" sz="2800" i="1" lang="en-US"/>
              <a:t>t</a:t>
            </a:r>
            <a:r>
              <a:rPr b="0" sz="2800" i="1" lang="en-US"/>
              <a:t>i</a:t>
            </a:r>
            <a:r>
              <a:rPr b="0" sz="2800" i="1" lang="en-US"/>
              <a:t>n</a:t>
            </a:r>
            <a:r>
              <a:rPr b="0" sz="2800" i="1" lang="en-US"/>
              <a:t>g</a:t>
            </a:r>
            <a:r>
              <a:rPr b="0" sz="2800" i="1" lang="en-US"/>
              <a:t>.</a:t>
            </a:r>
            <a:br>
              <a:rPr b="0" sz="2800" i="1" lang="en-US"/>
            </a:b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 </a:t>
            </a:r>
            <a:r>
              <a:rPr b="0" sz="2800" i="1" lang="en-US"/>
              <a:t>1</a:t>
            </a:r>
            <a:r>
              <a:rPr b="0" sz="2800" i="1" lang="en-US"/>
              <a:t>5</a:t>
            </a:r>
            <a:r>
              <a:rPr b="0" sz="2800" i="1" lang="en-US"/>
              <a:t>.</a:t>
            </a:r>
            <a:r>
              <a:rPr b="0" sz="2800" i="1" lang="en-US"/>
              <a:t>P</a:t>
            </a:r>
            <a:r>
              <a:rPr b="0" sz="2800" i="1" lang="en-US"/>
              <a:t>e</a:t>
            </a:r>
            <a:r>
              <a:rPr b="0" sz="2800" i="1" lang="en-US"/>
              <a:t>r</a:t>
            </a:r>
            <a:r>
              <a:rPr b="0" sz="2800" i="1" lang="en-US"/>
              <a:t>f</a:t>
            </a:r>
            <a:r>
              <a:rPr b="0" sz="2800" i="1" lang="en-US"/>
              <a:t>o</a:t>
            </a:r>
            <a:r>
              <a:rPr b="0" sz="2800" i="1" lang="en-US"/>
              <a:t>rmance</a:t>
            </a:r>
            <a:r>
              <a:rPr b="0" sz="2800" i="1" lang="en-US"/>
              <a:t> </a:t>
            </a:r>
            <a:r>
              <a:rPr b="0" sz="2800" i="1" lang="en-US"/>
              <a:t>l</a:t>
            </a:r>
            <a:r>
              <a:rPr b="0" sz="2800" i="1" lang="en-US"/>
              <a:t>e</a:t>
            </a:r>
            <a:r>
              <a:rPr b="0" sz="2800" i="1" lang="en-US"/>
              <a:t>v</a:t>
            </a:r>
            <a:r>
              <a:rPr b="0" sz="2800" i="1" lang="en-US"/>
              <a:t>e</a:t>
            </a:r>
            <a:r>
              <a:rPr b="0" sz="2800" i="1" lang="en-US"/>
              <a:t>l</a:t>
            </a:r>
            <a:r>
              <a:rPr b="0" sz="2800" i="1" lang="en-US"/>
              <a:t>.</a:t>
            </a:r>
            <a:r>
              <a:rPr b="0" sz="2800" i="1" lang="en-US"/>
              <a:t> </a:t>
            </a:r>
            <a:endParaRPr b="0" i="1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2024-09-20T05:19:35Z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823ae08cf1fa4a42b8f09a29955ff727</vt:lpwstr>
  </property>
</Properties>
</file>