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7"/>
  </p:notesMasterIdLst>
  <p:sldIdLst>
    <p:sldId id="256" r:id="rId4"/>
    <p:sldId id="262" r:id="rId5"/>
    <p:sldId id="382" r:id="rId6"/>
    <p:sldId id="390" r:id="rId7"/>
    <p:sldId id="383" r:id="rId8"/>
    <p:sldId id="391" r:id="rId9"/>
    <p:sldId id="392" r:id="rId10"/>
    <p:sldId id="396" r:id="rId11"/>
    <p:sldId id="403" r:id="rId12"/>
    <p:sldId id="408" r:id="rId13"/>
    <p:sldId id="407" r:id="rId14"/>
    <p:sldId id="393" r:id="rId15"/>
    <p:sldId id="394" r:id="rId16"/>
    <p:sldId id="395" r:id="rId17"/>
    <p:sldId id="389" r:id="rId18"/>
    <p:sldId id="397" r:id="rId19"/>
    <p:sldId id="398" r:id="rId20"/>
    <p:sldId id="399" r:id="rId21"/>
    <p:sldId id="409" r:id="rId22"/>
    <p:sldId id="410" r:id="rId23"/>
    <p:sldId id="412" r:id="rId24"/>
    <p:sldId id="413" r:id="rId25"/>
    <p:sldId id="384" r:id="rId26"/>
    <p:sldId id="400" r:id="rId27"/>
    <p:sldId id="404" r:id="rId28"/>
    <p:sldId id="401" r:id="rId29"/>
    <p:sldId id="411" r:id="rId30"/>
    <p:sldId id="385" r:id="rId31"/>
    <p:sldId id="405" r:id="rId32"/>
    <p:sldId id="406" r:id="rId33"/>
    <p:sldId id="414" r:id="rId34"/>
    <p:sldId id="386" r:id="rId35"/>
    <p:sldId id="260" r:id="rId3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4" y="7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AD073-F41E-4854-8924-964C4306E23C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7388-F59D-4890-BAE2-26E4897FF4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17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7388-F59D-4890-BAE2-26E4897FF4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0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#les pays qui </a:t>
            </a:r>
            <a:r>
              <a:rPr lang="fr-FR" sz="1200" dirty="0" err="1"/>
              <a:t>contiennet</a:t>
            </a:r>
            <a:r>
              <a:rPr lang="fr-FR" sz="1200" dirty="0"/>
              <a:t> le plus des menaces ordonnés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7388-F59D-4890-BAE2-26E4897FF4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8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7388-F59D-4890-BAE2-26E4897FF48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31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processus de « lemmatisation » consiste à représenter les mots  sous leur forme canonique. Par exemple pour un verbe, ce sera son infinitif. Pour un nom, son masculin singulier. 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racinisation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stemming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 consiste à ne conserver que la racine des mots étudiés. L'idée étant de supprimer les suffixes, préfixes et autres des mots afin de ne conserver que leur origine.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7388-F59D-4890-BAE2-26E4897FF48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5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Tafsir </a:t>
            </a:r>
            <a:r>
              <a:rPr lang="fr-FR" dirty="0" err="1"/>
              <a:t>etaswira</a:t>
            </a:r>
            <a:r>
              <a:rPr lang="fr-FR" dirty="0"/>
              <a:t> oralement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7388-F59D-4890-BAE2-26E4897FF48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78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6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6" r:id="rId2"/>
    <p:sldLayoutId id="2147483757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274214" y="963147"/>
            <a:ext cx="4800224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Projet</a:t>
            </a:r>
            <a:endParaRPr lang="en-US" altLang="ko-KR" sz="60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Machine Learning II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E0586-4876-4D61-BDEB-E7C8F3F35CB0}"/>
              </a:ext>
            </a:extLst>
          </p:cNvPr>
          <p:cNvSpPr txBox="1"/>
          <p:nvPr/>
        </p:nvSpPr>
        <p:spPr>
          <a:xfrm>
            <a:off x="7930511" y="3902627"/>
            <a:ext cx="32047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Réalisé</a:t>
            </a:r>
            <a:r>
              <a:rPr lang="en-US" dirty="0">
                <a:solidFill>
                  <a:schemeClr val="bg1"/>
                </a:solidFill>
              </a:rPr>
              <a:t> Par: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Moez</a:t>
            </a:r>
            <a:r>
              <a:rPr lang="en-US" b="1" dirty="0">
                <a:solidFill>
                  <a:schemeClr val="bg1"/>
                </a:solidFill>
              </a:rPr>
              <a:t> Abid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Sarah </a:t>
            </a:r>
            <a:r>
              <a:rPr lang="en-US" b="1" dirty="0" err="1">
                <a:solidFill>
                  <a:schemeClr val="bg1"/>
                </a:solidFill>
              </a:rPr>
              <a:t>Abidli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Fedi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Bayoudh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Wissal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Bayoudh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Montassar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Thabti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Mohamed </a:t>
            </a:r>
            <a:r>
              <a:rPr lang="en-US" b="1" dirty="0" err="1">
                <a:solidFill>
                  <a:schemeClr val="bg1"/>
                </a:solidFill>
              </a:rPr>
              <a:t>Iheb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Bousnina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DCE11-E285-499D-A514-C6C172E434FA}"/>
              </a:ext>
            </a:extLst>
          </p:cNvPr>
          <p:cNvSpPr txBox="1"/>
          <p:nvPr/>
        </p:nvSpPr>
        <p:spPr>
          <a:xfrm>
            <a:off x="10822194" y="6465346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2019 - 2020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398C559-2B17-4A38-B668-30010EEE1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18" y="1350260"/>
            <a:ext cx="7971693" cy="4878676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E79A36E-6CB6-42DB-8861-382DF8528FB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7180207" cy="951409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[5/9]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89E4A-4C99-4081-A67C-F0BE3673D2D5}"/>
              </a:ext>
            </a:extLst>
          </p:cNvPr>
          <p:cNvSpPr txBox="1"/>
          <p:nvPr/>
        </p:nvSpPr>
        <p:spPr>
          <a:xfrm>
            <a:off x="1538343" y="1000462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~Les mots les plus </a:t>
            </a:r>
            <a:r>
              <a:rPr lang="en-US" b="1" dirty="0" err="1"/>
              <a:t>fréquents</a:t>
            </a:r>
            <a:r>
              <a:rPr lang="en-US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191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98162A4-1BF8-4438-8EEB-7D65804B5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8" y="1360853"/>
            <a:ext cx="7606344" cy="4871133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C483726-EB34-4E28-A486-B7C38E2187C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7255622" cy="951409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[6/9]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44048-C5B6-4244-AD58-2A9D9829795D}"/>
              </a:ext>
            </a:extLst>
          </p:cNvPr>
          <p:cNvSpPr txBox="1"/>
          <p:nvPr/>
        </p:nvSpPr>
        <p:spPr>
          <a:xfrm>
            <a:off x="1538343" y="100046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~Les pays les plus </a:t>
            </a:r>
            <a:r>
              <a:rPr lang="en-US" b="1" dirty="0" err="1"/>
              <a:t>menacés</a:t>
            </a:r>
            <a:r>
              <a:rPr lang="en-US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1556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10413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[7/9]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090668" y="106008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~Les </a:t>
            </a:r>
            <a:r>
              <a:rPr lang="en-US" b="1" dirty="0" err="1"/>
              <a:t>caractères</a:t>
            </a:r>
            <a:r>
              <a:rPr lang="en-US" b="1" dirty="0"/>
              <a:t>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532EC-E85E-40F1-9D2C-732CF586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8" y="1769652"/>
            <a:ext cx="8159377" cy="4572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CA6CCC-BDC2-4915-9F29-E3E2F6721395}"/>
              </a:ext>
            </a:extLst>
          </p:cNvPr>
          <p:cNvSpPr txBox="1"/>
          <p:nvPr/>
        </p:nvSpPr>
        <p:spPr>
          <a:xfrm>
            <a:off x="7970589" y="2225982"/>
            <a:ext cx="3659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Les deux plots </a:t>
            </a:r>
            <a:r>
              <a:rPr lang="en-US" dirty="0" err="1">
                <a:solidFill>
                  <a:schemeClr val="accent2"/>
                </a:solidFill>
              </a:rPr>
              <a:t>sont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presque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identiques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accent2"/>
                </a:solidFill>
              </a:rPr>
              <a:t>Entre 120 et 140 </a:t>
            </a:r>
            <a:r>
              <a:rPr lang="en-US" dirty="0" err="1">
                <a:solidFill>
                  <a:schemeClr val="accent2"/>
                </a:solidFill>
              </a:rPr>
              <a:t>caractère</a:t>
            </a:r>
            <a:r>
              <a:rPr lang="en-US" dirty="0">
                <a:solidFill>
                  <a:schemeClr val="accent2"/>
                </a:solidFill>
              </a:rPr>
              <a:t> dans un tweet. 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63121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[8/9]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00193" y="101951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~Longueur Moyenne des mots dans un tweet~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4A273-69DC-44A9-BB50-6A154AA0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72" y="1697383"/>
            <a:ext cx="8195188" cy="4668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133E2-1374-4EC0-8607-C29D61214709}"/>
              </a:ext>
            </a:extLst>
          </p:cNvPr>
          <p:cNvSpPr txBox="1"/>
          <p:nvPr/>
        </p:nvSpPr>
        <p:spPr>
          <a:xfrm>
            <a:off x="7970589" y="2225982"/>
            <a:ext cx="365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9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[9/9]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~La </a:t>
            </a:r>
            <a:r>
              <a:rPr lang="en-US" b="1" dirty="0" err="1"/>
              <a:t>ponctuation</a:t>
            </a:r>
            <a:r>
              <a:rPr lang="en-US" b="1" dirty="0"/>
              <a:t> 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6A050-902C-471D-AAB9-6644ADAA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33" y="1766438"/>
            <a:ext cx="7871240" cy="47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5494" y="2463177"/>
            <a:ext cx="6096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Préparation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Données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2828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Prétraitement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[1/7]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 err="1"/>
              <a:t>Supprimer</a:t>
            </a:r>
            <a:r>
              <a:rPr lang="en-US" b="1" dirty="0"/>
              <a:t> les URLs~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497946"/>
            <a:ext cx="6709389" cy="233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21" y="4042049"/>
            <a:ext cx="7124700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Virage 5"/>
          <p:cNvSpPr/>
          <p:nvPr/>
        </p:nvSpPr>
        <p:spPr>
          <a:xfrm rot="5400000">
            <a:off x="7203572" y="2176762"/>
            <a:ext cx="1369553" cy="1474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4FFD6-F1A4-4084-B233-9DAB1D1EDEB3}"/>
              </a:ext>
            </a:extLst>
          </p:cNvPr>
          <p:cNvSpPr/>
          <p:nvPr/>
        </p:nvSpPr>
        <p:spPr>
          <a:xfrm>
            <a:off x="5739369" y="1483684"/>
            <a:ext cx="765126" cy="2251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D3C373-51F9-4858-AEED-8AE82FBCF0E8}"/>
              </a:ext>
            </a:extLst>
          </p:cNvPr>
          <p:cNvSpPr/>
          <p:nvPr/>
        </p:nvSpPr>
        <p:spPr>
          <a:xfrm>
            <a:off x="5713437" y="2899097"/>
            <a:ext cx="765126" cy="2251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B2ADFE-9530-4425-A99A-E0D2BE935D87}"/>
              </a:ext>
            </a:extLst>
          </p:cNvPr>
          <p:cNvSpPr/>
          <p:nvPr/>
        </p:nvSpPr>
        <p:spPr>
          <a:xfrm>
            <a:off x="4840120" y="3604598"/>
            <a:ext cx="1796349" cy="2251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Prétraitement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[2/7]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 err="1"/>
              <a:t>Supprimer</a:t>
            </a:r>
            <a:r>
              <a:rPr lang="en-US" b="1" dirty="0"/>
              <a:t> la </a:t>
            </a:r>
            <a:r>
              <a:rPr lang="en-US" b="1" dirty="0" err="1"/>
              <a:t>ponctuation</a:t>
            </a:r>
            <a:r>
              <a:rPr lang="en-US" b="1" dirty="0"/>
              <a:t> ~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84325"/>
            <a:ext cx="6962775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Virage 17"/>
          <p:cNvSpPr/>
          <p:nvPr/>
        </p:nvSpPr>
        <p:spPr>
          <a:xfrm rot="5400000">
            <a:off x="7750867" y="2751660"/>
            <a:ext cx="958680" cy="11417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75" y="4154708"/>
            <a:ext cx="695325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F74F88-594B-4039-A34F-4713DF2E5668}"/>
              </a:ext>
            </a:extLst>
          </p:cNvPr>
          <p:cNvSpPr/>
          <p:nvPr/>
        </p:nvSpPr>
        <p:spPr>
          <a:xfrm>
            <a:off x="6700837" y="1584325"/>
            <a:ext cx="183356" cy="233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22FFA4-388A-4398-9E64-FF7324F4660F}"/>
              </a:ext>
            </a:extLst>
          </p:cNvPr>
          <p:cNvSpPr/>
          <p:nvPr/>
        </p:nvSpPr>
        <p:spPr>
          <a:xfrm>
            <a:off x="6523348" y="2609849"/>
            <a:ext cx="360845" cy="233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Prétraitement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[3/7]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 err="1"/>
              <a:t>Supprimer</a:t>
            </a:r>
            <a:r>
              <a:rPr lang="en-US" b="1" dirty="0"/>
              <a:t> les </a:t>
            </a:r>
            <a:r>
              <a:rPr lang="en-US" b="1" dirty="0" err="1"/>
              <a:t>contractins</a:t>
            </a:r>
            <a:r>
              <a:rPr lang="en-US" b="1" dirty="0"/>
              <a:t>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5C82B-8D08-454F-9860-B47DA0F0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9" y="2457113"/>
            <a:ext cx="4581525" cy="3400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77AD6-4EBB-475C-9E82-2D648E1B2351}"/>
              </a:ext>
            </a:extLst>
          </p:cNvPr>
          <p:cNvSpPr txBox="1"/>
          <p:nvPr/>
        </p:nvSpPr>
        <p:spPr>
          <a:xfrm>
            <a:off x="760373" y="19114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Exemples: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43" y="3347699"/>
            <a:ext cx="696277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8A0BCB-E43E-490D-A4AB-B95F1E246CF9}"/>
              </a:ext>
            </a:extLst>
          </p:cNvPr>
          <p:cNvSpPr/>
          <p:nvPr/>
        </p:nvSpPr>
        <p:spPr>
          <a:xfrm>
            <a:off x="433536" y="2457112"/>
            <a:ext cx="4581524" cy="34004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1C59E5-0F71-4C2A-919F-6C76AD92DAD3}"/>
              </a:ext>
            </a:extLst>
          </p:cNvPr>
          <p:cNvSpPr/>
          <p:nvPr/>
        </p:nvSpPr>
        <p:spPr>
          <a:xfrm>
            <a:off x="8578432" y="3678250"/>
            <a:ext cx="495478" cy="178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1E70F6-35F3-4530-BECB-E16584BE9E5B}"/>
              </a:ext>
            </a:extLst>
          </p:cNvPr>
          <p:cNvSpPr/>
          <p:nvPr/>
        </p:nvSpPr>
        <p:spPr>
          <a:xfrm>
            <a:off x="9055056" y="3342191"/>
            <a:ext cx="286907" cy="2682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Prétraitement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[4/7]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391793" y="1012241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 </a:t>
            </a:r>
            <a:r>
              <a:rPr lang="en-US" b="1" dirty="0" err="1"/>
              <a:t>Enlever</a:t>
            </a:r>
            <a:r>
              <a:rPr lang="en-US" b="1" dirty="0"/>
              <a:t> les mots </a:t>
            </a:r>
            <a:r>
              <a:rPr lang="en-US" b="1" dirty="0" err="1"/>
              <a:t>inhabituels</a:t>
            </a:r>
            <a:r>
              <a:rPr lang="en-US" b="1" dirty="0"/>
              <a:t> ~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175417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2"/>
                </a:solidFill>
              </a:rPr>
              <a:t>Les mots les plus fréquentes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7" y="2263584"/>
            <a:ext cx="2145253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3551714" y="172213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2"/>
                </a:solidFill>
              </a:rPr>
              <a:t>Les mots inhabituels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84" y="2220379"/>
            <a:ext cx="2220204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179" y="3951049"/>
            <a:ext cx="6049522" cy="86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Virage 9"/>
          <p:cNvSpPr/>
          <p:nvPr/>
        </p:nvSpPr>
        <p:spPr>
          <a:xfrm rot="5400000">
            <a:off x="6761849" y="2824852"/>
            <a:ext cx="815816" cy="10782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087" y="35899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Plan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B38DE-4592-42DE-93A2-F7CFEB2674E5}"/>
              </a:ext>
            </a:extLst>
          </p:cNvPr>
          <p:cNvSpPr txBox="1"/>
          <p:nvPr/>
        </p:nvSpPr>
        <p:spPr>
          <a:xfrm>
            <a:off x="6409463" y="2377352"/>
            <a:ext cx="533389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Compréhension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données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CD760-54C8-4E9D-9C31-376575824E51}"/>
              </a:ext>
            </a:extLst>
          </p:cNvPr>
          <p:cNvSpPr txBox="1"/>
          <p:nvPr/>
        </p:nvSpPr>
        <p:spPr>
          <a:xfrm>
            <a:off x="6392131" y="3212409"/>
            <a:ext cx="5226127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Préparation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données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5554702" y="3974272"/>
            <a:ext cx="6439392" cy="646331"/>
            <a:chOff x="6003745" y="1574253"/>
            <a:chExt cx="525592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BB5561-E297-4153-99F6-535280286AB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Modélisation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03745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83277" y="4837905"/>
            <a:ext cx="6066574" cy="646331"/>
            <a:chOff x="6027067" y="1574253"/>
            <a:chExt cx="523260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3236A9-A5F3-47C0-84F8-4B2301FA4B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Analyse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&amp; Evaluation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7">
            <a:extLst>
              <a:ext uri="{FF2B5EF4-FFF2-40B4-BE49-F238E27FC236}">
                <a16:creationId xmlns:a16="http://schemas.microsoft.com/office/drawing/2014/main" id="{1EB20DF9-652F-457C-8326-90B79EB97D87}"/>
              </a:ext>
            </a:extLst>
          </p:cNvPr>
          <p:cNvSpPr/>
          <p:nvPr/>
        </p:nvSpPr>
        <p:spPr>
          <a:xfrm rot="18900000">
            <a:off x="5777212" y="2398499"/>
            <a:ext cx="295268" cy="61695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E44D71DD-6E94-41D9-8808-A71B5D869CCC}"/>
              </a:ext>
            </a:extLst>
          </p:cNvPr>
          <p:cNvSpPr/>
          <p:nvPr/>
        </p:nvSpPr>
        <p:spPr>
          <a:xfrm>
            <a:off x="5768217" y="483790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Trapezoid 13">
            <a:extLst>
              <a:ext uri="{FF2B5EF4-FFF2-40B4-BE49-F238E27FC236}">
                <a16:creationId xmlns:a16="http://schemas.microsoft.com/office/drawing/2014/main" id="{2DE3BAE0-B417-4098-AEFC-CCE1125D8D75}"/>
              </a:ext>
            </a:extLst>
          </p:cNvPr>
          <p:cNvSpPr/>
          <p:nvPr/>
        </p:nvSpPr>
        <p:spPr>
          <a:xfrm>
            <a:off x="5743375" y="412595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C5EBEB65-1EF0-42C7-99A0-AA88F609A04A}"/>
              </a:ext>
            </a:extLst>
          </p:cNvPr>
          <p:cNvSpPr/>
          <p:nvPr/>
        </p:nvSpPr>
        <p:spPr>
          <a:xfrm>
            <a:off x="5700038" y="321208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30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Prétraitement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[5/7]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19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~Tokenization~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6" y="4519562"/>
            <a:ext cx="10786786" cy="1076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12" y="1906183"/>
            <a:ext cx="71151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èche vers le bas 5"/>
          <p:cNvSpPr/>
          <p:nvPr/>
        </p:nvSpPr>
        <p:spPr>
          <a:xfrm>
            <a:off x="5346700" y="3109277"/>
            <a:ext cx="749300" cy="119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29BE7-33E3-469F-986C-7EA982B41830}"/>
              </a:ext>
            </a:extLst>
          </p:cNvPr>
          <p:cNvSpPr/>
          <p:nvPr/>
        </p:nvSpPr>
        <p:spPr>
          <a:xfrm>
            <a:off x="499621" y="4402318"/>
            <a:ext cx="11208469" cy="126319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2723" y="49053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Prétraitement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[6/7]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815796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~Enlever les STOPWORDS~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A0793E-425D-4033-BC46-A47D25152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70" y="1259352"/>
            <a:ext cx="9978060" cy="3010351"/>
          </a:xfrm>
          <a:prstGeom prst="rect">
            <a:avLst/>
          </a:prstGeom>
        </p:spPr>
      </p:pic>
      <p:sp>
        <p:nvSpPr>
          <p:cNvPr id="12" name="Flèche vers le bas 5">
            <a:extLst>
              <a:ext uri="{FF2B5EF4-FFF2-40B4-BE49-F238E27FC236}">
                <a16:creationId xmlns:a16="http://schemas.microsoft.com/office/drawing/2014/main" id="{41BC2E29-11F2-4094-9D7C-2541770C4EE9}"/>
              </a:ext>
            </a:extLst>
          </p:cNvPr>
          <p:cNvSpPr/>
          <p:nvPr/>
        </p:nvSpPr>
        <p:spPr>
          <a:xfrm>
            <a:off x="5794033" y="4343927"/>
            <a:ext cx="452022" cy="60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D1F1158-6E29-45B6-8CE3-37DB28BD0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74" y="5026052"/>
            <a:ext cx="8032652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0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2723" y="49053"/>
            <a:ext cx="71154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Prétraitement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[7/7]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B92FF0D-C460-4DCB-91CA-0E98065FF274}"/>
              </a:ext>
            </a:extLst>
          </p:cNvPr>
          <p:cNvSpPr txBox="1"/>
          <p:nvPr/>
        </p:nvSpPr>
        <p:spPr>
          <a:xfrm>
            <a:off x="1538343" y="81579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~Lemmatization et Stemming~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824FA8-C274-4A75-988E-485A7E263C90}"/>
              </a:ext>
            </a:extLst>
          </p:cNvPr>
          <p:cNvSpPr txBox="1"/>
          <p:nvPr/>
        </p:nvSpPr>
        <p:spPr>
          <a:xfrm>
            <a:off x="2468553" y="2005516"/>
            <a:ext cx="743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appliquer la lemmatisation et la racinisation sur les mots des différents textes, on obtient 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02FBA5-BC0C-45F0-8F53-64B837D59266}"/>
              </a:ext>
            </a:extLst>
          </p:cNvPr>
          <p:cNvSpPr/>
          <p:nvPr/>
        </p:nvSpPr>
        <p:spPr>
          <a:xfrm>
            <a:off x="2376853" y="1951871"/>
            <a:ext cx="7438294" cy="75362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 vers le bas 5">
            <a:extLst>
              <a:ext uri="{FF2B5EF4-FFF2-40B4-BE49-F238E27FC236}">
                <a16:creationId xmlns:a16="http://schemas.microsoft.com/office/drawing/2014/main" id="{FCF512A1-F88E-4AF9-89EF-5A35E3F358C6}"/>
              </a:ext>
            </a:extLst>
          </p:cNvPr>
          <p:cNvSpPr/>
          <p:nvPr/>
        </p:nvSpPr>
        <p:spPr>
          <a:xfrm>
            <a:off x="5698565" y="2837797"/>
            <a:ext cx="452022" cy="60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344391-051F-4E7F-BA2B-CE37A920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3584808"/>
            <a:ext cx="8126630" cy="27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Modélisation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1618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5820" y="233719"/>
            <a:ext cx="4653784" cy="95140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Modélisation</a:t>
            </a:r>
            <a:r>
              <a:rPr lang="en-US" sz="3600" b="1" dirty="0"/>
              <a:t> [1/4]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49460" y="1000462"/>
            <a:ext cx="26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~Bag of words~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AD0409-F523-47BD-9B11-9CAB8CAFBF82}"/>
              </a:ext>
            </a:extLst>
          </p:cNvPr>
          <p:cNvSpPr txBox="1"/>
          <p:nvPr/>
        </p:nvSpPr>
        <p:spPr>
          <a:xfrm>
            <a:off x="682315" y="1948070"/>
            <a:ext cx="1093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première étape est la représentation du </a:t>
            </a:r>
            <a:r>
              <a:rPr lang="fr-FR" b="1" dirty="0"/>
              <a:t>Bag Of </a:t>
            </a:r>
            <a:r>
              <a:rPr lang="fr-FR" b="1" dirty="0" err="1"/>
              <a:t>Words</a:t>
            </a:r>
            <a:r>
              <a:rPr lang="fr-FR" b="1" dirty="0"/>
              <a:t> </a:t>
            </a:r>
            <a:r>
              <a:rPr lang="fr-FR" dirty="0"/>
              <a:t>qui est une représentation simplifiée utilisée dans le traitement de langage naturel et la recherche d’informations.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B4D20C-C7A0-4CC5-9E3E-94F21F5FCF1C}"/>
              </a:ext>
            </a:extLst>
          </p:cNvPr>
          <p:cNvSpPr txBox="1"/>
          <p:nvPr/>
        </p:nvSpPr>
        <p:spPr>
          <a:xfrm>
            <a:off x="978451" y="3080344"/>
            <a:ext cx="395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La méthode de </a:t>
            </a:r>
            <a:r>
              <a:rPr lang="fr-FR" b="1" dirty="0" err="1"/>
              <a:t>CountVectrorizer</a:t>
            </a:r>
            <a:r>
              <a:rPr lang="fr-FR" b="1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84000-73FB-4612-A21D-7F923DFA1AF9}"/>
              </a:ext>
            </a:extLst>
          </p:cNvPr>
          <p:cNvSpPr txBox="1"/>
          <p:nvPr/>
        </p:nvSpPr>
        <p:spPr>
          <a:xfrm>
            <a:off x="7258927" y="3115458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La méthode de TF-IDF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F01324F5-08A1-4201-AD0B-9DC89AD781CE}"/>
              </a:ext>
            </a:extLst>
          </p:cNvPr>
          <p:cNvSpPr/>
          <p:nvPr/>
        </p:nvSpPr>
        <p:spPr>
          <a:xfrm>
            <a:off x="2214981" y="3770142"/>
            <a:ext cx="576776" cy="996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2A76303B-BCE4-4AE6-958F-6DEECCA0FF32}"/>
              </a:ext>
            </a:extLst>
          </p:cNvPr>
          <p:cNvSpPr/>
          <p:nvPr/>
        </p:nvSpPr>
        <p:spPr>
          <a:xfrm>
            <a:off x="8412472" y="3770142"/>
            <a:ext cx="576776" cy="996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235474A-D979-4400-A1D8-E6FB15721C7B}"/>
              </a:ext>
            </a:extLst>
          </p:cNvPr>
          <p:cNvSpPr txBox="1"/>
          <p:nvPr/>
        </p:nvSpPr>
        <p:spPr>
          <a:xfrm>
            <a:off x="795571" y="5152592"/>
            <a:ext cx="421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Représenter chaque mot du document par sa fréquence(occurrence).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C6D879-0D0C-41B3-88BB-A2341044CBB5}"/>
              </a:ext>
            </a:extLst>
          </p:cNvPr>
          <p:cNvSpPr txBox="1"/>
          <p:nvPr/>
        </p:nvSpPr>
        <p:spPr>
          <a:xfrm>
            <a:off x="6781338" y="5087081"/>
            <a:ext cx="450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Evaluer l'importance d’un mot contenu dans un document, relativement à une collection.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15EC6-76CE-4CF8-9EC2-E0F26768B788}"/>
              </a:ext>
            </a:extLst>
          </p:cNvPr>
          <p:cNvSpPr/>
          <p:nvPr/>
        </p:nvSpPr>
        <p:spPr>
          <a:xfrm>
            <a:off x="682315" y="4967926"/>
            <a:ext cx="4332137" cy="114064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1599F-5F02-4C9B-B4DA-A974253409A8}"/>
              </a:ext>
            </a:extLst>
          </p:cNvPr>
          <p:cNvSpPr/>
          <p:nvPr/>
        </p:nvSpPr>
        <p:spPr>
          <a:xfrm>
            <a:off x="6688508" y="4978424"/>
            <a:ext cx="4332137" cy="114064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E461F-A559-4897-8800-B53BDDC127A4}"/>
              </a:ext>
            </a:extLst>
          </p:cNvPr>
          <p:cNvSpPr/>
          <p:nvPr/>
        </p:nvSpPr>
        <p:spPr>
          <a:xfrm>
            <a:off x="666019" y="1733997"/>
            <a:ext cx="10616269" cy="11406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696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5820" y="233719"/>
            <a:ext cx="4653784" cy="95140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Modélisation</a:t>
            </a:r>
            <a:r>
              <a:rPr lang="en-US" sz="3600" b="1" dirty="0"/>
              <a:t> [2/4]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49460" y="100046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~Cross validation~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57C79C-CFC4-4A6F-9888-2BD2A6C8ED25}"/>
              </a:ext>
            </a:extLst>
          </p:cNvPr>
          <p:cNvSpPr txBox="1"/>
          <p:nvPr/>
        </p:nvSpPr>
        <p:spPr>
          <a:xfrm>
            <a:off x="1413443" y="1647206"/>
            <a:ext cx="846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validation croisée pour estimer la fiabilité d’un modèle fondé sur une technique d’échantillonnage.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F44FF8-790A-4C7E-94F0-19C1AF124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4" y="2527444"/>
            <a:ext cx="6051819" cy="4096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67FAC40-300B-448C-AA5D-6E59A20B5CA7}"/>
              </a:ext>
            </a:extLst>
          </p:cNvPr>
          <p:cNvSpPr/>
          <p:nvPr/>
        </p:nvSpPr>
        <p:spPr>
          <a:xfrm>
            <a:off x="6951518" y="4670870"/>
            <a:ext cx="64711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BE58EC-8057-4089-9AA0-95906B530482}"/>
              </a:ext>
            </a:extLst>
          </p:cNvPr>
          <p:cNvSpPr txBox="1"/>
          <p:nvPr/>
        </p:nvSpPr>
        <p:spPr>
          <a:xfrm>
            <a:off x="7720818" y="4502448"/>
            <a:ext cx="431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Eviter un biais potentiel lié au fait de faire une évaluation unique.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2B7349-95F6-400D-AFF9-9C5BE9E5E304}"/>
              </a:ext>
            </a:extLst>
          </p:cNvPr>
          <p:cNvSpPr txBox="1"/>
          <p:nvPr/>
        </p:nvSpPr>
        <p:spPr>
          <a:xfrm>
            <a:off x="7720817" y="3214666"/>
            <a:ext cx="431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Utiliser l'intégralité du jeu de données pour l’entraînement et pour la validation.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1734CD5-171B-4CBB-9F89-0E3CBF32CD5D}"/>
              </a:ext>
            </a:extLst>
          </p:cNvPr>
          <p:cNvSpPr/>
          <p:nvPr/>
        </p:nvSpPr>
        <p:spPr>
          <a:xfrm>
            <a:off x="6939795" y="3383087"/>
            <a:ext cx="64711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0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5820" y="233719"/>
            <a:ext cx="4653784" cy="95140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Modélisation</a:t>
            </a:r>
            <a:r>
              <a:rPr lang="en-US" sz="3600" b="1" dirty="0"/>
              <a:t> [3/4]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49460" y="1000462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~Application des </a:t>
            </a:r>
            <a:r>
              <a:rPr lang="en-US" b="1" dirty="0" err="1"/>
              <a:t>modèles</a:t>
            </a:r>
            <a:r>
              <a:rPr lang="en-US" b="1" dirty="0"/>
              <a:t>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DCAE6-0E72-4C2F-9C81-6D72B993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0" y="1756577"/>
            <a:ext cx="4195845" cy="142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8DF97-237E-4C28-B81D-B1447FC3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42" y="379968"/>
            <a:ext cx="4186179" cy="1376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C27D5-618A-440B-B458-A821ADDD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576" y="1918060"/>
            <a:ext cx="4700589" cy="133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BA08E-25D8-4789-9BB4-46BBE37FA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550" y="3395911"/>
            <a:ext cx="4556433" cy="133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131F1-FC6C-4238-BD5C-C4712B564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87" y="4932844"/>
            <a:ext cx="4529829" cy="133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A0D76-6C25-4A55-AF90-8F493AA06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788" y="4932844"/>
            <a:ext cx="3810530" cy="1232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91C61-E20C-4C74-B906-CF3A56DF54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089" y="3487896"/>
            <a:ext cx="4050873" cy="124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2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5820" y="233719"/>
            <a:ext cx="4653784" cy="95140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Modélisation</a:t>
            </a:r>
            <a:r>
              <a:rPr lang="en-US" sz="3600" b="1" dirty="0"/>
              <a:t> [4/4]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49460" y="100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~Boost~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84C96-F176-4636-8DD6-38FAEF68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14" y="2250692"/>
            <a:ext cx="4437756" cy="776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19AC-6C7C-473E-A79C-6E916C12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42" y="4689837"/>
            <a:ext cx="5612041" cy="862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èche : bas 8">
            <a:extLst>
              <a:ext uri="{FF2B5EF4-FFF2-40B4-BE49-F238E27FC236}">
                <a16:creationId xmlns:a16="http://schemas.microsoft.com/office/drawing/2014/main" id="{F3F21BB8-7B47-46E3-A632-A358E690D17A}"/>
              </a:ext>
            </a:extLst>
          </p:cNvPr>
          <p:cNvSpPr/>
          <p:nvPr/>
        </p:nvSpPr>
        <p:spPr>
          <a:xfrm>
            <a:off x="8205986" y="3430777"/>
            <a:ext cx="576776" cy="996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DAF38-DAA3-4511-8D59-98D24B26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2383509"/>
            <a:ext cx="3829050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EC8994-E8A5-4B62-B9CF-CC31B53EB05A}"/>
              </a:ext>
            </a:extLst>
          </p:cNvPr>
          <p:cNvSpPr txBox="1"/>
          <p:nvPr/>
        </p:nvSpPr>
        <p:spPr>
          <a:xfrm>
            <a:off x="760373" y="1911496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</a:rPr>
              <a:t>XGboost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EC452-7B92-4E60-934A-E915D7545F53}"/>
              </a:ext>
            </a:extLst>
          </p:cNvPr>
          <p:cNvSpPr txBox="1"/>
          <p:nvPr/>
        </p:nvSpPr>
        <p:spPr>
          <a:xfrm>
            <a:off x="6396927" y="169896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36882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247424" y="2366358"/>
            <a:ext cx="6096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Analyse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&amp; Evaluation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0429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5819" y="233719"/>
            <a:ext cx="5675485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Analyse</a:t>
            </a:r>
            <a:r>
              <a:rPr lang="en-US" sz="3600" b="1" dirty="0"/>
              <a:t> &amp;Evaluation [1/3]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49460" y="100046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 err="1"/>
              <a:t>Courbe</a:t>
            </a:r>
            <a:r>
              <a:rPr lang="en-US" b="1" dirty="0"/>
              <a:t> ROC~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6848E-752B-4891-BB13-253092C3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972"/>
            <a:ext cx="9068586" cy="52566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DC59F0-3669-4C6F-8CCC-3D7D4ACE1B59}"/>
              </a:ext>
            </a:extLst>
          </p:cNvPr>
          <p:cNvCxnSpPr>
            <a:cxnSpLocks/>
          </p:cNvCxnSpPr>
          <p:nvPr/>
        </p:nvCxnSpPr>
        <p:spPr>
          <a:xfrm flipH="1">
            <a:off x="2611225" y="2639504"/>
            <a:ext cx="6202838" cy="311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359BEB-1A20-440B-A52A-B1626E464BD1}"/>
              </a:ext>
            </a:extLst>
          </p:cNvPr>
          <p:cNvSpPr txBox="1"/>
          <p:nvPr/>
        </p:nvSpPr>
        <p:spPr>
          <a:xfrm>
            <a:off x="8814063" y="2254750"/>
            <a:ext cx="310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Nu.  Naïve Bayes</a:t>
            </a:r>
          </a:p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“acc = 0.8”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508ACA-AA11-4A19-8281-B22702EE8AC8}"/>
              </a:ext>
            </a:extLst>
          </p:cNvPr>
          <p:cNvSpPr/>
          <p:nvPr/>
        </p:nvSpPr>
        <p:spPr>
          <a:xfrm>
            <a:off x="8814063" y="2061377"/>
            <a:ext cx="3101417" cy="8484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8363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5820" y="233719"/>
            <a:ext cx="5770180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Analyse</a:t>
            </a:r>
            <a:r>
              <a:rPr lang="en-US" sz="3600" b="1" dirty="0"/>
              <a:t> &amp;Evaluation [2/3]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49460" y="1000462"/>
            <a:ext cx="25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~Tableau </a:t>
            </a:r>
            <a:r>
              <a:rPr lang="en-US" b="1" dirty="0" err="1"/>
              <a:t>Comparatif</a:t>
            </a:r>
            <a:r>
              <a:rPr lang="en-US" b="1" dirty="0"/>
              <a:t>~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A9D464-9070-43A2-9184-81A06882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9322"/>
            <a:ext cx="7690029" cy="47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65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5820" y="233719"/>
            <a:ext cx="5770180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Analyse</a:t>
            </a:r>
            <a:r>
              <a:rPr lang="en-US" sz="3600" b="1" dirty="0"/>
              <a:t> &amp;Evaluation [3/3]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149460" y="100046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~Evaluation~</a:t>
            </a:r>
          </a:p>
        </p:txBody>
      </p:sp>
    </p:spTree>
    <p:extLst>
      <p:ext uri="{BB962C8B-B14F-4D97-AF65-F5344CB8AC3E}">
        <p14:creationId xmlns:p14="http://schemas.microsoft.com/office/powerpoint/2010/main" val="4064609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1481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294636"/>
            <a:ext cx="5324475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b="1" dirty="0">
                <a:solidFill>
                  <a:schemeClr val="bg1"/>
                </a:solidFill>
                <a:cs typeface="Arial" pitchFamily="34" charset="0"/>
              </a:rPr>
              <a:t>Merci de </a:t>
            </a:r>
            <a:r>
              <a:rPr lang="en-US" altLang="ko-KR" sz="5867" b="1" dirty="0" err="1">
                <a:solidFill>
                  <a:schemeClr val="bg1"/>
                </a:solidFill>
                <a:cs typeface="Arial" pitchFamily="34" charset="0"/>
              </a:rPr>
              <a:t>votre</a:t>
            </a:r>
            <a:endParaRPr lang="en-US" altLang="ko-KR" sz="5867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5867" b="1" dirty="0">
                <a:solidFill>
                  <a:schemeClr val="bg1"/>
                </a:solidFill>
                <a:cs typeface="Arial" pitchFamily="34" charset="0"/>
              </a:rPr>
              <a:t>Attention</a:t>
            </a:r>
            <a:endParaRPr lang="ko-KR" altLang="en-US" sz="5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3970923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375281-19E2-4EAE-BA3C-17BB51117767}"/>
              </a:ext>
            </a:extLst>
          </p:cNvPr>
          <p:cNvGrpSpPr/>
          <p:nvPr/>
        </p:nvGrpSpPr>
        <p:grpSpPr>
          <a:xfrm>
            <a:off x="708739" y="1843405"/>
            <a:ext cx="5797258" cy="3093185"/>
            <a:chOff x="3101743" y="1853133"/>
            <a:chExt cx="5797258" cy="30931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E6E9C5-77F0-4A8D-A1F6-213CE3C33CAC}"/>
                </a:ext>
              </a:extLst>
            </p:cNvPr>
            <p:cNvGrpSpPr/>
            <p:nvPr/>
          </p:nvGrpSpPr>
          <p:grpSpPr>
            <a:xfrm rot="20177420">
              <a:off x="4412645" y="1885599"/>
              <a:ext cx="1785679" cy="2523400"/>
              <a:chOff x="4070856" y="1685903"/>
              <a:chExt cx="1785679" cy="2523400"/>
            </a:xfrm>
          </p:grpSpPr>
          <p:sp>
            <p:nvSpPr>
              <p:cNvPr id="10" name="Graphic 57">
                <a:extLst>
                  <a:ext uri="{FF2B5EF4-FFF2-40B4-BE49-F238E27FC236}">
                    <a16:creationId xmlns:a16="http://schemas.microsoft.com/office/drawing/2014/main" id="{5FA007F6-98E3-45E5-99A6-55B09CFA359E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Graphic 71">
                <a:extLst>
                  <a:ext uri="{FF2B5EF4-FFF2-40B4-BE49-F238E27FC236}">
                    <a16:creationId xmlns:a16="http://schemas.microsoft.com/office/drawing/2014/main" id="{EFBC3166-E370-487C-A218-FEDAB89D0D19}"/>
                  </a:ext>
                </a:extLst>
              </p:cNvPr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85">
                <a:extLst>
                  <a:ext uri="{FF2B5EF4-FFF2-40B4-BE49-F238E27FC236}">
                    <a16:creationId xmlns:a16="http://schemas.microsoft.com/office/drawing/2014/main" id="{66C55A84-13CA-455A-A281-188F5CD67A2F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03B8782-5BA8-42D3-AE46-CBC75BAB8082}"/>
                </a:ext>
              </a:extLst>
            </p:cNvPr>
            <p:cNvGrpSpPr/>
            <p:nvPr/>
          </p:nvGrpSpPr>
          <p:grpSpPr>
            <a:xfrm rot="17400000">
              <a:off x="3470603" y="2791779"/>
              <a:ext cx="1785679" cy="2523400"/>
              <a:chOff x="4070856" y="1685903"/>
              <a:chExt cx="1785679" cy="2523400"/>
            </a:xfrm>
          </p:grpSpPr>
          <p:sp>
            <p:nvSpPr>
              <p:cNvPr id="60" name="Graphic 57">
                <a:extLst>
                  <a:ext uri="{FF2B5EF4-FFF2-40B4-BE49-F238E27FC236}">
                    <a16:creationId xmlns:a16="http://schemas.microsoft.com/office/drawing/2014/main" id="{75625B20-AA03-421B-9920-5FAFE1A69487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Graphic 71">
                <a:extLst>
                  <a:ext uri="{FF2B5EF4-FFF2-40B4-BE49-F238E27FC236}">
                    <a16:creationId xmlns:a16="http://schemas.microsoft.com/office/drawing/2014/main" id="{4081FF9A-174F-4DAF-BF45-F9084D78B6D4}"/>
                  </a:ext>
                </a:extLst>
              </p:cNvPr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Graphic 85">
                <a:extLst>
                  <a:ext uri="{FF2B5EF4-FFF2-40B4-BE49-F238E27FC236}">
                    <a16:creationId xmlns:a16="http://schemas.microsoft.com/office/drawing/2014/main" id="{E5CEBCAF-C5BF-4666-AC30-BEBE18D50F96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58902D-F667-4A42-830E-42F67CD71507}"/>
                </a:ext>
              </a:extLst>
            </p:cNvPr>
            <p:cNvGrpSpPr/>
            <p:nvPr/>
          </p:nvGrpSpPr>
          <p:grpSpPr>
            <a:xfrm rot="1422580" flipH="1">
              <a:off x="5800879" y="1853133"/>
              <a:ext cx="1785679" cy="2523400"/>
              <a:chOff x="4070856" y="1685903"/>
              <a:chExt cx="1785679" cy="2523400"/>
            </a:xfrm>
          </p:grpSpPr>
          <p:sp>
            <p:nvSpPr>
              <p:cNvPr id="89" name="Graphic 57">
                <a:extLst>
                  <a:ext uri="{FF2B5EF4-FFF2-40B4-BE49-F238E27FC236}">
                    <a16:creationId xmlns:a16="http://schemas.microsoft.com/office/drawing/2014/main" id="{5F435D04-D58C-4D65-8576-45933EB1F450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Graphic 71">
                <a:extLst>
                  <a:ext uri="{FF2B5EF4-FFF2-40B4-BE49-F238E27FC236}">
                    <a16:creationId xmlns:a16="http://schemas.microsoft.com/office/drawing/2014/main" id="{85EB5F2D-C04E-4A78-88B6-B9B742F996F8}"/>
                  </a:ext>
                </a:extLst>
              </p:cNvPr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Graphic 85">
                <a:extLst>
                  <a:ext uri="{FF2B5EF4-FFF2-40B4-BE49-F238E27FC236}">
                    <a16:creationId xmlns:a16="http://schemas.microsoft.com/office/drawing/2014/main" id="{F7F7A0A9-ADBA-4829-8C53-A7568BD77A65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037357-58D0-403D-922F-E5AE52172A73}"/>
                </a:ext>
              </a:extLst>
            </p:cNvPr>
            <p:cNvGrpSpPr/>
            <p:nvPr/>
          </p:nvGrpSpPr>
          <p:grpSpPr>
            <a:xfrm rot="4200000" flipH="1">
              <a:off x="6744461" y="2791779"/>
              <a:ext cx="1785679" cy="2523400"/>
              <a:chOff x="4070856" y="1685903"/>
              <a:chExt cx="1785679" cy="2523400"/>
            </a:xfrm>
          </p:grpSpPr>
          <p:sp>
            <p:nvSpPr>
              <p:cNvPr id="69" name="Graphic 57">
                <a:extLst>
                  <a:ext uri="{FF2B5EF4-FFF2-40B4-BE49-F238E27FC236}">
                    <a16:creationId xmlns:a16="http://schemas.microsoft.com/office/drawing/2014/main" id="{80586D6E-CEC2-48B1-AD09-E96700AEC3F4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71">
                <a:extLst>
                  <a:ext uri="{FF2B5EF4-FFF2-40B4-BE49-F238E27FC236}">
                    <a16:creationId xmlns:a16="http://schemas.microsoft.com/office/drawing/2014/main" id="{12FA98D3-10C6-4CC3-A581-3849BA0FE863}"/>
                  </a:ext>
                </a:extLst>
              </p:cNvPr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Graphic 85">
                <a:extLst>
                  <a:ext uri="{FF2B5EF4-FFF2-40B4-BE49-F238E27FC236}">
                    <a16:creationId xmlns:a16="http://schemas.microsoft.com/office/drawing/2014/main" id="{DB4E5334-2C67-47C8-A77F-9272146FD664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52" y="3999050"/>
            <a:ext cx="207300" cy="207300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682" y="3366135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44" y="4052977"/>
            <a:ext cx="352570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21" y="3425150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33" y="234420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42" y="234420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37" y="360010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39" y="4023905"/>
            <a:ext cx="207263" cy="2073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5" y="4047896"/>
            <a:ext cx="369706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5" y="4304309"/>
            <a:ext cx="218211" cy="2182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07" y="4312028"/>
            <a:ext cx="218235" cy="21821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6662E94C-C013-4780-B856-0541F9D5258F}"/>
              </a:ext>
            </a:extLst>
          </p:cNvPr>
          <p:cNvSpPr>
            <a:spLocks noChangeAspect="1"/>
          </p:cNvSpPr>
          <p:nvPr/>
        </p:nvSpPr>
        <p:spPr>
          <a:xfrm>
            <a:off x="5506406" y="3600106"/>
            <a:ext cx="518693" cy="51863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615CB7A-2504-4DCC-B8EB-C1C1121085F7}"/>
              </a:ext>
            </a:extLst>
          </p:cNvPr>
          <p:cNvSpPr/>
          <p:nvPr/>
        </p:nvSpPr>
        <p:spPr>
          <a:xfrm>
            <a:off x="7382425" y="1857567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090D96-9C57-4B27-B5BB-D1F14C0BD1A5}"/>
              </a:ext>
            </a:extLst>
          </p:cNvPr>
          <p:cNvSpPr/>
          <p:nvPr/>
        </p:nvSpPr>
        <p:spPr>
          <a:xfrm>
            <a:off x="7382425" y="3023229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3A0A877-F633-4B2F-A9AC-71E134A70664}"/>
              </a:ext>
            </a:extLst>
          </p:cNvPr>
          <p:cNvSpPr/>
          <p:nvPr/>
        </p:nvSpPr>
        <p:spPr>
          <a:xfrm>
            <a:off x="7382425" y="4188892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C2979E0-5288-4CAE-AC80-60BE356579ED}"/>
              </a:ext>
            </a:extLst>
          </p:cNvPr>
          <p:cNvSpPr/>
          <p:nvPr/>
        </p:nvSpPr>
        <p:spPr>
          <a:xfrm>
            <a:off x="7382425" y="5354554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39BFA8-9DF0-478A-85F3-57B1D0D91A57}"/>
              </a:ext>
            </a:extLst>
          </p:cNvPr>
          <p:cNvSpPr txBox="1"/>
          <p:nvPr/>
        </p:nvSpPr>
        <p:spPr>
          <a:xfrm>
            <a:off x="8225315" y="1816462"/>
            <a:ext cx="30816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réseaux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sociaux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présentent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moyen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diffusion de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l’information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temps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réels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D05752-81FA-4101-9A60-F3DD7C253221}"/>
              </a:ext>
            </a:extLst>
          </p:cNvPr>
          <p:cNvSpPr txBox="1"/>
          <p:nvPr/>
        </p:nvSpPr>
        <p:spPr>
          <a:xfrm>
            <a:off x="8157123" y="2941021"/>
            <a:ext cx="314987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Twitter est devenu un canal de communication important en cas d'urgence.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D763CAB-8355-4580-AFC5-C50A9360D618}"/>
              </a:ext>
            </a:extLst>
          </p:cNvPr>
          <p:cNvSpPr txBox="1"/>
          <p:nvPr/>
        </p:nvSpPr>
        <p:spPr>
          <a:xfrm>
            <a:off x="8225315" y="4083441"/>
            <a:ext cx="30816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Pour cette raison, de plus en plus d'agences sont intéressées à surveiller par programme Twitter.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50E887-8C96-4920-A0BE-C9C2A7C2B105}"/>
              </a:ext>
            </a:extLst>
          </p:cNvPr>
          <p:cNvSpPr txBox="1"/>
          <p:nvPr/>
        </p:nvSpPr>
        <p:spPr>
          <a:xfrm>
            <a:off x="8225315" y="5383038"/>
            <a:ext cx="30816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utilise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le ML pour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prédire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les “Tweets”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présentent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Catastrohone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Oval 21">
            <a:extLst>
              <a:ext uri="{FF2B5EF4-FFF2-40B4-BE49-F238E27FC236}">
                <a16:creationId xmlns:a16="http://schemas.microsoft.com/office/drawing/2014/main" id="{EEFAFC80-AA79-4126-B949-26D3E2E28C86}"/>
              </a:ext>
            </a:extLst>
          </p:cNvPr>
          <p:cNvSpPr>
            <a:spLocks noChangeAspect="1"/>
          </p:cNvSpPr>
          <p:nvPr/>
        </p:nvSpPr>
        <p:spPr>
          <a:xfrm rot="20700000">
            <a:off x="7516859" y="4357812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9D8B12F9-89D0-4EC4-91C2-06EE7D6C9D75}"/>
              </a:ext>
            </a:extLst>
          </p:cNvPr>
          <p:cNvSpPr>
            <a:spLocks/>
          </p:cNvSpPr>
          <p:nvPr/>
        </p:nvSpPr>
        <p:spPr bwMode="auto">
          <a:xfrm rot="470941">
            <a:off x="2328222" y="4353017"/>
            <a:ext cx="3093908" cy="2557868"/>
          </a:xfrm>
          <a:custGeom>
            <a:avLst/>
            <a:gdLst>
              <a:gd name="connsiteX0" fmla="*/ 1380104 w 3093908"/>
              <a:gd name="connsiteY0" fmla="*/ 960640 h 2557868"/>
              <a:gd name="connsiteX1" fmla="*/ 1404926 w 3093908"/>
              <a:gd name="connsiteY1" fmla="*/ 974839 h 2557868"/>
              <a:gd name="connsiteX2" fmla="*/ 1419110 w 3093908"/>
              <a:gd name="connsiteY2" fmla="*/ 987262 h 2557868"/>
              <a:gd name="connsiteX3" fmla="*/ 1426202 w 3093908"/>
              <a:gd name="connsiteY3" fmla="*/ 994361 h 2557868"/>
              <a:gd name="connsiteX4" fmla="*/ 1426202 w 3093908"/>
              <a:gd name="connsiteY4" fmla="*/ 997911 h 2557868"/>
              <a:gd name="connsiteX5" fmla="*/ 1419110 w 3093908"/>
              <a:gd name="connsiteY5" fmla="*/ 1026307 h 2557868"/>
              <a:gd name="connsiteX6" fmla="*/ 1417337 w 3093908"/>
              <a:gd name="connsiteY6" fmla="*/ 1045830 h 2557868"/>
              <a:gd name="connsiteX7" fmla="*/ 1413791 w 3093908"/>
              <a:gd name="connsiteY7" fmla="*/ 1058253 h 2557868"/>
              <a:gd name="connsiteX8" fmla="*/ 1413791 w 3093908"/>
              <a:gd name="connsiteY8" fmla="*/ 1065352 h 2557868"/>
              <a:gd name="connsiteX9" fmla="*/ 1413791 w 3093908"/>
              <a:gd name="connsiteY9" fmla="*/ 1067128 h 2557868"/>
              <a:gd name="connsiteX10" fmla="*/ 1420883 w 3093908"/>
              <a:gd name="connsiteY10" fmla="*/ 1090200 h 2557868"/>
              <a:gd name="connsiteX11" fmla="*/ 1427975 w 3093908"/>
              <a:gd name="connsiteY11" fmla="*/ 1120371 h 2557868"/>
              <a:gd name="connsiteX12" fmla="*/ 1442159 w 3093908"/>
              <a:gd name="connsiteY12" fmla="*/ 1143443 h 2557868"/>
              <a:gd name="connsiteX13" fmla="*/ 1452797 w 3093908"/>
              <a:gd name="connsiteY13" fmla="*/ 1161191 h 2557868"/>
              <a:gd name="connsiteX14" fmla="*/ 1461662 w 3093908"/>
              <a:gd name="connsiteY14" fmla="*/ 1175389 h 2557868"/>
              <a:gd name="connsiteX15" fmla="*/ 1466982 w 3093908"/>
              <a:gd name="connsiteY15" fmla="*/ 1177164 h 2557868"/>
              <a:gd name="connsiteX16" fmla="*/ 1491804 w 3093908"/>
              <a:gd name="connsiteY16" fmla="*/ 1205561 h 2557868"/>
              <a:gd name="connsiteX17" fmla="*/ 1507761 w 3093908"/>
              <a:gd name="connsiteY17" fmla="*/ 1223308 h 2557868"/>
              <a:gd name="connsiteX18" fmla="*/ 1518399 w 3093908"/>
              <a:gd name="connsiteY18" fmla="*/ 1237507 h 2557868"/>
              <a:gd name="connsiteX19" fmla="*/ 1520172 w 3093908"/>
              <a:gd name="connsiteY19" fmla="*/ 1241056 h 2557868"/>
              <a:gd name="connsiteX20" fmla="*/ 1543221 w 3093908"/>
              <a:gd name="connsiteY20" fmla="*/ 1290751 h 2557868"/>
              <a:gd name="connsiteX21" fmla="*/ 1566271 w 3093908"/>
              <a:gd name="connsiteY21" fmla="*/ 1342219 h 2557868"/>
              <a:gd name="connsiteX22" fmla="*/ 1589320 w 3093908"/>
              <a:gd name="connsiteY22" fmla="*/ 1395463 h 2557868"/>
              <a:gd name="connsiteX23" fmla="*/ 1608823 w 3093908"/>
              <a:gd name="connsiteY23" fmla="*/ 1448707 h 2557868"/>
              <a:gd name="connsiteX24" fmla="*/ 1628326 w 3093908"/>
              <a:gd name="connsiteY24" fmla="*/ 1501950 h 2557868"/>
              <a:gd name="connsiteX25" fmla="*/ 1646057 w 3093908"/>
              <a:gd name="connsiteY25" fmla="*/ 1551644 h 2557868"/>
              <a:gd name="connsiteX26" fmla="*/ 1662014 w 3093908"/>
              <a:gd name="connsiteY26" fmla="*/ 1597789 h 2557868"/>
              <a:gd name="connsiteX27" fmla="*/ 1676198 w 3093908"/>
              <a:gd name="connsiteY27" fmla="*/ 1638609 h 2557868"/>
              <a:gd name="connsiteX28" fmla="*/ 1685063 w 3093908"/>
              <a:gd name="connsiteY28" fmla="*/ 1674105 h 2557868"/>
              <a:gd name="connsiteX29" fmla="*/ 1693928 w 3093908"/>
              <a:gd name="connsiteY29" fmla="*/ 1698952 h 2557868"/>
              <a:gd name="connsiteX30" fmla="*/ 1699247 w 3093908"/>
              <a:gd name="connsiteY30" fmla="*/ 1714925 h 2557868"/>
              <a:gd name="connsiteX31" fmla="*/ 1701020 w 3093908"/>
              <a:gd name="connsiteY31" fmla="*/ 1722024 h 2557868"/>
              <a:gd name="connsiteX32" fmla="*/ 1715204 w 3093908"/>
              <a:gd name="connsiteY32" fmla="*/ 1762844 h 2557868"/>
              <a:gd name="connsiteX33" fmla="*/ 1725842 w 3093908"/>
              <a:gd name="connsiteY33" fmla="*/ 1814313 h 2557868"/>
              <a:gd name="connsiteX34" fmla="*/ 1740026 w 3093908"/>
              <a:gd name="connsiteY34" fmla="*/ 1871106 h 2557868"/>
              <a:gd name="connsiteX35" fmla="*/ 1752438 w 3093908"/>
              <a:gd name="connsiteY35" fmla="*/ 1933224 h 2557868"/>
              <a:gd name="connsiteX36" fmla="*/ 1763076 w 3093908"/>
              <a:gd name="connsiteY36" fmla="*/ 2000666 h 2557868"/>
              <a:gd name="connsiteX37" fmla="*/ 1775487 w 3093908"/>
              <a:gd name="connsiteY37" fmla="*/ 2066333 h 2557868"/>
              <a:gd name="connsiteX38" fmla="*/ 1784352 w 3093908"/>
              <a:gd name="connsiteY38" fmla="*/ 2135550 h 2557868"/>
              <a:gd name="connsiteX39" fmla="*/ 1793217 w 3093908"/>
              <a:gd name="connsiteY39" fmla="*/ 2199442 h 2557868"/>
              <a:gd name="connsiteX40" fmla="*/ 1802082 w 3093908"/>
              <a:gd name="connsiteY40" fmla="*/ 2265109 h 2557868"/>
              <a:gd name="connsiteX41" fmla="*/ 1810947 w 3093908"/>
              <a:gd name="connsiteY41" fmla="*/ 2321902 h 2557868"/>
              <a:gd name="connsiteX42" fmla="*/ 1816266 w 3093908"/>
              <a:gd name="connsiteY42" fmla="*/ 2371596 h 2557868"/>
              <a:gd name="connsiteX43" fmla="*/ 1822384 w 3093908"/>
              <a:gd name="connsiteY43" fmla="*/ 2409869 h 2557868"/>
              <a:gd name="connsiteX44" fmla="*/ 1568614 w 3093908"/>
              <a:gd name="connsiteY44" fmla="*/ 2444853 h 2557868"/>
              <a:gd name="connsiteX45" fmla="*/ 1560952 w 3093908"/>
              <a:gd name="connsiteY45" fmla="*/ 2376921 h 2557868"/>
              <a:gd name="connsiteX46" fmla="*/ 1550313 w 3093908"/>
              <a:gd name="connsiteY46" fmla="*/ 2218965 h 2557868"/>
              <a:gd name="connsiteX47" fmla="*/ 1544994 w 3093908"/>
              <a:gd name="connsiteY47" fmla="*/ 2146198 h 2557868"/>
              <a:gd name="connsiteX48" fmla="*/ 1537902 w 3093908"/>
              <a:gd name="connsiteY48" fmla="*/ 2078757 h 2557868"/>
              <a:gd name="connsiteX49" fmla="*/ 1534356 w 3093908"/>
              <a:gd name="connsiteY49" fmla="*/ 2018414 h 2557868"/>
              <a:gd name="connsiteX50" fmla="*/ 1527264 w 3093908"/>
              <a:gd name="connsiteY50" fmla="*/ 1963395 h 2557868"/>
              <a:gd name="connsiteX51" fmla="*/ 1521945 w 3093908"/>
              <a:gd name="connsiteY51" fmla="*/ 1919025 h 2557868"/>
              <a:gd name="connsiteX52" fmla="*/ 1518399 w 3093908"/>
              <a:gd name="connsiteY52" fmla="*/ 1885305 h 2557868"/>
              <a:gd name="connsiteX53" fmla="*/ 1514853 w 3093908"/>
              <a:gd name="connsiteY53" fmla="*/ 1864007 h 2557868"/>
              <a:gd name="connsiteX54" fmla="*/ 1514853 w 3093908"/>
              <a:gd name="connsiteY54" fmla="*/ 1855133 h 2557868"/>
              <a:gd name="connsiteX55" fmla="*/ 1507761 w 3093908"/>
              <a:gd name="connsiteY55" fmla="*/ 1817863 h 2557868"/>
              <a:gd name="connsiteX56" fmla="*/ 1500669 w 3093908"/>
              <a:gd name="connsiteY56" fmla="*/ 1778817 h 2557868"/>
              <a:gd name="connsiteX57" fmla="*/ 1491804 w 3093908"/>
              <a:gd name="connsiteY57" fmla="*/ 1739772 h 2557868"/>
              <a:gd name="connsiteX58" fmla="*/ 1482939 w 3093908"/>
              <a:gd name="connsiteY58" fmla="*/ 1706051 h 2557868"/>
              <a:gd name="connsiteX59" fmla="*/ 1474074 w 3093908"/>
              <a:gd name="connsiteY59" fmla="*/ 1674105 h 2557868"/>
              <a:gd name="connsiteX60" fmla="*/ 1466982 w 3093908"/>
              <a:gd name="connsiteY60" fmla="*/ 1651033 h 2557868"/>
              <a:gd name="connsiteX61" fmla="*/ 1461662 w 3093908"/>
              <a:gd name="connsiteY61" fmla="*/ 1635059 h 2557868"/>
              <a:gd name="connsiteX62" fmla="*/ 1461662 w 3093908"/>
              <a:gd name="connsiteY62" fmla="*/ 1627960 h 2557868"/>
              <a:gd name="connsiteX63" fmla="*/ 1410245 w 3093908"/>
              <a:gd name="connsiteY63" fmla="*/ 1471779 h 2557868"/>
              <a:gd name="connsiteX64" fmla="*/ 1360601 w 3093908"/>
              <a:gd name="connsiteY64" fmla="*/ 1331571 h 2557868"/>
              <a:gd name="connsiteX65" fmla="*/ 1349962 w 3093908"/>
              <a:gd name="connsiteY65" fmla="*/ 1297850 h 2557868"/>
              <a:gd name="connsiteX66" fmla="*/ 1342870 w 3093908"/>
              <a:gd name="connsiteY66" fmla="*/ 1260579 h 2557868"/>
              <a:gd name="connsiteX67" fmla="*/ 1341097 w 3093908"/>
              <a:gd name="connsiteY67" fmla="*/ 1223309 h 2557868"/>
              <a:gd name="connsiteX68" fmla="*/ 1339324 w 3093908"/>
              <a:gd name="connsiteY68" fmla="*/ 1189588 h 2557868"/>
              <a:gd name="connsiteX69" fmla="*/ 1341097 w 3093908"/>
              <a:gd name="connsiteY69" fmla="*/ 1157641 h 2557868"/>
              <a:gd name="connsiteX70" fmla="*/ 1342870 w 3093908"/>
              <a:gd name="connsiteY70" fmla="*/ 1131020 h 2557868"/>
              <a:gd name="connsiteX71" fmla="*/ 1342870 w 3093908"/>
              <a:gd name="connsiteY71" fmla="*/ 1115047 h 2557868"/>
              <a:gd name="connsiteX72" fmla="*/ 1344643 w 3093908"/>
              <a:gd name="connsiteY72" fmla="*/ 1107948 h 2557868"/>
              <a:gd name="connsiteX73" fmla="*/ 1325140 w 3093908"/>
              <a:gd name="connsiteY73" fmla="*/ 1090200 h 2557868"/>
              <a:gd name="connsiteX74" fmla="*/ 1303864 w 3093908"/>
              <a:gd name="connsiteY74" fmla="*/ 1072451 h 2557868"/>
              <a:gd name="connsiteX75" fmla="*/ 1286134 w 3093908"/>
              <a:gd name="connsiteY75" fmla="*/ 1052929 h 2557868"/>
              <a:gd name="connsiteX76" fmla="*/ 1271949 w 3093908"/>
              <a:gd name="connsiteY76" fmla="*/ 1040506 h 2557868"/>
              <a:gd name="connsiteX77" fmla="*/ 1261312 w 3093908"/>
              <a:gd name="connsiteY77" fmla="*/ 1029857 h 2557868"/>
              <a:gd name="connsiteX78" fmla="*/ 1257765 w 3093908"/>
              <a:gd name="connsiteY78" fmla="*/ 1026307 h 2557868"/>
              <a:gd name="connsiteX79" fmla="*/ 1273723 w 3093908"/>
              <a:gd name="connsiteY79" fmla="*/ 1003235 h 2557868"/>
              <a:gd name="connsiteX80" fmla="*/ 1287907 w 3093908"/>
              <a:gd name="connsiteY80" fmla="*/ 983712 h 2557868"/>
              <a:gd name="connsiteX81" fmla="*/ 1294999 w 3093908"/>
              <a:gd name="connsiteY81" fmla="*/ 978388 h 2557868"/>
              <a:gd name="connsiteX82" fmla="*/ 1300318 w 3093908"/>
              <a:gd name="connsiteY82" fmla="*/ 973064 h 2557868"/>
              <a:gd name="connsiteX83" fmla="*/ 1328686 w 3093908"/>
              <a:gd name="connsiteY83" fmla="*/ 974838 h 2557868"/>
              <a:gd name="connsiteX84" fmla="*/ 1351735 w 3093908"/>
              <a:gd name="connsiteY84" fmla="*/ 973063 h 2557868"/>
              <a:gd name="connsiteX85" fmla="*/ 1365920 w 3093908"/>
              <a:gd name="connsiteY85" fmla="*/ 971289 h 2557868"/>
              <a:gd name="connsiteX86" fmla="*/ 1374785 w 3093908"/>
              <a:gd name="connsiteY86" fmla="*/ 965965 h 2557868"/>
              <a:gd name="connsiteX87" fmla="*/ 1380104 w 3093908"/>
              <a:gd name="connsiteY87" fmla="*/ 964190 h 2557868"/>
              <a:gd name="connsiteX88" fmla="*/ 992526 w 3093908"/>
              <a:gd name="connsiteY88" fmla="*/ 897010 h 2557868"/>
              <a:gd name="connsiteX89" fmla="*/ 1002426 w 3093908"/>
              <a:gd name="connsiteY89" fmla="*/ 933418 h 2557868"/>
              <a:gd name="connsiteX90" fmla="*/ 1019133 w 3093908"/>
              <a:gd name="connsiteY90" fmla="*/ 967943 h 2557868"/>
              <a:gd name="connsiteX91" fmla="*/ 1040791 w 3093908"/>
              <a:gd name="connsiteY91" fmla="*/ 999329 h 2557868"/>
              <a:gd name="connsiteX92" fmla="*/ 1062139 w 3093908"/>
              <a:gd name="connsiteY92" fmla="*/ 1031343 h 2557868"/>
              <a:gd name="connsiteX93" fmla="*/ 1080393 w 3093908"/>
              <a:gd name="connsiteY93" fmla="*/ 1060846 h 2557868"/>
              <a:gd name="connsiteX94" fmla="*/ 1116901 w 3093908"/>
              <a:gd name="connsiteY94" fmla="*/ 1130523 h 2557868"/>
              <a:gd name="connsiteX95" fmla="*/ 1150006 w 3093908"/>
              <a:gd name="connsiteY95" fmla="*/ 1206478 h 2557868"/>
              <a:gd name="connsiteX96" fmla="*/ 1180017 w 3093908"/>
              <a:gd name="connsiteY96" fmla="*/ 1283061 h 2557868"/>
              <a:gd name="connsiteX97" fmla="*/ 1218072 w 3093908"/>
              <a:gd name="connsiteY97" fmla="*/ 1407351 h 2557868"/>
              <a:gd name="connsiteX98" fmla="*/ 1252723 w 3093908"/>
              <a:gd name="connsiteY98" fmla="*/ 1536662 h 2557868"/>
              <a:gd name="connsiteX99" fmla="*/ 1280878 w 3093908"/>
              <a:gd name="connsiteY99" fmla="*/ 1665346 h 2557868"/>
              <a:gd name="connsiteX100" fmla="*/ 1305939 w 3093908"/>
              <a:gd name="connsiteY100" fmla="*/ 1798424 h 2557868"/>
              <a:gd name="connsiteX101" fmla="*/ 1334093 w 3093908"/>
              <a:gd name="connsiteY101" fmla="*/ 1935896 h 2557868"/>
              <a:gd name="connsiteX102" fmla="*/ 1363795 w 3093908"/>
              <a:gd name="connsiteY102" fmla="*/ 2074623 h 2557868"/>
              <a:gd name="connsiteX103" fmla="*/ 1383596 w 3093908"/>
              <a:gd name="connsiteY103" fmla="*/ 2157482 h 2557868"/>
              <a:gd name="connsiteX104" fmla="*/ 1403706 w 3093908"/>
              <a:gd name="connsiteY104" fmla="*/ 2242225 h 2557868"/>
              <a:gd name="connsiteX105" fmla="*/ 1418557 w 3093908"/>
              <a:gd name="connsiteY105" fmla="*/ 2328224 h 2557868"/>
              <a:gd name="connsiteX106" fmla="*/ 1431861 w 3093908"/>
              <a:gd name="connsiteY106" fmla="*/ 2416106 h 2557868"/>
              <a:gd name="connsiteX107" fmla="*/ 1436794 w 3093908"/>
              <a:gd name="connsiteY107" fmla="*/ 2463025 h 2557868"/>
              <a:gd name="connsiteX108" fmla="*/ 748798 w 3093908"/>
              <a:gd name="connsiteY108" fmla="*/ 2557868 h 2557868"/>
              <a:gd name="connsiteX109" fmla="*/ 745632 w 3093908"/>
              <a:gd name="connsiteY109" fmla="*/ 2527213 h 2557868"/>
              <a:gd name="connsiteX110" fmla="*/ 749035 w 3093908"/>
              <a:gd name="connsiteY110" fmla="*/ 2460674 h 2557868"/>
              <a:gd name="connsiteX111" fmla="*/ 752438 w 3093908"/>
              <a:gd name="connsiteY111" fmla="*/ 2387858 h 2557868"/>
              <a:gd name="connsiteX112" fmla="*/ 757389 w 3093908"/>
              <a:gd name="connsiteY112" fmla="*/ 2313159 h 2557868"/>
              <a:gd name="connsiteX113" fmla="*/ 758936 w 3093908"/>
              <a:gd name="connsiteY113" fmla="*/ 2235321 h 2557868"/>
              <a:gd name="connsiteX114" fmla="*/ 757389 w 3093908"/>
              <a:gd name="connsiteY114" fmla="*/ 2162505 h 2557868"/>
              <a:gd name="connsiteX115" fmla="*/ 749035 w 3093908"/>
              <a:gd name="connsiteY115" fmla="*/ 2096593 h 2557868"/>
              <a:gd name="connsiteX116" fmla="*/ 730781 w 3093908"/>
              <a:gd name="connsiteY116" fmla="*/ 1899487 h 2557868"/>
              <a:gd name="connsiteX117" fmla="*/ 727378 w 3093908"/>
              <a:gd name="connsiteY117" fmla="*/ 1930873 h 2557868"/>
              <a:gd name="connsiteX118" fmla="*/ 715930 w 3093908"/>
              <a:gd name="connsiteY118" fmla="*/ 1954099 h 2557868"/>
              <a:gd name="connsiteX119" fmla="*/ 706030 w 3093908"/>
              <a:gd name="connsiteY119" fmla="*/ 1973559 h 2557868"/>
              <a:gd name="connsiteX120" fmla="*/ 697676 w 3093908"/>
              <a:gd name="connsiteY120" fmla="*/ 1990507 h 2557868"/>
              <a:gd name="connsiteX121" fmla="*/ 692726 w 3093908"/>
              <a:gd name="connsiteY121" fmla="*/ 2008711 h 2557868"/>
              <a:gd name="connsiteX122" fmla="*/ 691798 w 3093908"/>
              <a:gd name="connsiteY122" fmla="*/ 2025032 h 2557868"/>
              <a:gd name="connsiteX123" fmla="*/ 685920 w 3093908"/>
              <a:gd name="connsiteY123" fmla="*/ 2036959 h 2557868"/>
              <a:gd name="connsiteX124" fmla="*/ 676019 w 3093908"/>
              <a:gd name="connsiteY124" fmla="*/ 2058302 h 2557868"/>
              <a:gd name="connsiteX125" fmla="*/ 664571 w 3093908"/>
              <a:gd name="connsiteY125" fmla="*/ 2083411 h 2557868"/>
              <a:gd name="connsiteX126" fmla="*/ 657765 w 3093908"/>
              <a:gd name="connsiteY126" fmla="*/ 2111031 h 2557868"/>
              <a:gd name="connsiteX127" fmla="*/ 651268 w 3093908"/>
              <a:gd name="connsiteY127" fmla="*/ 2141161 h 2557868"/>
              <a:gd name="connsiteX128" fmla="*/ 647864 w 3093908"/>
              <a:gd name="connsiteY128" fmla="*/ 2164388 h 2557868"/>
              <a:gd name="connsiteX129" fmla="*/ 646317 w 3093908"/>
              <a:gd name="connsiteY129" fmla="*/ 2182592 h 2557868"/>
              <a:gd name="connsiteX130" fmla="*/ 642914 w 3093908"/>
              <a:gd name="connsiteY130" fmla="*/ 2188869 h 2557868"/>
              <a:gd name="connsiteX131" fmla="*/ 609809 w 3093908"/>
              <a:gd name="connsiteY131" fmla="*/ 2220883 h 2557868"/>
              <a:gd name="connsiteX132" fmla="*/ 578251 w 3093908"/>
              <a:gd name="connsiteY132" fmla="*/ 2247247 h 2557868"/>
              <a:gd name="connsiteX133" fmla="*/ 548550 w 3093908"/>
              <a:gd name="connsiteY133" fmla="*/ 2271729 h 2557868"/>
              <a:gd name="connsiteX134" fmla="*/ 518539 w 3093908"/>
              <a:gd name="connsiteY134" fmla="*/ 2293699 h 2557868"/>
              <a:gd name="connsiteX135" fmla="*/ 482340 w 3093908"/>
              <a:gd name="connsiteY135" fmla="*/ 2313158 h 2557868"/>
              <a:gd name="connsiteX136" fmla="*/ 437479 w 3093908"/>
              <a:gd name="connsiteY136" fmla="*/ 2330107 h 2557868"/>
              <a:gd name="connsiteX137" fmla="*/ 400971 w 3093908"/>
              <a:gd name="connsiteY137" fmla="*/ 2336384 h 2557868"/>
              <a:gd name="connsiteX138" fmla="*/ 369413 w 3093908"/>
              <a:gd name="connsiteY138" fmla="*/ 2331362 h 2557868"/>
              <a:gd name="connsiteX139" fmla="*/ 338164 w 3093908"/>
              <a:gd name="connsiteY139" fmla="*/ 2321947 h 2557868"/>
              <a:gd name="connsiteX140" fmla="*/ 311557 w 3093908"/>
              <a:gd name="connsiteY140" fmla="*/ 2301859 h 2557868"/>
              <a:gd name="connsiteX141" fmla="*/ 284949 w 3093908"/>
              <a:gd name="connsiteY141" fmla="*/ 2280517 h 2557868"/>
              <a:gd name="connsiteX142" fmla="*/ 261745 w 3093908"/>
              <a:gd name="connsiteY142" fmla="*/ 2255408 h 2557868"/>
              <a:gd name="connsiteX143" fmla="*/ 240397 w 3093908"/>
              <a:gd name="connsiteY143" fmla="*/ 2227160 h 2557868"/>
              <a:gd name="connsiteX144" fmla="*/ 222143 w 3093908"/>
              <a:gd name="connsiteY144" fmla="*/ 2200796 h 2557868"/>
              <a:gd name="connsiteX145" fmla="*/ 205435 w 3093908"/>
              <a:gd name="connsiteY145" fmla="*/ 2177570 h 2557868"/>
              <a:gd name="connsiteX146" fmla="*/ 192132 w 3093908"/>
              <a:gd name="connsiteY146" fmla="*/ 2157482 h 2557868"/>
              <a:gd name="connsiteX147" fmla="*/ 180684 w 3093908"/>
              <a:gd name="connsiteY147" fmla="*/ 2146183 h 2557868"/>
              <a:gd name="connsiteX148" fmla="*/ 147579 w 3093908"/>
              <a:gd name="connsiteY148" fmla="*/ 2106009 h 2557868"/>
              <a:gd name="connsiteX149" fmla="*/ 119425 w 3093908"/>
              <a:gd name="connsiteY149" fmla="*/ 2060185 h 2557868"/>
              <a:gd name="connsiteX150" fmla="*/ 96220 w 3093908"/>
              <a:gd name="connsiteY150" fmla="*/ 2003690 h 2557868"/>
              <a:gd name="connsiteX151" fmla="*/ 79513 w 3093908"/>
              <a:gd name="connsiteY151" fmla="*/ 1944056 h 2557868"/>
              <a:gd name="connsiteX152" fmla="*/ 66210 w 3093908"/>
              <a:gd name="connsiteY152" fmla="*/ 1877517 h 2557868"/>
              <a:gd name="connsiteX153" fmla="*/ 61259 w 3093908"/>
              <a:gd name="connsiteY153" fmla="*/ 1807839 h 2557868"/>
              <a:gd name="connsiteX154" fmla="*/ 61259 w 3093908"/>
              <a:gd name="connsiteY154" fmla="*/ 1740045 h 2557868"/>
              <a:gd name="connsiteX155" fmla="*/ 69613 w 3093908"/>
              <a:gd name="connsiteY155" fmla="*/ 1672250 h 2557868"/>
              <a:gd name="connsiteX156" fmla="*/ 74563 w 3093908"/>
              <a:gd name="connsiteY156" fmla="*/ 1640864 h 2557868"/>
              <a:gd name="connsiteX157" fmla="*/ 73016 w 3093908"/>
              <a:gd name="connsiteY157" fmla="*/ 1610733 h 2557868"/>
              <a:gd name="connsiteX158" fmla="*/ 73016 w 3093908"/>
              <a:gd name="connsiteY158" fmla="*/ 1581230 h 2557868"/>
              <a:gd name="connsiteX159" fmla="*/ 73016 w 3093908"/>
              <a:gd name="connsiteY159" fmla="*/ 1552983 h 2557868"/>
              <a:gd name="connsiteX160" fmla="*/ 76110 w 3093908"/>
              <a:gd name="connsiteY160" fmla="*/ 1529757 h 2557868"/>
              <a:gd name="connsiteX161" fmla="*/ 59713 w 3093908"/>
              <a:gd name="connsiteY161" fmla="*/ 1478283 h 2557868"/>
              <a:gd name="connsiteX162" fmla="*/ 39911 w 3093908"/>
              <a:gd name="connsiteY162" fmla="*/ 1421788 h 2557868"/>
              <a:gd name="connsiteX163" fmla="*/ 23204 w 3093908"/>
              <a:gd name="connsiteY163" fmla="*/ 1364038 h 2557868"/>
              <a:gd name="connsiteX164" fmla="*/ 8354 w 3093908"/>
              <a:gd name="connsiteY164" fmla="*/ 1307542 h 2557868"/>
              <a:gd name="connsiteX165" fmla="*/ 0 w 3093908"/>
              <a:gd name="connsiteY165" fmla="*/ 1251675 h 2557868"/>
              <a:gd name="connsiteX166" fmla="*/ 33105 w 3093908"/>
              <a:gd name="connsiteY166" fmla="*/ 1218405 h 2557868"/>
              <a:gd name="connsiteX167" fmla="*/ 79513 w 3093908"/>
              <a:gd name="connsiteY167" fmla="*/ 1192040 h 2557868"/>
              <a:gd name="connsiteX168" fmla="*/ 127469 w 3093908"/>
              <a:gd name="connsiteY168" fmla="*/ 1170070 h 2557868"/>
              <a:gd name="connsiteX169" fmla="*/ 184088 w 3093908"/>
              <a:gd name="connsiteY169" fmla="*/ 1155632 h 2557868"/>
              <a:gd name="connsiteX170" fmla="*/ 240397 w 3093908"/>
              <a:gd name="connsiteY170" fmla="*/ 1148727 h 2557868"/>
              <a:gd name="connsiteX171" fmla="*/ 255247 w 3093908"/>
              <a:gd name="connsiteY171" fmla="*/ 1158771 h 2557868"/>
              <a:gd name="connsiteX172" fmla="*/ 271645 w 3093908"/>
              <a:gd name="connsiteY172" fmla="*/ 1165048 h 2557868"/>
              <a:gd name="connsiteX173" fmla="*/ 289899 w 3093908"/>
              <a:gd name="connsiteY173" fmla="*/ 1170070 h 2557868"/>
              <a:gd name="connsiteX174" fmla="*/ 306606 w 3093908"/>
              <a:gd name="connsiteY174" fmla="*/ 1178231 h 2557868"/>
              <a:gd name="connsiteX175" fmla="*/ 321457 w 3093908"/>
              <a:gd name="connsiteY175" fmla="*/ 1192040 h 2557868"/>
              <a:gd name="connsiteX176" fmla="*/ 338164 w 3093908"/>
              <a:gd name="connsiteY176" fmla="*/ 1216522 h 2557868"/>
              <a:gd name="connsiteX177" fmla="*/ 349612 w 3093908"/>
              <a:gd name="connsiteY177" fmla="*/ 1244770 h 2557868"/>
              <a:gd name="connsiteX178" fmla="*/ 336308 w 3093908"/>
              <a:gd name="connsiteY178" fmla="*/ 1266112 h 2557868"/>
              <a:gd name="connsiteX179" fmla="*/ 331358 w 3093908"/>
              <a:gd name="connsiteY179" fmla="*/ 1288083 h 2557868"/>
              <a:gd name="connsiteX180" fmla="*/ 336308 w 3093908"/>
              <a:gd name="connsiteY180" fmla="*/ 1309425 h 2557868"/>
              <a:gd name="connsiteX181" fmla="*/ 341258 w 3093908"/>
              <a:gd name="connsiteY181" fmla="*/ 1330768 h 2557868"/>
              <a:gd name="connsiteX182" fmla="*/ 344661 w 3093908"/>
              <a:gd name="connsiteY182" fmla="*/ 1353994 h 2557868"/>
              <a:gd name="connsiteX183" fmla="*/ 343114 w 3093908"/>
              <a:gd name="connsiteY183" fmla="*/ 1377220 h 2557868"/>
              <a:gd name="connsiteX184" fmla="*/ 331358 w 3093908"/>
              <a:gd name="connsiteY184" fmla="*/ 1403584 h 2557868"/>
              <a:gd name="connsiteX185" fmla="*/ 278452 w 3093908"/>
              <a:gd name="connsiteY185" fmla="*/ 1425555 h 2557868"/>
              <a:gd name="connsiteX186" fmla="*/ 278452 w 3093908"/>
              <a:gd name="connsiteY186" fmla="*/ 1448781 h 2557868"/>
              <a:gd name="connsiteX187" fmla="*/ 279999 w 3093908"/>
              <a:gd name="connsiteY187" fmla="*/ 1472006 h 2557868"/>
              <a:gd name="connsiteX188" fmla="*/ 283402 w 3093908"/>
              <a:gd name="connsiteY188" fmla="*/ 1498371 h 2557868"/>
              <a:gd name="connsiteX189" fmla="*/ 283402 w 3093908"/>
              <a:gd name="connsiteY189" fmla="*/ 1522852 h 2557868"/>
              <a:gd name="connsiteX190" fmla="*/ 279999 w 3093908"/>
              <a:gd name="connsiteY190" fmla="*/ 1547961 h 2557868"/>
              <a:gd name="connsiteX191" fmla="*/ 275048 w 3093908"/>
              <a:gd name="connsiteY191" fmla="*/ 1568048 h 2557868"/>
              <a:gd name="connsiteX192" fmla="*/ 261745 w 3093908"/>
              <a:gd name="connsiteY192" fmla="*/ 1584369 h 2557868"/>
              <a:gd name="connsiteX193" fmla="*/ 275048 w 3093908"/>
              <a:gd name="connsiteY193" fmla="*/ 1609478 h 2557868"/>
              <a:gd name="connsiteX194" fmla="*/ 289899 w 3093908"/>
              <a:gd name="connsiteY194" fmla="*/ 1632704 h 2557868"/>
              <a:gd name="connsiteX195" fmla="*/ 306606 w 3093908"/>
              <a:gd name="connsiteY195" fmla="*/ 1654047 h 2557868"/>
              <a:gd name="connsiteX196" fmla="*/ 323004 w 3093908"/>
              <a:gd name="connsiteY196" fmla="*/ 1669112 h 2557868"/>
              <a:gd name="connsiteX197" fmla="*/ 338164 w 3093908"/>
              <a:gd name="connsiteY197" fmla="*/ 1675389 h 2557868"/>
              <a:gd name="connsiteX198" fmla="*/ 349612 w 3093908"/>
              <a:gd name="connsiteY198" fmla="*/ 1659068 h 2557868"/>
              <a:gd name="connsiteX199" fmla="*/ 357965 w 3093908"/>
              <a:gd name="connsiteY199" fmla="*/ 1630821 h 2557868"/>
              <a:gd name="connsiteX200" fmla="*/ 369413 w 3093908"/>
              <a:gd name="connsiteY200" fmla="*/ 1596296 h 2557868"/>
              <a:gd name="connsiteX201" fmla="*/ 379622 w 3093908"/>
              <a:gd name="connsiteY201" fmla="*/ 1556122 h 2557868"/>
              <a:gd name="connsiteX202" fmla="*/ 386120 w 3093908"/>
              <a:gd name="connsiteY202" fmla="*/ 1513436 h 2557868"/>
              <a:gd name="connsiteX203" fmla="*/ 394473 w 3093908"/>
              <a:gd name="connsiteY203" fmla="*/ 1472006 h 2557868"/>
              <a:gd name="connsiteX204" fmla="*/ 399423 w 3093908"/>
              <a:gd name="connsiteY204" fmla="*/ 1433715 h 2557868"/>
              <a:gd name="connsiteX205" fmla="*/ 400970 w 3093908"/>
              <a:gd name="connsiteY205" fmla="*/ 1403584 h 2557868"/>
              <a:gd name="connsiteX206" fmla="*/ 399424 w 3093908"/>
              <a:gd name="connsiteY206" fmla="*/ 1382241 h 2557868"/>
              <a:gd name="connsiteX207" fmla="*/ 407777 w 3093908"/>
              <a:gd name="connsiteY207" fmla="*/ 1380358 h 2557868"/>
              <a:gd name="connsiteX208" fmla="*/ 410871 w 3093908"/>
              <a:gd name="connsiteY208" fmla="*/ 1377220 h 2557868"/>
              <a:gd name="connsiteX209" fmla="*/ 415821 w 3093908"/>
              <a:gd name="connsiteY209" fmla="*/ 1374081 h 2557868"/>
              <a:gd name="connsiteX210" fmla="*/ 417678 w 3093908"/>
              <a:gd name="connsiteY210" fmla="*/ 1370942 h 2557868"/>
              <a:gd name="connsiteX211" fmla="*/ 420771 w 3093908"/>
              <a:gd name="connsiteY211" fmla="*/ 1367176 h 2557868"/>
              <a:gd name="connsiteX212" fmla="*/ 422628 w 3093908"/>
              <a:gd name="connsiteY212" fmla="*/ 1362154 h 2557868"/>
              <a:gd name="connsiteX213" fmla="*/ 426031 w 3093908"/>
              <a:gd name="connsiteY213" fmla="*/ 1353994 h 2557868"/>
              <a:gd name="connsiteX214" fmla="*/ 422628 w 3093908"/>
              <a:gd name="connsiteY214" fmla="*/ 1332651 h 2557868"/>
              <a:gd name="connsiteX215" fmla="*/ 426031 w 3093908"/>
              <a:gd name="connsiteY215" fmla="*/ 1302520 h 2557868"/>
              <a:gd name="connsiteX216" fmla="*/ 432528 w 3093908"/>
              <a:gd name="connsiteY216" fmla="*/ 1271134 h 2557868"/>
              <a:gd name="connsiteX217" fmla="*/ 442429 w 3093908"/>
              <a:gd name="connsiteY217" fmla="*/ 1239748 h 2557868"/>
              <a:gd name="connsiteX218" fmla="*/ 452329 w 3093908"/>
              <a:gd name="connsiteY218" fmla="*/ 1215266 h 2557868"/>
              <a:gd name="connsiteX219" fmla="*/ 465633 w 3093908"/>
              <a:gd name="connsiteY219" fmla="*/ 1195179 h 2557868"/>
              <a:gd name="connsiteX220" fmla="*/ 487290 w 3093908"/>
              <a:gd name="connsiteY220" fmla="*/ 1178231 h 2557868"/>
              <a:gd name="connsiteX221" fmla="*/ 515445 w 3093908"/>
              <a:gd name="connsiteY221" fmla="*/ 1166932 h 2557868"/>
              <a:gd name="connsiteX222" fmla="*/ 545147 w 3093908"/>
              <a:gd name="connsiteY222" fmla="*/ 1161910 h 2557868"/>
              <a:gd name="connsiteX223" fmla="*/ 576704 w 3093908"/>
              <a:gd name="connsiteY223" fmla="*/ 1155632 h 2557868"/>
              <a:gd name="connsiteX224" fmla="*/ 609809 w 3093908"/>
              <a:gd name="connsiteY224" fmla="*/ 1148727 h 2557868"/>
              <a:gd name="connsiteX225" fmla="*/ 639511 w 3093908"/>
              <a:gd name="connsiteY225" fmla="*/ 1135545 h 2557868"/>
              <a:gd name="connsiteX226" fmla="*/ 701080 w 3093908"/>
              <a:gd name="connsiteY226" fmla="*/ 1105414 h 2557868"/>
              <a:gd name="connsiteX227" fmla="*/ 767289 w 3093908"/>
              <a:gd name="connsiteY227" fmla="*/ 1072773 h 2557868"/>
              <a:gd name="connsiteX228" fmla="*/ 835355 w 3093908"/>
              <a:gd name="connsiteY228" fmla="*/ 1039503 h 2557868"/>
              <a:gd name="connsiteX229" fmla="*/ 894758 w 3093908"/>
              <a:gd name="connsiteY229" fmla="*/ 1004351 h 2557868"/>
              <a:gd name="connsiteX230" fmla="*/ 883311 w 3093908"/>
              <a:gd name="connsiteY230" fmla="*/ 994935 h 2557868"/>
              <a:gd name="connsiteX231" fmla="*/ 908062 w 3093908"/>
              <a:gd name="connsiteY231" fmla="*/ 984891 h 2557868"/>
              <a:gd name="connsiteX232" fmla="*/ 926316 w 3093908"/>
              <a:gd name="connsiteY232" fmla="*/ 969826 h 2557868"/>
              <a:gd name="connsiteX233" fmla="*/ 944570 w 3093908"/>
              <a:gd name="connsiteY233" fmla="*/ 951622 h 2557868"/>
              <a:gd name="connsiteX234" fmla="*/ 959421 w 3093908"/>
              <a:gd name="connsiteY234" fmla="*/ 931534 h 2557868"/>
              <a:gd name="connsiteX235" fmla="*/ 976128 w 3093908"/>
              <a:gd name="connsiteY235" fmla="*/ 912075 h 2557868"/>
              <a:gd name="connsiteX236" fmla="*/ 2691081 w 3093908"/>
              <a:gd name="connsiteY236" fmla="*/ 204628 h 2557868"/>
              <a:gd name="connsiteX237" fmla="*/ 2716142 w 3093908"/>
              <a:gd name="connsiteY237" fmla="*/ 202745 h 2557868"/>
              <a:gd name="connsiteX238" fmla="*/ 2745843 w 3093908"/>
              <a:gd name="connsiteY238" fmla="*/ 202745 h 2557868"/>
              <a:gd name="connsiteX239" fmla="*/ 2782351 w 3093908"/>
              <a:gd name="connsiteY239" fmla="*/ 204628 h 2557868"/>
              <a:gd name="connsiteX240" fmla="*/ 2818860 w 3093908"/>
              <a:gd name="connsiteY240" fmla="*/ 209650 h 2557868"/>
              <a:gd name="connsiteX241" fmla="*/ 2858462 w 3093908"/>
              <a:gd name="connsiteY241" fmla="*/ 217810 h 2557868"/>
              <a:gd name="connsiteX242" fmla="*/ 2891876 w 3093908"/>
              <a:gd name="connsiteY242" fmla="*/ 225971 h 2557868"/>
              <a:gd name="connsiteX243" fmla="*/ 2923124 w 3093908"/>
              <a:gd name="connsiteY243" fmla="*/ 239153 h 2557868"/>
              <a:gd name="connsiteX244" fmla="*/ 2943235 w 3093908"/>
              <a:gd name="connsiteY244" fmla="*/ 252336 h 2557868"/>
              <a:gd name="connsiteX245" fmla="*/ 2956229 w 3093908"/>
              <a:gd name="connsiteY245" fmla="*/ 269284 h 2557868"/>
              <a:gd name="connsiteX246" fmla="*/ 2961489 w 3093908"/>
              <a:gd name="connsiteY246" fmla="*/ 278700 h 2557868"/>
              <a:gd name="connsiteX247" fmla="*/ 2963036 w 3093908"/>
              <a:gd name="connsiteY247" fmla="*/ 300670 h 2557868"/>
              <a:gd name="connsiteX248" fmla="*/ 2967986 w 3093908"/>
              <a:gd name="connsiteY248" fmla="*/ 328918 h 2557868"/>
              <a:gd name="connsiteX249" fmla="*/ 2971389 w 3093908"/>
              <a:gd name="connsiteY249" fmla="*/ 358421 h 2557868"/>
              <a:gd name="connsiteX250" fmla="*/ 2976340 w 3093908"/>
              <a:gd name="connsiteY250" fmla="*/ 393573 h 2557868"/>
              <a:gd name="connsiteX251" fmla="*/ 2977886 w 3093908"/>
              <a:gd name="connsiteY251" fmla="*/ 423077 h 2557868"/>
              <a:gd name="connsiteX252" fmla="*/ 2981290 w 3093908"/>
              <a:gd name="connsiteY252" fmla="*/ 451324 h 2557868"/>
              <a:gd name="connsiteX253" fmla="*/ 2981290 w 3093908"/>
              <a:gd name="connsiteY253" fmla="*/ 471412 h 2557868"/>
              <a:gd name="connsiteX254" fmla="*/ 2969533 w 3093908"/>
              <a:gd name="connsiteY254" fmla="*/ 515980 h 2557868"/>
              <a:gd name="connsiteX255" fmla="*/ 2974483 w 3093908"/>
              <a:gd name="connsiteY255" fmla="*/ 537323 h 2557868"/>
              <a:gd name="connsiteX256" fmla="*/ 2981290 w 3093908"/>
              <a:gd name="connsiteY256" fmla="*/ 567453 h 2557868"/>
              <a:gd name="connsiteX257" fmla="*/ 2989643 w 3093908"/>
              <a:gd name="connsiteY257" fmla="*/ 596956 h 2557868"/>
              <a:gd name="connsiteX258" fmla="*/ 2996140 w 3093908"/>
              <a:gd name="connsiteY258" fmla="*/ 623321 h 2557868"/>
              <a:gd name="connsiteX259" fmla="*/ 2999544 w 3093908"/>
              <a:gd name="connsiteY259" fmla="*/ 653452 h 2557868"/>
              <a:gd name="connsiteX260" fmla="*/ 2999544 w 3093908"/>
              <a:gd name="connsiteY260" fmla="*/ 684838 h 2557868"/>
              <a:gd name="connsiteX261" fmla="*/ 2997687 w 3093908"/>
              <a:gd name="connsiteY261" fmla="*/ 714969 h 2557868"/>
              <a:gd name="connsiteX262" fmla="*/ 2996140 w 3093908"/>
              <a:gd name="connsiteY262" fmla="*/ 742589 h 2557868"/>
              <a:gd name="connsiteX263" fmla="*/ 2996141 w 3093908"/>
              <a:gd name="connsiteY263" fmla="*/ 769581 h 2557868"/>
              <a:gd name="connsiteX264" fmla="*/ 3001091 w 3093908"/>
              <a:gd name="connsiteY264" fmla="*/ 787785 h 2557868"/>
              <a:gd name="connsiteX265" fmla="*/ 3012848 w 3093908"/>
              <a:gd name="connsiteY265" fmla="*/ 802223 h 2557868"/>
              <a:gd name="connsiteX266" fmla="*/ 3027698 w 3093908"/>
              <a:gd name="connsiteY266" fmla="*/ 817288 h 2557868"/>
              <a:gd name="connsiteX267" fmla="*/ 3044096 w 3093908"/>
              <a:gd name="connsiteY267" fmla="*/ 830470 h 2557868"/>
              <a:gd name="connsiteX268" fmla="*/ 3059256 w 3093908"/>
              <a:gd name="connsiteY268" fmla="*/ 842397 h 2557868"/>
              <a:gd name="connsiteX269" fmla="*/ 3074107 w 3093908"/>
              <a:gd name="connsiteY269" fmla="*/ 853697 h 2557868"/>
              <a:gd name="connsiteX270" fmla="*/ 3087411 w 3093908"/>
              <a:gd name="connsiteY270" fmla="*/ 871900 h 2557868"/>
              <a:gd name="connsiteX271" fmla="*/ 3093908 w 3093908"/>
              <a:gd name="connsiteY271" fmla="*/ 897009 h 2557868"/>
              <a:gd name="connsiteX272" fmla="*/ 3062350 w 3093908"/>
              <a:gd name="connsiteY272" fmla="*/ 954760 h 2557868"/>
              <a:gd name="connsiteX273" fmla="*/ 3037599 w 3093908"/>
              <a:gd name="connsiteY273" fmla="*/ 1019416 h 2557868"/>
              <a:gd name="connsiteX274" fmla="*/ 3017798 w 3093908"/>
              <a:gd name="connsiteY274" fmla="*/ 1085955 h 2557868"/>
              <a:gd name="connsiteX275" fmla="*/ 2997687 w 3093908"/>
              <a:gd name="connsiteY275" fmla="*/ 1155632 h 2557868"/>
              <a:gd name="connsiteX276" fmla="*/ 2976340 w 3093908"/>
              <a:gd name="connsiteY276" fmla="*/ 1223427 h 2557868"/>
              <a:gd name="connsiteX277" fmla="*/ 2953135 w 3093908"/>
              <a:gd name="connsiteY277" fmla="*/ 1289338 h 2557868"/>
              <a:gd name="connsiteX278" fmla="*/ 2941378 w 3093908"/>
              <a:gd name="connsiteY278" fmla="*/ 1324491 h 2557868"/>
              <a:gd name="connsiteX279" fmla="*/ 2931478 w 3093908"/>
              <a:gd name="connsiteY279" fmla="*/ 1362154 h 2557868"/>
              <a:gd name="connsiteX280" fmla="*/ 2924981 w 3093908"/>
              <a:gd name="connsiteY280" fmla="*/ 1400446 h 2557868"/>
              <a:gd name="connsiteX281" fmla="*/ 2913224 w 3093908"/>
              <a:gd name="connsiteY281" fmla="*/ 1441875 h 2557868"/>
              <a:gd name="connsiteX282" fmla="*/ 2901776 w 3093908"/>
              <a:gd name="connsiteY282" fmla="*/ 1480167 h 2557868"/>
              <a:gd name="connsiteX283" fmla="*/ 2881666 w 3093908"/>
              <a:gd name="connsiteY283" fmla="*/ 1513436 h 2557868"/>
              <a:gd name="connsiteX284" fmla="*/ 2858461 w 3093908"/>
              <a:gd name="connsiteY284" fmla="*/ 1534779 h 2557868"/>
              <a:gd name="connsiteX285" fmla="*/ 2828760 w 3093908"/>
              <a:gd name="connsiteY285" fmla="*/ 1549844 h 2557868"/>
              <a:gd name="connsiteX286" fmla="*/ 2795655 w 3093908"/>
              <a:gd name="connsiteY286" fmla="*/ 1559888 h 2557868"/>
              <a:gd name="connsiteX287" fmla="*/ 2759147 w 3093908"/>
              <a:gd name="connsiteY287" fmla="*/ 1568048 h 2557868"/>
              <a:gd name="connsiteX288" fmla="*/ 2721092 w 3093908"/>
              <a:gd name="connsiteY288" fmla="*/ 1574325 h 2557868"/>
              <a:gd name="connsiteX289" fmla="*/ 2684584 w 3093908"/>
              <a:gd name="connsiteY289" fmla="*/ 1584369 h 2557868"/>
              <a:gd name="connsiteX290" fmla="*/ 2619921 w 3093908"/>
              <a:gd name="connsiteY290" fmla="*/ 1596296 h 2557868"/>
              <a:gd name="connsiteX291" fmla="*/ 2546905 w 3093908"/>
              <a:gd name="connsiteY291" fmla="*/ 1609478 h 2557868"/>
              <a:gd name="connsiteX292" fmla="*/ 2467392 w 3093908"/>
              <a:gd name="connsiteY292" fmla="*/ 1615756 h 2557868"/>
              <a:gd name="connsiteX293" fmla="*/ 2382928 w 3093908"/>
              <a:gd name="connsiteY293" fmla="*/ 1622660 h 2557868"/>
              <a:gd name="connsiteX294" fmla="*/ 2298464 w 3093908"/>
              <a:gd name="connsiteY294" fmla="*/ 1623916 h 2557868"/>
              <a:gd name="connsiteX295" fmla="*/ 2210597 w 3093908"/>
              <a:gd name="connsiteY295" fmla="*/ 1625799 h 2557868"/>
              <a:gd name="connsiteX296" fmla="*/ 2122730 w 3093908"/>
              <a:gd name="connsiteY296" fmla="*/ 1625799 h 2557868"/>
              <a:gd name="connsiteX297" fmla="*/ 2124586 w 3093908"/>
              <a:gd name="connsiteY297" fmla="*/ 1740045 h 2557868"/>
              <a:gd name="connsiteX298" fmla="*/ 2132631 w 3093908"/>
              <a:gd name="connsiteY298" fmla="*/ 1858058 h 2557868"/>
              <a:gd name="connsiteX299" fmla="*/ 2145935 w 3093908"/>
              <a:gd name="connsiteY299" fmla="*/ 1973559 h 2557868"/>
              <a:gd name="connsiteX300" fmla="*/ 2162642 w 3093908"/>
              <a:gd name="connsiteY300" fmla="*/ 2083411 h 2557868"/>
              <a:gd name="connsiteX301" fmla="*/ 2183990 w 3093908"/>
              <a:gd name="connsiteY301" fmla="*/ 2185730 h 2557868"/>
              <a:gd name="connsiteX302" fmla="*/ 2205647 w 3093908"/>
              <a:gd name="connsiteY302" fmla="*/ 2276750 h 2557868"/>
              <a:gd name="connsiteX303" fmla="*/ 2220498 w 3093908"/>
              <a:gd name="connsiteY303" fmla="*/ 2351450 h 2557868"/>
              <a:gd name="connsiteX304" fmla="*/ 2221212 w 3093908"/>
              <a:gd name="connsiteY304" fmla="*/ 2354889 h 2557868"/>
              <a:gd name="connsiteX305" fmla="*/ 2010605 w 3093908"/>
              <a:gd name="connsiteY305" fmla="*/ 2383922 h 2557868"/>
              <a:gd name="connsiteX306" fmla="*/ 2010112 w 3093908"/>
              <a:gd name="connsiteY306" fmla="*/ 2381580 h 2557868"/>
              <a:gd name="connsiteX307" fmla="*/ 1991858 w 3093908"/>
              <a:gd name="connsiteY307" fmla="*/ 2323202 h 2557868"/>
              <a:gd name="connsiteX308" fmla="*/ 1967107 w 3093908"/>
              <a:gd name="connsiteY308" fmla="*/ 2266707 h 2557868"/>
              <a:gd name="connsiteX309" fmla="*/ 1942046 w 3093908"/>
              <a:gd name="connsiteY309" fmla="*/ 2213978 h 2557868"/>
              <a:gd name="connsiteX310" fmla="*/ 1915748 w 3093908"/>
              <a:gd name="connsiteY310" fmla="*/ 2161249 h 2557868"/>
              <a:gd name="connsiteX311" fmla="*/ 1894091 w 3093908"/>
              <a:gd name="connsiteY311" fmla="*/ 2112914 h 2557868"/>
              <a:gd name="connsiteX312" fmla="*/ 1827881 w 3093908"/>
              <a:gd name="connsiteY312" fmla="*/ 1950333 h 2557868"/>
              <a:gd name="connsiteX313" fmla="*/ 1766622 w 3093908"/>
              <a:gd name="connsiteY313" fmla="*/ 1791519 h 2557868"/>
              <a:gd name="connsiteX314" fmla="*/ 1708456 w 3093908"/>
              <a:gd name="connsiteY314" fmla="*/ 1625799 h 2557868"/>
              <a:gd name="connsiteX315" fmla="*/ 1609142 w 3093908"/>
              <a:gd name="connsiteY315" fmla="*/ 1273017 h 2557868"/>
              <a:gd name="connsiteX316" fmla="*/ 1579131 w 3093908"/>
              <a:gd name="connsiteY316" fmla="*/ 1208361 h 2557868"/>
              <a:gd name="connsiteX317" fmla="*/ 1544479 w 3093908"/>
              <a:gd name="connsiteY317" fmla="*/ 1141823 h 2557868"/>
              <a:gd name="connsiteX318" fmla="*/ 1509518 w 3093908"/>
              <a:gd name="connsiteY318" fmla="*/ 1077794 h 2557868"/>
              <a:gd name="connsiteX319" fmla="*/ 1478269 w 3093908"/>
              <a:gd name="connsiteY319" fmla="*/ 1017533 h 2557868"/>
              <a:gd name="connsiteX320" fmla="*/ 1451662 w 3093908"/>
              <a:gd name="connsiteY320" fmla="*/ 923374 h 2557868"/>
              <a:gd name="connsiteX321" fmla="*/ 1468369 w 3093908"/>
              <a:gd name="connsiteY321" fmla="*/ 912075 h 2557868"/>
              <a:gd name="connsiteX322" fmla="*/ 1479816 w 3093908"/>
              <a:gd name="connsiteY322" fmla="*/ 926513 h 2557868"/>
              <a:gd name="connsiteX323" fmla="*/ 1499617 w 3093908"/>
              <a:gd name="connsiteY323" fmla="*/ 939695 h 2557868"/>
              <a:gd name="connsiteX324" fmla="*/ 1516324 w 3093908"/>
              <a:gd name="connsiteY324" fmla="*/ 951622 h 2557868"/>
              <a:gd name="connsiteX325" fmla="*/ 1534578 w 3093908"/>
              <a:gd name="connsiteY325" fmla="*/ 961665 h 2557868"/>
              <a:gd name="connsiteX326" fmla="*/ 1527772 w 3093908"/>
              <a:gd name="connsiteY326" fmla="*/ 977986 h 2557868"/>
              <a:gd name="connsiteX327" fmla="*/ 1577584 w 3093908"/>
              <a:gd name="connsiteY327" fmla="*/ 1011256 h 2557868"/>
              <a:gd name="connsiteX328" fmla="*/ 1610689 w 3093908"/>
              <a:gd name="connsiteY328" fmla="*/ 1011256 h 2557868"/>
              <a:gd name="connsiteX329" fmla="*/ 1653694 w 3093908"/>
              <a:gd name="connsiteY329" fmla="*/ 1009372 h 2557868"/>
              <a:gd name="connsiteX330" fmla="*/ 1703506 w 3093908"/>
              <a:gd name="connsiteY330" fmla="*/ 1006234 h 2557868"/>
              <a:gd name="connsiteX331" fmla="*/ 1754865 w 3093908"/>
              <a:gd name="connsiteY331" fmla="*/ 1006234 h 2557868"/>
              <a:gd name="connsiteX332" fmla="*/ 1806224 w 3093908"/>
              <a:gd name="connsiteY332" fmla="*/ 1006234 h 2557868"/>
              <a:gd name="connsiteX333" fmla="*/ 1854488 w 3093908"/>
              <a:gd name="connsiteY333" fmla="*/ 1006234 h 2557868"/>
              <a:gd name="connsiteX334" fmla="*/ 1897494 w 3093908"/>
              <a:gd name="connsiteY334" fmla="*/ 1011256 h 2557868"/>
              <a:gd name="connsiteX335" fmla="*/ 1930599 w 3093908"/>
              <a:gd name="connsiteY335" fmla="*/ 1014394 h 2557868"/>
              <a:gd name="connsiteX336" fmla="*/ 1953803 w 3093908"/>
              <a:gd name="connsiteY336" fmla="*/ 1021299 h 2557868"/>
              <a:gd name="connsiteX337" fmla="*/ 1978554 w 3093908"/>
              <a:gd name="connsiteY337" fmla="*/ 1036365 h 2557868"/>
              <a:gd name="connsiteX338" fmla="*/ 1993405 w 3093908"/>
              <a:gd name="connsiteY338" fmla="*/ 1054569 h 2557868"/>
              <a:gd name="connsiteX339" fmla="*/ 2001758 w 3093908"/>
              <a:gd name="connsiteY339" fmla="*/ 1069007 h 2557868"/>
              <a:gd name="connsiteX340" fmla="*/ 2008565 w 3093908"/>
              <a:gd name="connsiteY340" fmla="*/ 1087211 h 2557868"/>
              <a:gd name="connsiteX341" fmla="*/ 2016609 w 3093908"/>
              <a:gd name="connsiteY341" fmla="*/ 1107298 h 2557868"/>
              <a:gd name="connsiteX342" fmla="*/ 2029913 w 3093908"/>
              <a:gd name="connsiteY342" fmla="*/ 1130523 h 2557868"/>
              <a:gd name="connsiteX343" fmla="*/ 2039814 w 3093908"/>
              <a:gd name="connsiteY343" fmla="*/ 1140567 h 2557868"/>
              <a:gd name="connsiteX344" fmla="*/ 2053117 w 3093908"/>
              <a:gd name="connsiteY344" fmla="*/ 1143706 h 2557868"/>
              <a:gd name="connsiteX345" fmla="*/ 2068277 w 3093908"/>
              <a:gd name="connsiteY345" fmla="*/ 1145589 h 2557868"/>
              <a:gd name="connsiteX346" fmla="*/ 2084675 w 3093908"/>
              <a:gd name="connsiteY346" fmla="*/ 1148728 h 2557868"/>
              <a:gd name="connsiteX347" fmla="*/ 2101382 w 3093908"/>
              <a:gd name="connsiteY347" fmla="*/ 1151866 h 2557868"/>
              <a:gd name="connsiteX348" fmla="*/ 2117780 w 3093908"/>
              <a:gd name="connsiteY348" fmla="*/ 1185136 h 2557868"/>
              <a:gd name="connsiteX349" fmla="*/ 2127681 w 3093908"/>
              <a:gd name="connsiteY349" fmla="*/ 1188274 h 2557868"/>
              <a:gd name="connsiteX350" fmla="*/ 2149338 w 3093908"/>
              <a:gd name="connsiteY350" fmla="*/ 1188274 h 2557868"/>
              <a:gd name="connsiteX351" fmla="*/ 2177492 w 3093908"/>
              <a:gd name="connsiteY351" fmla="*/ 1192040 h 2557868"/>
              <a:gd name="connsiteX352" fmla="*/ 2207194 w 3093908"/>
              <a:gd name="connsiteY352" fmla="*/ 1192041 h 2557868"/>
              <a:gd name="connsiteX353" fmla="*/ 2235349 w 3093908"/>
              <a:gd name="connsiteY353" fmla="*/ 1193296 h 2557868"/>
              <a:gd name="connsiteX354" fmla="*/ 2258553 w 3093908"/>
              <a:gd name="connsiteY354" fmla="*/ 1195179 h 2557868"/>
              <a:gd name="connsiteX355" fmla="*/ 2287017 w 3093908"/>
              <a:gd name="connsiteY355" fmla="*/ 1203340 h 2557868"/>
              <a:gd name="connsiteX356" fmla="*/ 2321669 w 3093908"/>
              <a:gd name="connsiteY356" fmla="*/ 1213383 h 2557868"/>
              <a:gd name="connsiteX357" fmla="*/ 2356320 w 3093908"/>
              <a:gd name="connsiteY357" fmla="*/ 1221544 h 2557868"/>
              <a:gd name="connsiteX358" fmla="*/ 2389735 w 3093908"/>
              <a:gd name="connsiteY358" fmla="*/ 1229704 h 2557868"/>
              <a:gd name="connsiteX359" fmla="*/ 2417889 w 3093908"/>
              <a:gd name="connsiteY359" fmla="*/ 1234726 h 2557868"/>
              <a:gd name="connsiteX360" fmla="*/ 2450994 w 3093908"/>
              <a:gd name="connsiteY360" fmla="*/ 1236609 h 2557868"/>
              <a:gd name="connsiteX361" fmla="*/ 2487502 w 3093908"/>
              <a:gd name="connsiteY361" fmla="*/ 1236609 h 2557868"/>
              <a:gd name="connsiteX362" fmla="*/ 2525557 w 3093908"/>
              <a:gd name="connsiteY362" fmla="*/ 1234726 h 2557868"/>
              <a:gd name="connsiteX363" fmla="*/ 2560209 w 3093908"/>
              <a:gd name="connsiteY363" fmla="*/ 1234726 h 2557868"/>
              <a:gd name="connsiteX364" fmla="*/ 2591767 w 3093908"/>
              <a:gd name="connsiteY364" fmla="*/ 1239748 h 2557868"/>
              <a:gd name="connsiteX365" fmla="*/ 2600120 w 3093908"/>
              <a:gd name="connsiteY365" fmla="*/ 1221543 h 2557868"/>
              <a:gd name="connsiteX366" fmla="*/ 2613424 w 3093908"/>
              <a:gd name="connsiteY366" fmla="*/ 1208362 h 2557868"/>
              <a:gd name="connsiteX367" fmla="*/ 2626728 w 3093908"/>
              <a:gd name="connsiteY367" fmla="*/ 1193296 h 2557868"/>
              <a:gd name="connsiteX368" fmla="*/ 2634772 w 3093908"/>
              <a:gd name="connsiteY368" fmla="*/ 1180114 h 2557868"/>
              <a:gd name="connsiteX369" fmla="*/ 2643125 w 3093908"/>
              <a:gd name="connsiteY369" fmla="*/ 1161910 h 2557868"/>
              <a:gd name="connsiteX370" fmla="*/ 2644672 w 3093908"/>
              <a:gd name="connsiteY370" fmla="*/ 1143706 h 2557868"/>
              <a:gd name="connsiteX371" fmla="*/ 2643126 w 3093908"/>
              <a:gd name="connsiteY371" fmla="*/ 1130523 h 2557868"/>
              <a:gd name="connsiteX372" fmla="*/ 2643126 w 3093908"/>
              <a:gd name="connsiteY372" fmla="*/ 1115458 h 2557868"/>
              <a:gd name="connsiteX373" fmla="*/ 2644673 w 3093908"/>
              <a:gd name="connsiteY373" fmla="*/ 1097254 h 2557868"/>
              <a:gd name="connsiteX374" fmla="*/ 2651479 w 3093908"/>
              <a:gd name="connsiteY374" fmla="*/ 1070889 h 2557868"/>
              <a:gd name="connsiteX375" fmla="*/ 2669734 w 3093908"/>
              <a:gd name="connsiteY375" fmla="*/ 1031343 h 2557868"/>
              <a:gd name="connsiteX376" fmla="*/ 2691081 w 3093908"/>
              <a:gd name="connsiteY376" fmla="*/ 991168 h 2557868"/>
              <a:gd name="connsiteX377" fmla="*/ 2706241 w 3093908"/>
              <a:gd name="connsiteY377" fmla="*/ 951621 h 2557868"/>
              <a:gd name="connsiteX378" fmla="*/ 2712738 w 3093908"/>
              <a:gd name="connsiteY378" fmla="*/ 923374 h 2557868"/>
              <a:gd name="connsiteX379" fmla="*/ 2719545 w 3093908"/>
              <a:gd name="connsiteY379" fmla="*/ 888849 h 2557868"/>
              <a:gd name="connsiteX380" fmla="*/ 2722639 w 3093908"/>
              <a:gd name="connsiteY380" fmla="*/ 853697 h 2557868"/>
              <a:gd name="connsiteX381" fmla="*/ 2729446 w 3093908"/>
              <a:gd name="connsiteY381" fmla="*/ 820427 h 2557868"/>
              <a:gd name="connsiteX382" fmla="*/ 2735943 w 3093908"/>
              <a:gd name="connsiteY382" fmla="*/ 790924 h 2557868"/>
              <a:gd name="connsiteX383" fmla="*/ 2744297 w 3093908"/>
              <a:gd name="connsiteY383" fmla="*/ 765815 h 2557868"/>
              <a:gd name="connsiteX384" fmla="*/ 2757600 w 3093908"/>
              <a:gd name="connsiteY384" fmla="*/ 747611 h 2557868"/>
              <a:gd name="connsiteX385" fmla="*/ 2772451 w 3093908"/>
              <a:gd name="connsiteY385" fmla="*/ 728152 h 2557868"/>
              <a:gd name="connsiteX386" fmla="*/ 2782351 w 3093908"/>
              <a:gd name="connsiteY386" fmla="*/ 706181 h 2557868"/>
              <a:gd name="connsiteX387" fmla="*/ 2788849 w 3093908"/>
              <a:gd name="connsiteY387" fmla="*/ 677933 h 2557868"/>
              <a:gd name="connsiteX388" fmla="*/ 2788849 w 3093908"/>
              <a:gd name="connsiteY388" fmla="*/ 656591 h 2557868"/>
              <a:gd name="connsiteX389" fmla="*/ 2788849 w 3093908"/>
              <a:gd name="connsiteY389" fmla="*/ 638387 h 2557868"/>
              <a:gd name="connsiteX390" fmla="*/ 2787302 w 3093908"/>
              <a:gd name="connsiteY390" fmla="*/ 618299 h 2557868"/>
              <a:gd name="connsiteX391" fmla="*/ 2785754 w 3093908"/>
              <a:gd name="connsiteY391" fmla="*/ 598840 h 2557868"/>
              <a:gd name="connsiteX392" fmla="*/ 2788849 w 3093908"/>
              <a:gd name="connsiteY392" fmla="*/ 575614 h 2557868"/>
              <a:gd name="connsiteX393" fmla="*/ 2749247 w 3093908"/>
              <a:gd name="connsiteY393" fmla="*/ 540461 h 2557868"/>
              <a:gd name="connsiteX394" fmla="*/ 2709335 w 3093908"/>
              <a:gd name="connsiteY394" fmla="*/ 502798 h 2557868"/>
              <a:gd name="connsiteX395" fmla="*/ 2676230 w 3093908"/>
              <a:gd name="connsiteY395" fmla="*/ 461368 h 2557868"/>
              <a:gd name="connsiteX396" fmla="*/ 2648076 w 3093908"/>
              <a:gd name="connsiteY396" fmla="*/ 414916 h 2557868"/>
              <a:gd name="connsiteX397" fmla="*/ 2624872 w 3093908"/>
              <a:gd name="connsiteY397" fmla="*/ 361559 h 2557868"/>
              <a:gd name="connsiteX398" fmla="*/ 2598573 w 3093908"/>
              <a:gd name="connsiteY398" fmla="*/ 275561 h 2557868"/>
              <a:gd name="connsiteX399" fmla="*/ 2619921 w 3093908"/>
              <a:gd name="connsiteY399" fmla="*/ 260496 h 2557868"/>
              <a:gd name="connsiteX400" fmla="*/ 2644673 w 3093908"/>
              <a:gd name="connsiteY400" fmla="*/ 254219 h 2557868"/>
              <a:gd name="connsiteX401" fmla="*/ 2673137 w 3093908"/>
              <a:gd name="connsiteY401" fmla="*/ 241036 h 2557868"/>
              <a:gd name="connsiteX402" fmla="*/ 1148920 w 3093908"/>
              <a:gd name="connsiteY402" fmla="*/ 0 h 2557868"/>
              <a:gd name="connsiteX403" fmla="*/ 1238794 w 3093908"/>
              <a:gd name="connsiteY403" fmla="*/ 28794 h 2557868"/>
              <a:gd name="connsiteX404" fmla="*/ 1257447 w 3093908"/>
              <a:gd name="connsiteY404" fmla="*/ 42343 h 2557868"/>
              <a:gd name="connsiteX405" fmla="*/ 1267621 w 3093908"/>
              <a:gd name="connsiteY405" fmla="*/ 62668 h 2557868"/>
              <a:gd name="connsiteX406" fmla="*/ 1276100 w 3093908"/>
              <a:gd name="connsiteY406" fmla="*/ 81299 h 2557868"/>
              <a:gd name="connsiteX407" fmla="*/ 1286274 w 3093908"/>
              <a:gd name="connsiteY407" fmla="*/ 103318 h 2557868"/>
              <a:gd name="connsiteX408" fmla="*/ 1294753 w 3093908"/>
              <a:gd name="connsiteY408" fmla="*/ 123643 h 2557868"/>
              <a:gd name="connsiteX409" fmla="*/ 1350712 w 3093908"/>
              <a:gd name="connsiteY409" fmla="*/ 155824 h 2557868"/>
              <a:gd name="connsiteX410" fmla="*/ 1371061 w 3093908"/>
              <a:gd name="connsiteY410" fmla="*/ 176149 h 2557868"/>
              <a:gd name="connsiteX411" fmla="*/ 1393105 w 3093908"/>
              <a:gd name="connsiteY411" fmla="*/ 204942 h 2557868"/>
              <a:gd name="connsiteX412" fmla="*/ 1413454 w 3093908"/>
              <a:gd name="connsiteY412" fmla="*/ 237123 h 2557868"/>
              <a:gd name="connsiteX413" fmla="*/ 1428715 w 3093908"/>
              <a:gd name="connsiteY413" fmla="*/ 270998 h 2557868"/>
              <a:gd name="connsiteX414" fmla="*/ 1442281 w 3093908"/>
              <a:gd name="connsiteY414" fmla="*/ 296404 h 2557868"/>
              <a:gd name="connsiteX415" fmla="*/ 1442281 w 3093908"/>
              <a:gd name="connsiteY415" fmla="*/ 379397 h 2557868"/>
              <a:gd name="connsiteX416" fmla="*/ 1447368 w 3093908"/>
              <a:gd name="connsiteY416" fmla="*/ 406497 h 2557868"/>
              <a:gd name="connsiteX417" fmla="*/ 1457543 w 3093908"/>
              <a:gd name="connsiteY417" fmla="*/ 425129 h 2557868"/>
              <a:gd name="connsiteX418" fmla="*/ 1466021 w 3093908"/>
              <a:gd name="connsiteY418" fmla="*/ 443760 h 2557868"/>
              <a:gd name="connsiteX419" fmla="*/ 1472804 w 3093908"/>
              <a:gd name="connsiteY419" fmla="*/ 460697 h 2557868"/>
              <a:gd name="connsiteX420" fmla="*/ 1479587 w 3093908"/>
              <a:gd name="connsiteY420" fmla="*/ 475941 h 2557868"/>
              <a:gd name="connsiteX421" fmla="*/ 1482979 w 3093908"/>
              <a:gd name="connsiteY421" fmla="*/ 494572 h 2557868"/>
              <a:gd name="connsiteX422" fmla="*/ 1482979 w 3093908"/>
              <a:gd name="connsiteY422" fmla="*/ 516590 h 2557868"/>
              <a:gd name="connsiteX423" fmla="*/ 1481283 w 3093908"/>
              <a:gd name="connsiteY423" fmla="*/ 543690 h 2557868"/>
              <a:gd name="connsiteX424" fmla="*/ 1474500 w 3093908"/>
              <a:gd name="connsiteY424" fmla="*/ 580952 h 2557868"/>
              <a:gd name="connsiteX425" fmla="*/ 1467717 w 3093908"/>
              <a:gd name="connsiteY425" fmla="*/ 618215 h 2557868"/>
              <a:gd name="connsiteX426" fmla="*/ 1467717 w 3093908"/>
              <a:gd name="connsiteY426" fmla="*/ 652089 h 2557868"/>
              <a:gd name="connsiteX427" fmla="*/ 1467717 w 3093908"/>
              <a:gd name="connsiteY427" fmla="*/ 677495 h 2557868"/>
              <a:gd name="connsiteX428" fmla="*/ 1469413 w 3093908"/>
              <a:gd name="connsiteY428" fmla="*/ 699514 h 2557868"/>
              <a:gd name="connsiteX429" fmla="*/ 1469413 w 3093908"/>
              <a:gd name="connsiteY429" fmla="*/ 721533 h 2557868"/>
              <a:gd name="connsiteX430" fmla="*/ 1466021 w 3093908"/>
              <a:gd name="connsiteY430" fmla="*/ 740164 h 2557868"/>
              <a:gd name="connsiteX431" fmla="*/ 1457543 w 3093908"/>
              <a:gd name="connsiteY431" fmla="*/ 758795 h 2557868"/>
              <a:gd name="connsiteX432" fmla="*/ 1437194 w 3093908"/>
              <a:gd name="connsiteY432" fmla="*/ 779120 h 2557868"/>
              <a:gd name="connsiteX433" fmla="*/ 1406671 w 3093908"/>
              <a:gd name="connsiteY433" fmla="*/ 802832 h 2557868"/>
              <a:gd name="connsiteX434" fmla="*/ 1406671 w 3093908"/>
              <a:gd name="connsiteY434" fmla="*/ 860419 h 2557868"/>
              <a:gd name="connsiteX435" fmla="*/ 1420237 w 3093908"/>
              <a:gd name="connsiteY435" fmla="*/ 863807 h 2557868"/>
              <a:gd name="connsiteX436" fmla="*/ 1423628 w 3093908"/>
              <a:gd name="connsiteY436" fmla="*/ 870582 h 2557868"/>
              <a:gd name="connsiteX437" fmla="*/ 1423628 w 3093908"/>
              <a:gd name="connsiteY437" fmla="*/ 882438 h 2557868"/>
              <a:gd name="connsiteX438" fmla="*/ 1423628 w 3093908"/>
              <a:gd name="connsiteY438" fmla="*/ 897682 h 2557868"/>
              <a:gd name="connsiteX439" fmla="*/ 1410062 w 3093908"/>
              <a:gd name="connsiteY439" fmla="*/ 912925 h 2557868"/>
              <a:gd name="connsiteX440" fmla="*/ 1401584 w 3093908"/>
              <a:gd name="connsiteY440" fmla="*/ 926475 h 2557868"/>
              <a:gd name="connsiteX441" fmla="*/ 1388018 w 3093908"/>
              <a:gd name="connsiteY441" fmla="*/ 938332 h 2557868"/>
              <a:gd name="connsiteX442" fmla="*/ 1372756 w 3093908"/>
              <a:gd name="connsiteY442" fmla="*/ 948494 h 2557868"/>
              <a:gd name="connsiteX443" fmla="*/ 1345625 w 3093908"/>
              <a:gd name="connsiteY443" fmla="*/ 934944 h 2557868"/>
              <a:gd name="connsiteX444" fmla="*/ 1308319 w 3093908"/>
              <a:gd name="connsiteY444" fmla="*/ 923088 h 2557868"/>
              <a:gd name="connsiteX445" fmla="*/ 1264230 w 3093908"/>
              <a:gd name="connsiteY445" fmla="*/ 912925 h 2557868"/>
              <a:gd name="connsiteX446" fmla="*/ 1216749 w 3093908"/>
              <a:gd name="connsiteY446" fmla="*/ 901069 h 2557868"/>
              <a:gd name="connsiteX447" fmla="*/ 1169269 w 3093908"/>
              <a:gd name="connsiteY447" fmla="*/ 890907 h 2557868"/>
              <a:gd name="connsiteX448" fmla="*/ 1123484 w 3093908"/>
              <a:gd name="connsiteY448" fmla="*/ 879050 h 2557868"/>
              <a:gd name="connsiteX449" fmla="*/ 1079395 w 3093908"/>
              <a:gd name="connsiteY449" fmla="*/ 867194 h 2557868"/>
              <a:gd name="connsiteX450" fmla="*/ 1043785 w 3093908"/>
              <a:gd name="connsiteY450" fmla="*/ 851951 h 2557868"/>
              <a:gd name="connsiteX451" fmla="*/ 1014957 w 3093908"/>
              <a:gd name="connsiteY451" fmla="*/ 836707 h 2557868"/>
              <a:gd name="connsiteX452" fmla="*/ 999696 w 3093908"/>
              <a:gd name="connsiteY452" fmla="*/ 814688 h 2557868"/>
              <a:gd name="connsiteX453" fmla="*/ 996304 w 3093908"/>
              <a:gd name="connsiteY453" fmla="*/ 802832 h 2557868"/>
              <a:gd name="connsiteX454" fmla="*/ 996304 w 3093908"/>
              <a:gd name="connsiteY454" fmla="*/ 787588 h 2557868"/>
              <a:gd name="connsiteX455" fmla="*/ 996304 w 3093908"/>
              <a:gd name="connsiteY455" fmla="*/ 774039 h 2557868"/>
              <a:gd name="connsiteX456" fmla="*/ 992913 w 3093908"/>
              <a:gd name="connsiteY456" fmla="*/ 763876 h 2557868"/>
              <a:gd name="connsiteX457" fmla="*/ 970868 w 3093908"/>
              <a:gd name="connsiteY457" fmla="*/ 730002 h 2557868"/>
              <a:gd name="connsiteX458" fmla="*/ 938650 w 3093908"/>
              <a:gd name="connsiteY458" fmla="*/ 696127 h 2557868"/>
              <a:gd name="connsiteX459" fmla="*/ 903039 w 3093908"/>
              <a:gd name="connsiteY459" fmla="*/ 660558 h 2557868"/>
              <a:gd name="connsiteX460" fmla="*/ 865733 w 3093908"/>
              <a:gd name="connsiteY460" fmla="*/ 628377 h 2557868"/>
              <a:gd name="connsiteX461" fmla="*/ 836906 w 3093908"/>
              <a:gd name="connsiteY461" fmla="*/ 596196 h 2557868"/>
              <a:gd name="connsiteX462" fmla="*/ 813166 w 3093908"/>
              <a:gd name="connsiteY462" fmla="*/ 562321 h 2557868"/>
              <a:gd name="connsiteX463" fmla="*/ 796208 w 3093908"/>
              <a:gd name="connsiteY463" fmla="*/ 519978 h 2557868"/>
              <a:gd name="connsiteX464" fmla="*/ 782642 w 3093908"/>
              <a:gd name="connsiteY464" fmla="*/ 472553 h 2557868"/>
              <a:gd name="connsiteX465" fmla="*/ 775860 w 3093908"/>
              <a:gd name="connsiteY465" fmla="*/ 420047 h 2557868"/>
              <a:gd name="connsiteX466" fmla="*/ 775860 w 3093908"/>
              <a:gd name="connsiteY466" fmla="*/ 365847 h 2557868"/>
              <a:gd name="connsiteX467" fmla="*/ 782642 w 3093908"/>
              <a:gd name="connsiteY467" fmla="*/ 316729 h 2557868"/>
              <a:gd name="connsiteX468" fmla="*/ 794513 w 3093908"/>
              <a:gd name="connsiteY468" fmla="*/ 267611 h 2557868"/>
              <a:gd name="connsiteX469" fmla="*/ 809774 w 3093908"/>
              <a:gd name="connsiteY469" fmla="*/ 228655 h 2557868"/>
              <a:gd name="connsiteX470" fmla="*/ 831819 w 3093908"/>
              <a:gd name="connsiteY470" fmla="*/ 196474 h 2557868"/>
              <a:gd name="connsiteX471" fmla="*/ 819949 w 3093908"/>
              <a:gd name="connsiteY471" fmla="*/ 177843 h 2557868"/>
              <a:gd name="connsiteX472" fmla="*/ 826731 w 3093908"/>
              <a:gd name="connsiteY472" fmla="*/ 177842 h 2557868"/>
              <a:gd name="connsiteX473" fmla="*/ 841993 w 3093908"/>
              <a:gd name="connsiteY473" fmla="*/ 171067 h 2557868"/>
              <a:gd name="connsiteX474" fmla="*/ 852167 w 3093908"/>
              <a:gd name="connsiteY474" fmla="*/ 157517 h 2557868"/>
              <a:gd name="connsiteX475" fmla="*/ 862342 w 3093908"/>
              <a:gd name="connsiteY475" fmla="*/ 142274 h 2557868"/>
              <a:gd name="connsiteX476" fmla="*/ 870821 w 3093908"/>
              <a:gd name="connsiteY476" fmla="*/ 130418 h 2557868"/>
              <a:gd name="connsiteX477" fmla="*/ 880995 w 3093908"/>
              <a:gd name="connsiteY477" fmla="*/ 118562 h 2557868"/>
              <a:gd name="connsiteX478" fmla="*/ 916605 w 3093908"/>
              <a:gd name="connsiteY478" fmla="*/ 99931 h 2557868"/>
              <a:gd name="connsiteX479" fmla="*/ 952215 w 3093908"/>
              <a:gd name="connsiteY479" fmla="*/ 86381 h 2557868"/>
              <a:gd name="connsiteX480" fmla="*/ 989521 w 3093908"/>
              <a:gd name="connsiteY480" fmla="*/ 67749 h 2557868"/>
              <a:gd name="connsiteX481" fmla="*/ 992913 w 3093908"/>
              <a:gd name="connsiteY481" fmla="*/ 67749 h 2557868"/>
              <a:gd name="connsiteX482" fmla="*/ 999696 w 3093908"/>
              <a:gd name="connsiteY482" fmla="*/ 40650 h 2557868"/>
              <a:gd name="connsiteX483" fmla="*/ 1014957 w 3093908"/>
              <a:gd name="connsiteY483" fmla="*/ 42343 h 2557868"/>
              <a:gd name="connsiteX484" fmla="*/ 1026827 w 3093908"/>
              <a:gd name="connsiteY484" fmla="*/ 44037 h 2557868"/>
              <a:gd name="connsiteX485" fmla="*/ 1037002 w 3093908"/>
              <a:gd name="connsiteY485" fmla="*/ 45731 h 2557868"/>
              <a:gd name="connsiteX486" fmla="*/ 1050568 w 3093908"/>
              <a:gd name="connsiteY486" fmla="*/ 50812 h 2557868"/>
              <a:gd name="connsiteX487" fmla="*/ 1052263 w 3093908"/>
              <a:gd name="connsiteY487" fmla="*/ 42343 h 2557868"/>
              <a:gd name="connsiteX488" fmla="*/ 1055655 w 3093908"/>
              <a:gd name="connsiteY488" fmla="*/ 35568 h 2557868"/>
              <a:gd name="connsiteX489" fmla="*/ 1057351 w 3093908"/>
              <a:gd name="connsiteY489" fmla="*/ 30487 h 2557868"/>
              <a:gd name="connsiteX490" fmla="*/ 1060742 w 3093908"/>
              <a:gd name="connsiteY490" fmla="*/ 28793 h 2557868"/>
              <a:gd name="connsiteX491" fmla="*/ 1065829 w 3093908"/>
              <a:gd name="connsiteY491" fmla="*/ 27100 h 2557868"/>
              <a:gd name="connsiteX492" fmla="*/ 1072612 w 3093908"/>
              <a:gd name="connsiteY492" fmla="*/ 25406 h 2557868"/>
              <a:gd name="connsiteX493" fmla="*/ 1082786 w 3093908"/>
              <a:gd name="connsiteY493" fmla="*/ 22018 h 2557868"/>
              <a:gd name="connsiteX494" fmla="*/ 1104831 w 3093908"/>
              <a:gd name="connsiteY494" fmla="*/ 15243 h 2557868"/>
              <a:gd name="connsiteX495" fmla="*/ 1126875 w 3093908"/>
              <a:gd name="connsiteY495" fmla="*/ 8469 h 25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3093908" h="2557868">
                <a:moveTo>
                  <a:pt x="1380104" y="960640"/>
                </a:moveTo>
                <a:lnTo>
                  <a:pt x="1404926" y="974839"/>
                </a:lnTo>
                <a:lnTo>
                  <a:pt x="1419110" y="987262"/>
                </a:lnTo>
                <a:lnTo>
                  <a:pt x="1426202" y="994361"/>
                </a:lnTo>
                <a:lnTo>
                  <a:pt x="1426202" y="997911"/>
                </a:lnTo>
                <a:lnTo>
                  <a:pt x="1419110" y="1026307"/>
                </a:lnTo>
                <a:lnTo>
                  <a:pt x="1417337" y="1045830"/>
                </a:lnTo>
                <a:lnTo>
                  <a:pt x="1413791" y="1058253"/>
                </a:lnTo>
                <a:lnTo>
                  <a:pt x="1413791" y="1065352"/>
                </a:lnTo>
                <a:lnTo>
                  <a:pt x="1413791" y="1067128"/>
                </a:lnTo>
                <a:lnTo>
                  <a:pt x="1420883" y="1090200"/>
                </a:lnTo>
                <a:lnTo>
                  <a:pt x="1427975" y="1120371"/>
                </a:lnTo>
                <a:lnTo>
                  <a:pt x="1442159" y="1143443"/>
                </a:lnTo>
                <a:lnTo>
                  <a:pt x="1452797" y="1161191"/>
                </a:lnTo>
                <a:lnTo>
                  <a:pt x="1461662" y="1175389"/>
                </a:lnTo>
                <a:lnTo>
                  <a:pt x="1466982" y="1177164"/>
                </a:lnTo>
                <a:lnTo>
                  <a:pt x="1491804" y="1205561"/>
                </a:lnTo>
                <a:lnTo>
                  <a:pt x="1507761" y="1223308"/>
                </a:lnTo>
                <a:lnTo>
                  <a:pt x="1518399" y="1237507"/>
                </a:lnTo>
                <a:lnTo>
                  <a:pt x="1520172" y="1241056"/>
                </a:lnTo>
                <a:lnTo>
                  <a:pt x="1543221" y="1290751"/>
                </a:lnTo>
                <a:lnTo>
                  <a:pt x="1566271" y="1342219"/>
                </a:lnTo>
                <a:lnTo>
                  <a:pt x="1589320" y="1395463"/>
                </a:lnTo>
                <a:lnTo>
                  <a:pt x="1608823" y="1448707"/>
                </a:lnTo>
                <a:lnTo>
                  <a:pt x="1628326" y="1501950"/>
                </a:lnTo>
                <a:lnTo>
                  <a:pt x="1646057" y="1551644"/>
                </a:lnTo>
                <a:lnTo>
                  <a:pt x="1662014" y="1597789"/>
                </a:lnTo>
                <a:lnTo>
                  <a:pt x="1676198" y="1638609"/>
                </a:lnTo>
                <a:lnTo>
                  <a:pt x="1685063" y="1674105"/>
                </a:lnTo>
                <a:lnTo>
                  <a:pt x="1693928" y="1698952"/>
                </a:lnTo>
                <a:lnTo>
                  <a:pt x="1699247" y="1714925"/>
                </a:lnTo>
                <a:lnTo>
                  <a:pt x="1701020" y="1722024"/>
                </a:lnTo>
                <a:lnTo>
                  <a:pt x="1715204" y="1762844"/>
                </a:lnTo>
                <a:lnTo>
                  <a:pt x="1725842" y="1814313"/>
                </a:lnTo>
                <a:lnTo>
                  <a:pt x="1740026" y="1871106"/>
                </a:lnTo>
                <a:lnTo>
                  <a:pt x="1752438" y="1933224"/>
                </a:lnTo>
                <a:lnTo>
                  <a:pt x="1763076" y="2000666"/>
                </a:lnTo>
                <a:lnTo>
                  <a:pt x="1775487" y="2066333"/>
                </a:lnTo>
                <a:lnTo>
                  <a:pt x="1784352" y="2135550"/>
                </a:lnTo>
                <a:lnTo>
                  <a:pt x="1793217" y="2199442"/>
                </a:lnTo>
                <a:lnTo>
                  <a:pt x="1802082" y="2265109"/>
                </a:lnTo>
                <a:lnTo>
                  <a:pt x="1810947" y="2321902"/>
                </a:lnTo>
                <a:lnTo>
                  <a:pt x="1816266" y="2371596"/>
                </a:lnTo>
                <a:lnTo>
                  <a:pt x="1822384" y="2409869"/>
                </a:lnTo>
                <a:lnTo>
                  <a:pt x="1568614" y="2444853"/>
                </a:lnTo>
                <a:lnTo>
                  <a:pt x="1560952" y="2376921"/>
                </a:lnTo>
                <a:lnTo>
                  <a:pt x="1550313" y="2218965"/>
                </a:lnTo>
                <a:lnTo>
                  <a:pt x="1544994" y="2146198"/>
                </a:lnTo>
                <a:lnTo>
                  <a:pt x="1537902" y="2078757"/>
                </a:lnTo>
                <a:lnTo>
                  <a:pt x="1534356" y="2018414"/>
                </a:lnTo>
                <a:lnTo>
                  <a:pt x="1527264" y="1963395"/>
                </a:lnTo>
                <a:lnTo>
                  <a:pt x="1521945" y="1919025"/>
                </a:lnTo>
                <a:lnTo>
                  <a:pt x="1518399" y="1885305"/>
                </a:lnTo>
                <a:lnTo>
                  <a:pt x="1514853" y="1864007"/>
                </a:lnTo>
                <a:lnTo>
                  <a:pt x="1514853" y="1855133"/>
                </a:lnTo>
                <a:lnTo>
                  <a:pt x="1507761" y="1817863"/>
                </a:lnTo>
                <a:lnTo>
                  <a:pt x="1500669" y="1778817"/>
                </a:lnTo>
                <a:lnTo>
                  <a:pt x="1491804" y="1739772"/>
                </a:lnTo>
                <a:lnTo>
                  <a:pt x="1482939" y="1706051"/>
                </a:lnTo>
                <a:lnTo>
                  <a:pt x="1474074" y="1674105"/>
                </a:lnTo>
                <a:lnTo>
                  <a:pt x="1466982" y="1651033"/>
                </a:lnTo>
                <a:lnTo>
                  <a:pt x="1461662" y="1635059"/>
                </a:lnTo>
                <a:lnTo>
                  <a:pt x="1461662" y="1627960"/>
                </a:lnTo>
                <a:lnTo>
                  <a:pt x="1410245" y="1471779"/>
                </a:lnTo>
                <a:lnTo>
                  <a:pt x="1360601" y="1331571"/>
                </a:lnTo>
                <a:lnTo>
                  <a:pt x="1349962" y="1297850"/>
                </a:lnTo>
                <a:lnTo>
                  <a:pt x="1342870" y="1260579"/>
                </a:lnTo>
                <a:lnTo>
                  <a:pt x="1341097" y="1223309"/>
                </a:lnTo>
                <a:lnTo>
                  <a:pt x="1339324" y="1189588"/>
                </a:lnTo>
                <a:lnTo>
                  <a:pt x="1341097" y="1157641"/>
                </a:lnTo>
                <a:lnTo>
                  <a:pt x="1342870" y="1131020"/>
                </a:lnTo>
                <a:lnTo>
                  <a:pt x="1342870" y="1115047"/>
                </a:lnTo>
                <a:lnTo>
                  <a:pt x="1344643" y="1107948"/>
                </a:lnTo>
                <a:lnTo>
                  <a:pt x="1325140" y="1090200"/>
                </a:lnTo>
                <a:lnTo>
                  <a:pt x="1303864" y="1072451"/>
                </a:lnTo>
                <a:lnTo>
                  <a:pt x="1286134" y="1052929"/>
                </a:lnTo>
                <a:lnTo>
                  <a:pt x="1271949" y="1040506"/>
                </a:lnTo>
                <a:lnTo>
                  <a:pt x="1261312" y="1029857"/>
                </a:lnTo>
                <a:lnTo>
                  <a:pt x="1257765" y="1026307"/>
                </a:lnTo>
                <a:lnTo>
                  <a:pt x="1273723" y="1003235"/>
                </a:lnTo>
                <a:lnTo>
                  <a:pt x="1287907" y="983712"/>
                </a:lnTo>
                <a:lnTo>
                  <a:pt x="1294999" y="978388"/>
                </a:lnTo>
                <a:lnTo>
                  <a:pt x="1300318" y="973064"/>
                </a:lnTo>
                <a:lnTo>
                  <a:pt x="1328686" y="974838"/>
                </a:lnTo>
                <a:lnTo>
                  <a:pt x="1351735" y="973063"/>
                </a:lnTo>
                <a:lnTo>
                  <a:pt x="1365920" y="971289"/>
                </a:lnTo>
                <a:lnTo>
                  <a:pt x="1374785" y="965965"/>
                </a:lnTo>
                <a:lnTo>
                  <a:pt x="1380104" y="964190"/>
                </a:lnTo>
                <a:close/>
                <a:moveTo>
                  <a:pt x="992526" y="897010"/>
                </a:moveTo>
                <a:cubicBezTo>
                  <a:pt x="995929" y="908936"/>
                  <a:pt x="999023" y="921491"/>
                  <a:pt x="1002426" y="933418"/>
                </a:cubicBezTo>
                <a:cubicBezTo>
                  <a:pt x="1007995" y="944716"/>
                  <a:pt x="1013564" y="956643"/>
                  <a:pt x="1019133" y="967943"/>
                </a:cubicBezTo>
                <a:cubicBezTo>
                  <a:pt x="1026249" y="978614"/>
                  <a:pt x="1033675" y="988657"/>
                  <a:pt x="1040791" y="999329"/>
                </a:cubicBezTo>
                <a:lnTo>
                  <a:pt x="1062139" y="1031343"/>
                </a:lnTo>
                <a:lnTo>
                  <a:pt x="1080393" y="1060846"/>
                </a:lnTo>
                <a:lnTo>
                  <a:pt x="1116901" y="1130523"/>
                </a:lnTo>
                <a:cubicBezTo>
                  <a:pt x="1128039" y="1155632"/>
                  <a:pt x="1138867" y="1181369"/>
                  <a:pt x="1150006" y="1206478"/>
                </a:cubicBezTo>
                <a:cubicBezTo>
                  <a:pt x="1159906" y="1232215"/>
                  <a:pt x="1170116" y="1257324"/>
                  <a:pt x="1180017" y="1283061"/>
                </a:cubicBezTo>
                <a:lnTo>
                  <a:pt x="1218072" y="1407351"/>
                </a:lnTo>
                <a:cubicBezTo>
                  <a:pt x="1229519" y="1450664"/>
                  <a:pt x="1241276" y="1493349"/>
                  <a:pt x="1252723" y="1536662"/>
                </a:cubicBezTo>
                <a:cubicBezTo>
                  <a:pt x="1262005" y="1579347"/>
                  <a:pt x="1271596" y="1622660"/>
                  <a:pt x="1280878" y="1665346"/>
                </a:cubicBezTo>
                <a:cubicBezTo>
                  <a:pt x="1289231" y="1709914"/>
                  <a:pt x="1297585" y="1753855"/>
                  <a:pt x="1305939" y="1798424"/>
                </a:cubicBezTo>
                <a:cubicBezTo>
                  <a:pt x="1315220" y="1844247"/>
                  <a:pt x="1324811" y="1890071"/>
                  <a:pt x="1334093" y="1935896"/>
                </a:cubicBezTo>
                <a:cubicBezTo>
                  <a:pt x="1343994" y="1982347"/>
                  <a:pt x="1353894" y="2028171"/>
                  <a:pt x="1363795" y="2074623"/>
                </a:cubicBezTo>
                <a:cubicBezTo>
                  <a:pt x="1370292" y="2102243"/>
                  <a:pt x="1377099" y="2129863"/>
                  <a:pt x="1383596" y="2157482"/>
                </a:cubicBezTo>
                <a:cubicBezTo>
                  <a:pt x="1390402" y="2185730"/>
                  <a:pt x="1396900" y="2213978"/>
                  <a:pt x="1403706" y="2242225"/>
                </a:cubicBezTo>
                <a:cubicBezTo>
                  <a:pt x="1408656" y="2271101"/>
                  <a:pt x="1413607" y="2299348"/>
                  <a:pt x="1418557" y="2328224"/>
                </a:cubicBezTo>
                <a:cubicBezTo>
                  <a:pt x="1422888" y="2357727"/>
                  <a:pt x="1427529" y="2386602"/>
                  <a:pt x="1431861" y="2416106"/>
                </a:cubicBezTo>
                <a:lnTo>
                  <a:pt x="1436794" y="2463025"/>
                </a:lnTo>
                <a:lnTo>
                  <a:pt x="748798" y="2557868"/>
                </a:lnTo>
                <a:lnTo>
                  <a:pt x="745632" y="2527213"/>
                </a:lnTo>
                <a:cubicBezTo>
                  <a:pt x="746869" y="2505243"/>
                  <a:pt x="747798" y="2482645"/>
                  <a:pt x="749035" y="2460674"/>
                </a:cubicBezTo>
                <a:cubicBezTo>
                  <a:pt x="750273" y="2436193"/>
                  <a:pt x="751201" y="2412339"/>
                  <a:pt x="752438" y="2387858"/>
                </a:cubicBezTo>
                <a:cubicBezTo>
                  <a:pt x="753985" y="2362749"/>
                  <a:pt x="755842" y="2338268"/>
                  <a:pt x="757389" y="2313159"/>
                </a:cubicBezTo>
                <a:cubicBezTo>
                  <a:pt x="758008" y="2287422"/>
                  <a:pt x="758317" y="2261057"/>
                  <a:pt x="758936" y="2235321"/>
                </a:cubicBezTo>
                <a:cubicBezTo>
                  <a:pt x="758317" y="2210839"/>
                  <a:pt x="758007" y="2186985"/>
                  <a:pt x="757389" y="2162505"/>
                </a:cubicBezTo>
                <a:lnTo>
                  <a:pt x="749035" y="2096593"/>
                </a:lnTo>
                <a:cubicBezTo>
                  <a:pt x="742847" y="2030682"/>
                  <a:pt x="736969" y="1965399"/>
                  <a:pt x="730781" y="1899487"/>
                </a:cubicBezTo>
                <a:cubicBezTo>
                  <a:pt x="729543" y="1910159"/>
                  <a:pt x="728615" y="1920202"/>
                  <a:pt x="727378" y="1930873"/>
                </a:cubicBezTo>
                <a:lnTo>
                  <a:pt x="715930" y="1954099"/>
                </a:lnTo>
                <a:cubicBezTo>
                  <a:pt x="712527" y="1960376"/>
                  <a:pt x="709433" y="1967282"/>
                  <a:pt x="706030" y="1973559"/>
                </a:cubicBezTo>
                <a:lnTo>
                  <a:pt x="697676" y="1990507"/>
                </a:lnTo>
                <a:cubicBezTo>
                  <a:pt x="696129" y="1996785"/>
                  <a:pt x="694273" y="2002434"/>
                  <a:pt x="692726" y="2008711"/>
                </a:cubicBezTo>
                <a:cubicBezTo>
                  <a:pt x="692417" y="2014361"/>
                  <a:pt x="692107" y="2019383"/>
                  <a:pt x="691798" y="2025032"/>
                </a:cubicBezTo>
                <a:lnTo>
                  <a:pt x="685920" y="2036959"/>
                </a:lnTo>
                <a:cubicBezTo>
                  <a:pt x="682516" y="2043864"/>
                  <a:pt x="679422" y="2051397"/>
                  <a:pt x="676019" y="2058302"/>
                </a:cubicBezTo>
                <a:lnTo>
                  <a:pt x="664571" y="2083411"/>
                </a:lnTo>
                <a:cubicBezTo>
                  <a:pt x="662406" y="2092827"/>
                  <a:pt x="659931" y="2101615"/>
                  <a:pt x="657765" y="2111031"/>
                </a:cubicBezTo>
                <a:lnTo>
                  <a:pt x="651268" y="2141161"/>
                </a:lnTo>
                <a:cubicBezTo>
                  <a:pt x="650030" y="2148694"/>
                  <a:pt x="649102" y="2156855"/>
                  <a:pt x="647864" y="2164388"/>
                </a:cubicBezTo>
                <a:cubicBezTo>
                  <a:pt x="647246" y="2170665"/>
                  <a:pt x="646936" y="2176314"/>
                  <a:pt x="646317" y="2182592"/>
                </a:cubicBezTo>
                <a:cubicBezTo>
                  <a:pt x="645080" y="2184475"/>
                  <a:pt x="644151" y="2186985"/>
                  <a:pt x="642914" y="2188869"/>
                </a:cubicBezTo>
                <a:lnTo>
                  <a:pt x="609809" y="2220883"/>
                </a:lnTo>
                <a:lnTo>
                  <a:pt x="578251" y="2247247"/>
                </a:lnTo>
                <a:lnTo>
                  <a:pt x="548550" y="2271729"/>
                </a:lnTo>
                <a:cubicBezTo>
                  <a:pt x="538649" y="2279261"/>
                  <a:pt x="528440" y="2286166"/>
                  <a:pt x="518539" y="2293699"/>
                </a:cubicBezTo>
                <a:lnTo>
                  <a:pt x="482340" y="2313158"/>
                </a:lnTo>
                <a:lnTo>
                  <a:pt x="437479" y="2330107"/>
                </a:lnTo>
                <a:lnTo>
                  <a:pt x="400971" y="2336384"/>
                </a:lnTo>
                <a:lnTo>
                  <a:pt x="369413" y="2331362"/>
                </a:lnTo>
                <a:lnTo>
                  <a:pt x="338164" y="2321947"/>
                </a:lnTo>
                <a:lnTo>
                  <a:pt x="311557" y="2301859"/>
                </a:lnTo>
                <a:cubicBezTo>
                  <a:pt x="302584" y="2294954"/>
                  <a:pt x="293921" y="2287422"/>
                  <a:pt x="284949" y="2280517"/>
                </a:cubicBezTo>
                <a:cubicBezTo>
                  <a:pt x="277214" y="2272356"/>
                  <a:pt x="269479" y="2263568"/>
                  <a:pt x="261745" y="2255408"/>
                </a:cubicBezTo>
                <a:lnTo>
                  <a:pt x="240397" y="2227160"/>
                </a:lnTo>
                <a:cubicBezTo>
                  <a:pt x="234209" y="2218372"/>
                  <a:pt x="228330" y="2209584"/>
                  <a:pt x="222143" y="2200796"/>
                </a:cubicBezTo>
                <a:cubicBezTo>
                  <a:pt x="216574" y="2193263"/>
                  <a:pt x="211005" y="2185103"/>
                  <a:pt x="205435" y="2177570"/>
                </a:cubicBezTo>
                <a:cubicBezTo>
                  <a:pt x="201104" y="2170665"/>
                  <a:pt x="196463" y="2164387"/>
                  <a:pt x="192132" y="2157482"/>
                </a:cubicBezTo>
                <a:cubicBezTo>
                  <a:pt x="188419" y="2153716"/>
                  <a:pt x="184397" y="2149950"/>
                  <a:pt x="180684" y="2146183"/>
                </a:cubicBezTo>
                <a:cubicBezTo>
                  <a:pt x="169546" y="2133001"/>
                  <a:pt x="158717" y="2119191"/>
                  <a:pt x="147579" y="2106009"/>
                </a:cubicBezTo>
                <a:lnTo>
                  <a:pt x="119425" y="2060185"/>
                </a:lnTo>
                <a:lnTo>
                  <a:pt x="96220" y="2003690"/>
                </a:lnTo>
                <a:cubicBezTo>
                  <a:pt x="90652" y="1983602"/>
                  <a:pt x="85082" y="1964143"/>
                  <a:pt x="79513" y="1944056"/>
                </a:cubicBezTo>
                <a:cubicBezTo>
                  <a:pt x="75182" y="1922085"/>
                  <a:pt x="70541" y="1899487"/>
                  <a:pt x="66210" y="1877517"/>
                </a:cubicBezTo>
                <a:cubicBezTo>
                  <a:pt x="64663" y="1854291"/>
                  <a:pt x="62806" y="1831065"/>
                  <a:pt x="61259" y="1807839"/>
                </a:cubicBezTo>
                <a:lnTo>
                  <a:pt x="61259" y="1740045"/>
                </a:lnTo>
                <a:lnTo>
                  <a:pt x="69613" y="1672250"/>
                </a:lnTo>
                <a:cubicBezTo>
                  <a:pt x="71160" y="1661579"/>
                  <a:pt x="73016" y="1651536"/>
                  <a:pt x="74563" y="1640864"/>
                </a:cubicBezTo>
                <a:cubicBezTo>
                  <a:pt x="73944" y="1630821"/>
                  <a:pt x="73635" y="1620777"/>
                  <a:pt x="73016" y="1610733"/>
                </a:cubicBezTo>
                <a:lnTo>
                  <a:pt x="73016" y="1581230"/>
                </a:lnTo>
                <a:lnTo>
                  <a:pt x="73016" y="1552983"/>
                </a:lnTo>
                <a:cubicBezTo>
                  <a:pt x="73944" y="1545450"/>
                  <a:pt x="75182" y="1537289"/>
                  <a:pt x="76110" y="1529757"/>
                </a:cubicBezTo>
                <a:cubicBezTo>
                  <a:pt x="70541" y="1512808"/>
                  <a:pt x="65282" y="1495232"/>
                  <a:pt x="59713" y="1478283"/>
                </a:cubicBezTo>
                <a:cubicBezTo>
                  <a:pt x="53215" y="1459452"/>
                  <a:pt x="46409" y="1440620"/>
                  <a:pt x="39911" y="1421788"/>
                </a:cubicBezTo>
                <a:cubicBezTo>
                  <a:pt x="34342" y="1402329"/>
                  <a:pt x="28773" y="1383497"/>
                  <a:pt x="23204" y="1364038"/>
                </a:cubicBezTo>
                <a:lnTo>
                  <a:pt x="8354" y="1307542"/>
                </a:lnTo>
                <a:cubicBezTo>
                  <a:pt x="5569" y="1288710"/>
                  <a:pt x="2785" y="1270506"/>
                  <a:pt x="0" y="1251675"/>
                </a:cubicBezTo>
                <a:lnTo>
                  <a:pt x="33105" y="1218405"/>
                </a:lnTo>
                <a:lnTo>
                  <a:pt x="79513" y="1192040"/>
                </a:lnTo>
                <a:lnTo>
                  <a:pt x="127469" y="1170070"/>
                </a:lnTo>
                <a:lnTo>
                  <a:pt x="184088" y="1155632"/>
                </a:lnTo>
                <a:lnTo>
                  <a:pt x="240397" y="1148727"/>
                </a:lnTo>
                <a:cubicBezTo>
                  <a:pt x="245347" y="1151866"/>
                  <a:pt x="250297" y="1155633"/>
                  <a:pt x="255247" y="1158771"/>
                </a:cubicBezTo>
                <a:cubicBezTo>
                  <a:pt x="260816" y="1160654"/>
                  <a:pt x="266076" y="1163165"/>
                  <a:pt x="271645" y="1165048"/>
                </a:cubicBezTo>
                <a:cubicBezTo>
                  <a:pt x="277833" y="1166932"/>
                  <a:pt x="283711" y="1168187"/>
                  <a:pt x="289899" y="1170070"/>
                </a:cubicBezTo>
                <a:cubicBezTo>
                  <a:pt x="295468" y="1172581"/>
                  <a:pt x="301037" y="1175720"/>
                  <a:pt x="306606" y="1178231"/>
                </a:cubicBezTo>
                <a:cubicBezTo>
                  <a:pt x="311557" y="1182625"/>
                  <a:pt x="316507" y="1187646"/>
                  <a:pt x="321457" y="1192040"/>
                </a:cubicBezTo>
                <a:lnTo>
                  <a:pt x="338164" y="1216522"/>
                </a:lnTo>
                <a:cubicBezTo>
                  <a:pt x="341877" y="1225938"/>
                  <a:pt x="345899" y="1235354"/>
                  <a:pt x="349612" y="1244770"/>
                </a:cubicBezTo>
                <a:lnTo>
                  <a:pt x="336308" y="1266112"/>
                </a:lnTo>
                <a:cubicBezTo>
                  <a:pt x="334761" y="1273645"/>
                  <a:pt x="332905" y="1280550"/>
                  <a:pt x="331358" y="1288083"/>
                </a:cubicBezTo>
                <a:cubicBezTo>
                  <a:pt x="332905" y="1294988"/>
                  <a:pt x="334761" y="1302520"/>
                  <a:pt x="336308" y="1309425"/>
                </a:cubicBezTo>
                <a:cubicBezTo>
                  <a:pt x="337855" y="1316330"/>
                  <a:pt x="339711" y="1323863"/>
                  <a:pt x="341258" y="1330768"/>
                </a:cubicBezTo>
                <a:cubicBezTo>
                  <a:pt x="342496" y="1338301"/>
                  <a:pt x="343424" y="1346461"/>
                  <a:pt x="344661" y="1353994"/>
                </a:cubicBezTo>
                <a:cubicBezTo>
                  <a:pt x="344043" y="1361526"/>
                  <a:pt x="343733" y="1369687"/>
                  <a:pt x="343114" y="1377220"/>
                </a:cubicBezTo>
                <a:cubicBezTo>
                  <a:pt x="339092" y="1386008"/>
                  <a:pt x="335380" y="1394796"/>
                  <a:pt x="331358" y="1403584"/>
                </a:cubicBezTo>
                <a:lnTo>
                  <a:pt x="278452" y="1425555"/>
                </a:lnTo>
                <a:lnTo>
                  <a:pt x="278452" y="1448781"/>
                </a:lnTo>
                <a:cubicBezTo>
                  <a:pt x="279071" y="1456313"/>
                  <a:pt x="279380" y="1464473"/>
                  <a:pt x="279999" y="1472006"/>
                </a:cubicBezTo>
                <a:cubicBezTo>
                  <a:pt x="281236" y="1480794"/>
                  <a:pt x="282164" y="1489582"/>
                  <a:pt x="283402" y="1498371"/>
                </a:cubicBezTo>
                <a:lnTo>
                  <a:pt x="283402" y="1522852"/>
                </a:lnTo>
                <a:cubicBezTo>
                  <a:pt x="282164" y="1531013"/>
                  <a:pt x="281236" y="1539801"/>
                  <a:pt x="279999" y="1547961"/>
                </a:cubicBezTo>
                <a:cubicBezTo>
                  <a:pt x="278452" y="1554866"/>
                  <a:pt x="276595" y="1561143"/>
                  <a:pt x="275048" y="1568048"/>
                </a:cubicBezTo>
                <a:cubicBezTo>
                  <a:pt x="270717" y="1573698"/>
                  <a:pt x="266076" y="1578720"/>
                  <a:pt x="261745" y="1584369"/>
                </a:cubicBezTo>
                <a:lnTo>
                  <a:pt x="275048" y="1609478"/>
                </a:lnTo>
                <a:cubicBezTo>
                  <a:pt x="279999" y="1617011"/>
                  <a:pt x="284949" y="1625171"/>
                  <a:pt x="289899" y="1632704"/>
                </a:cubicBezTo>
                <a:cubicBezTo>
                  <a:pt x="295468" y="1639609"/>
                  <a:pt x="301037" y="1647142"/>
                  <a:pt x="306606" y="1654047"/>
                </a:cubicBezTo>
                <a:lnTo>
                  <a:pt x="323004" y="1669112"/>
                </a:lnTo>
                <a:cubicBezTo>
                  <a:pt x="327954" y="1670995"/>
                  <a:pt x="333214" y="1673506"/>
                  <a:pt x="338164" y="1675389"/>
                </a:cubicBezTo>
                <a:cubicBezTo>
                  <a:pt x="341877" y="1669740"/>
                  <a:pt x="345899" y="1664718"/>
                  <a:pt x="349612" y="1659068"/>
                </a:cubicBezTo>
                <a:lnTo>
                  <a:pt x="357965" y="1630821"/>
                </a:lnTo>
                <a:cubicBezTo>
                  <a:pt x="361678" y="1619522"/>
                  <a:pt x="365700" y="1607595"/>
                  <a:pt x="369413" y="1596296"/>
                </a:cubicBezTo>
                <a:cubicBezTo>
                  <a:pt x="372816" y="1583113"/>
                  <a:pt x="376219" y="1569304"/>
                  <a:pt x="379622" y="1556122"/>
                </a:cubicBezTo>
                <a:cubicBezTo>
                  <a:pt x="381788" y="1541684"/>
                  <a:pt x="383954" y="1527874"/>
                  <a:pt x="386120" y="1513436"/>
                </a:cubicBezTo>
                <a:lnTo>
                  <a:pt x="394473" y="1472006"/>
                </a:lnTo>
                <a:cubicBezTo>
                  <a:pt x="396020" y="1459452"/>
                  <a:pt x="397877" y="1446270"/>
                  <a:pt x="399423" y="1433715"/>
                </a:cubicBezTo>
                <a:cubicBezTo>
                  <a:pt x="400042" y="1423671"/>
                  <a:pt x="400352" y="1413628"/>
                  <a:pt x="400970" y="1403584"/>
                </a:cubicBezTo>
                <a:cubicBezTo>
                  <a:pt x="400352" y="1396679"/>
                  <a:pt x="400042" y="1389146"/>
                  <a:pt x="399424" y="1382241"/>
                </a:cubicBezTo>
                <a:lnTo>
                  <a:pt x="407777" y="1380358"/>
                </a:lnTo>
                <a:cubicBezTo>
                  <a:pt x="408705" y="1379103"/>
                  <a:pt x="409943" y="1378475"/>
                  <a:pt x="410871" y="1377220"/>
                </a:cubicBezTo>
                <a:cubicBezTo>
                  <a:pt x="412418" y="1375964"/>
                  <a:pt x="414274" y="1375336"/>
                  <a:pt x="415821" y="1374081"/>
                </a:cubicBezTo>
                <a:cubicBezTo>
                  <a:pt x="416440" y="1372825"/>
                  <a:pt x="417059" y="1372198"/>
                  <a:pt x="417678" y="1370942"/>
                </a:cubicBezTo>
                <a:cubicBezTo>
                  <a:pt x="418606" y="1369687"/>
                  <a:pt x="419843" y="1368431"/>
                  <a:pt x="420771" y="1367176"/>
                </a:cubicBezTo>
                <a:cubicBezTo>
                  <a:pt x="421390" y="1365293"/>
                  <a:pt x="422009" y="1364038"/>
                  <a:pt x="422628" y="1362154"/>
                </a:cubicBezTo>
                <a:cubicBezTo>
                  <a:pt x="423866" y="1359643"/>
                  <a:pt x="424794" y="1356505"/>
                  <a:pt x="426031" y="1353994"/>
                </a:cubicBezTo>
                <a:cubicBezTo>
                  <a:pt x="424793" y="1347089"/>
                  <a:pt x="423865" y="1339556"/>
                  <a:pt x="422628" y="1332651"/>
                </a:cubicBezTo>
                <a:cubicBezTo>
                  <a:pt x="423865" y="1322607"/>
                  <a:pt x="424794" y="1312564"/>
                  <a:pt x="426031" y="1302520"/>
                </a:cubicBezTo>
                <a:cubicBezTo>
                  <a:pt x="428197" y="1291849"/>
                  <a:pt x="430363" y="1281805"/>
                  <a:pt x="432528" y="1271134"/>
                </a:cubicBezTo>
                <a:cubicBezTo>
                  <a:pt x="435932" y="1260462"/>
                  <a:pt x="439026" y="1250419"/>
                  <a:pt x="442429" y="1239748"/>
                </a:cubicBezTo>
                <a:cubicBezTo>
                  <a:pt x="445832" y="1231587"/>
                  <a:pt x="448926" y="1223427"/>
                  <a:pt x="452329" y="1215266"/>
                </a:cubicBezTo>
                <a:cubicBezTo>
                  <a:pt x="456661" y="1208361"/>
                  <a:pt x="461302" y="1202084"/>
                  <a:pt x="465633" y="1195179"/>
                </a:cubicBezTo>
                <a:lnTo>
                  <a:pt x="487290" y="1178231"/>
                </a:lnTo>
                <a:lnTo>
                  <a:pt x="515445" y="1166932"/>
                </a:lnTo>
                <a:cubicBezTo>
                  <a:pt x="525346" y="1165048"/>
                  <a:pt x="535246" y="1163793"/>
                  <a:pt x="545147" y="1161910"/>
                </a:cubicBezTo>
                <a:lnTo>
                  <a:pt x="576704" y="1155632"/>
                </a:lnTo>
                <a:lnTo>
                  <a:pt x="609809" y="1148727"/>
                </a:lnTo>
                <a:lnTo>
                  <a:pt x="639511" y="1135545"/>
                </a:lnTo>
                <a:lnTo>
                  <a:pt x="701080" y="1105414"/>
                </a:lnTo>
                <a:lnTo>
                  <a:pt x="767289" y="1072773"/>
                </a:lnTo>
                <a:lnTo>
                  <a:pt x="835355" y="1039503"/>
                </a:lnTo>
                <a:lnTo>
                  <a:pt x="894758" y="1004351"/>
                </a:lnTo>
                <a:cubicBezTo>
                  <a:pt x="891046" y="1001212"/>
                  <a:pt x="887023" y="998073"/>
                  <a:pt x="883311" y="994935"/>
                </a:cubicBezTo>
                <a:cubicBezTo>
                  <a:pt x="891664" y="991796"/>
                  <a:pt x="899708" y="988030"/>
                  <a:pt x="908062" y="984891"/>
                </a:cubicBezTo>
                <a:lnTo>
                  <a:pt x="926316" y="969826"/>
                </a:lnTo>
                <a:lnTo>
                  <a:pt x="944570" y="951622"/>
                </a:lnTo>
                <a:cubicBezTo>
                  <a:pt x="949520" y="944717"/>
                  <a:pt x="954471" y="938439"/>
                  <a:pt x="959421" y="931534"/>
                </a:cubicBezTo>
                <a:cubicBezTo>
                  <a:pt x="964990" y="925257"/>
                  <a:pt x="970559" y="918352"/>
                  <a:pt x="976128" y="912075"/>
                </a:cubicBezTo>
                <a:close/>
                <a:moveTo>
                  <a:pt x="2691081" y="204628"/>
                </a:moveTo>
                <a:lnTo>
                  <a:pt x="2716142" y="202745"/>
                </a:lnTo>
                <a:lnTo>
                  <a:pt x="2745843" y="202745"/>
                </a:lnTo>
                <a:lnTo>
                  <a:pt x="2782351" y="204628"/>
                </a:lnTo>
                <a:lnTo>
                  <a:pt x="2818860" y="209650"/>
                </a:lnTo>
                <a:lnTo>
                  <a:pt x="2858462" y="217810"/>
                </a:lnTo>
                <a:lnTo>
                  <a:pt x="2891876" y="225971"/>
                </a:lnTo>
                <a:lnTo>
                  <a:pt x="2923124" y="239153"/>
                </a:lnTo>
                <a:lnTo>
                  <a:pt x="2943235" y="252336"/>
                </a:lnTo>
                <a:lnTo>
                  <a:pt x="2956229" y="269284"/>
                </a:lnTo>
                <a:cubicBezTo>
                  <a:pt x="2958085" y="272423"/>
                  <a:pt x="2959633" y="275561"/>
                  <a:pt x="2961489" y="278700"/>
                </a:cubicBezTo>
                <a:cubicBezTo>
                  <a:pt x="2962108" y="286232"/>
                  <a:pt x="2962417" y="293138"/>
                  <a:pt x="2963036" y="300670"/>
                </a:cubicBezTo>
                <a:cubicBezTo>
                  <a:pt x="2964583" y="310086"/>
                  <a:pt x="2966439" y="319502"/>
                  <a:pt x="2967986" y="328918"/>
                </a:cubicBezTo>
                <a:cubicBezTo>
                  <a:pt x="2969224" y="338961"/>
                  <a:pt x="2970152" y="348377"/>
                  <a:pt x="2971389" y="358421"/>
                </a:cubicBezTo>
                <a:cubicBezTo>
                  <a:pt x="2972936" y="370348"/>
                  <a:pt x="2974792" y="381647"/>
                  <a:pt x="2976340" y="393573"/>
                </a:cubicBezTo>
                <a:cubicBezTo>
                  <a:pt x="2976958" y="403617"/>
                  <a:pt x="2977268" y="413033"/>
                  <a:pt x="2977886" y="423077"/>
                </a:cubicBezTo>
                <a:cubicBezTo>
                  <a:pt x="2979124" y="432493"/>
                  <a:pt x="2980052" y="441909"/>
                  <a:pt x="2981290" y="451324"/>
                </a:cubicBezTo>
                <a:lnTo>
                  <a:pt x="2981290" y="471412"/>
                </a:lnTo>
                <a:cubicBezTo>
                  <a:pt x="2977268" y="486477"/>
                  <a:pt x="2973555" y="500915"/>
                  <a:pt x="2969533" y="515980"/>
                </a:cubicBezTo>
                <a:cubicBezTo>
                  <a:pt x="2971080" y="522885"/>
                  <a:pt x="2972936" y="530418"/>
                  <a:pt x="2974483" y="537323"/>
                </a:cubicBezTo>
                <a:cubicBezTo>
                  <a:pt x="2976649" y="547366"/>
                  <a:pt x="2979124" y="557410"/>
                  <a:pt x="2981290" y="567453"/>
                </a:cubicBezTo>
                <a:cubicBezTo>
                  <a:pt x="2984074" y="577497"/>
                  <a:pt x="2986859" y="586913"/>
                  <a:pt x="2989643" y="596956"/>
                </a:cubicBezTo>
                <a:lnTo>
                  <a:pt x="2996140" y="623321"/>
                </a:lnTo>
                <a:cubicBezTo>
                  <a:pt x="2997378" y="633365"/>
                  <a:pt x="2998306" y="643409"/>
                  <a:pt x="2999544" y="653452"/>
                </a:cubicBezTo>
                <a:lnTo>
                  <a:pt x="2999544" y="684838"/>
                </a:lnTo>
                <a:lnTo>
                  <a:pt x="2997687" y="714969"/>
                </a:lnTo>
                <a:cubicBezTo>
                  <a:pt x="2997069" y="724385"/>
                  <a:pt x="2996759" y="733173"/>
                  <a:pt x="2996140" y="742589"/>
                </a:cubicBezTo>
                <a:lnTo>
                  <a:pt x="2996141" y="769581"/>
                </a:lnTo>
                <a:cubicBezTo>
                  <a:pt x="2997688" y="775858"/>
                  <a:pt x="2999544" y="781508"/>
                  <a:pt x="3001091" y="787785"/>
                </a:cubicBezTo>
                <a:cubicBezTo>
                  <a:pt x="3005113" y="792807"/>
                  <a:pt x="3008826" y="797201"/>
                  <a:pt x="3012848" y="802223"/>
                </a:cubicBezTo>
                <a:lnTo>
                  <a:pt x="3027698" y="817288"/>
                </a:lnTo>
                <a:lnTo>
                  <a:pt x="3044096" y="830470"/>
                </a:lnTo>
                <a:cubicBezTo>
                  <a:pt x="3049046" y="834237"/>
                  <a:pt x="3054306" y="838631"/>
                  <a:pt x="3059256" y="842397"/>
                </a:cubicBezTo>
                <a:lnTo>
                  <a:pt x="3074107" y="853697"/>
                </a:lnTo>
                <a:cubicBezTo>
                  <a:pt x="3078438" y="859974"/>
                  <a:pt x="3083079" y="865623"/>
                  <a:pt x="3087411" y="871900"/>
                </a:cubicBezTo>
                <a:cubicBezTo>
                  <a:pt x="3089576" y="880061"/>
                  <a:pt x="3091742" y="888849"/>
                  <a:pt x="3093908" y="897009"/>
                </a:cubicBezTo>
                <a:lnTo>
                  <a:pt x="3062350" y="954760"/>
                </a:lnTo>
                <a:cubicBezTo>
                  <a:pt x="3053996" y="976103"/>
                  <a:pt x="3045952" y="998073"/>
                  <a:pt x="3037599" y="1019416"/>
                </a:cubicBezTo>
                <a:cubicBezTo>
                  <a:pt x="3031102" y="1041386"/>
                  <a:pt x="3024295" y="1063985"/>
                  <a:pt x="3017798" y="1085955"/>
                </a:cubicBezTo>
                <a:cubicBezTo>
                  <a:pt x="3010991" y="1109181"/>
                  <a:pt x="3004494" y="1132407"/>
                  <a:pt x="2997687" y="1155632"/>
                </a:cubicBezTo>
                <a:lnTo>
                  <a:pt x="2976340" y="1223427"/>
                </a:lnTo>
                <a:lnTo>
                  <a:pt x="2953135" y="1289338"/>
                </a:lnTo>
                <a:cubicBezTo>
                  <a:pt x="2949113" y="1301265"/>
                  <a:pt x="2945401" y="1312564"/>
                  <a:pt x="2941378" y="1324491"/>
                </a:cubicBezTo>
                <a:cubicBezTo>
                  <a:pt x="2937975" y="1337045"/>
                  <a:pt x="2934881" y="1349600"/>
                  <a:pt x="2931478" y="1362154"/>
                </a:cubicBezTo>
                <a:cubicBezTo>
                  <a:pt x="2929312" y="1374709"/>
                  <a:pt x="2927146" y="1387891"/>
                  <a:pt x="2924981" y="1400446"/>
                </a:cubicBezTo>
                <a:cubicBezTo>
                  <a:pt x="2920958" y="1414255"/>
                  <a:pt x="2917245" y="1428065"/>
                  <a:pt x="2913224" y="1441875"/>
                </a:cubicBezTo>
                <a:cubicBezTo>
                  <a:pt x="2909511" y="1454430"/>
                  <a:pt x="2905489" y="1467612"/>
                  <a:pt x="2901776" y="1480167"/>
                </a:cubicBezTo>
                <a:lnTo>
                  <a:pt x="2881666" y="1513436"/>
                </a:lnTo>
                <a:cubicBezTo>
                  <a:pt x="2873931" y="1520341"/>
                  <a:pt x="2866196" y="1527874"/>
                  <a:pt x="2858461" y="1534779"/>
                </a:cubicBezTo>
                <a:lnTo>
                  <a:pt x="2828760" y="1549844"/>
                </a:lnTo>
                <a:cubicBezTo>
                  <a:pt x="2817622" y="1552983"/>
                  <a:pt x="2806793" y="1556749"/>
                  <a:pt x="2795655" y="1559888"/>
                </a:cubicBezTo>
                <a:lnTo>
                  <a:pt x="2759147" y="1568048"/>
                </a:lnTo>
                <a:lnTo>
                  <a:pt x="2721092" y="1574325"/>
                </a:lnTo>
                <a:lnTo>
                  <a:pt x="2684584" y="1584369"/>
                </a:lnTo>
                <a:lnTo>
                  <a:pt x="2619921" y="1596296"/>
                </a:lnTo>
                <a:lnTo>
                  <a:pt x="2546905" y="1609478"/>
                </a:lnTo>
                <a:lnTo>
                  <a:pt x="2467392" y="1615756"/>
                </a:lnTo>
                <a:lnTo>
                  <a:pt x="2382928" y="1622660"/>
                </a:lnTo>
                <a:lnTo>
                  <a:pt x="2298464" y="1623916"/>
                </a:lnTo>
                <a:lnTo>
                  <a:pt x="2210597" y="1625799"/>
                </a:lnTo>
                <a:lnTo>
                  <a:pt x="2122730" y="1625799"/>
                </a:lnTo>
                <a:cubicBezTo>
                  <a:pt x="2123349" y="1664090"/>
                  <a:pt x="2123968" y="1701754"/>
                  <a:pt x="2124586" y="1740045"/>
                </a:cubicBezTo>
                <a:cubicBezTo>
                  <a:pt x="2127371" y="1779592"/>
                  <a:pt x="2129846" y="1818511"/>
                  <a:pt x="2132631" y="1858058"/>
                </a:cubicBezTo>
                <a:cubicBezTo>
                  <a:pt x="2136962" y="1896349"/>
                  <a:pt x="2141603" y="1935268"/>
                  <a:pt x="2145935" y="1973559"/>
                </a:cubicBezTo>
                <a:cubicBezTo>
                  <a:pt x="2151503" y="2009967"/>
                  <a:pt x="2157073" y="2047003"/>
                  <a:pt x="2162642" y="2083411"/>
                </a:cubicBezTo>
                <a:cubicBezTo>
                  <a:pt x="2169758" y="2117308"/>
                  <a:pt x="2176874" y="2151833"/>
                  <a:pt x="2183990" y="2185730"/>
                </a:cubicBezTo>
                <a:cubicBezTo>
                  <a:pt x="2191106" y="2215861"/>
                  <a:pt x="2198531" y="2246619"/>
                  <a:pt x="2205647" y="2276750"/>
                </a:cubicBezTo>
                <a:cubicBezTo>
                  <a:pt x="2210597" y="2301860"/>
                  <a:pt x="2215547" y="2326341"/>
                  <a:pt x="2220498" y="2351450"/>
                </a:cubicBezTo>
                <a:lnTo>
                  <a:pt x="2221212" y="2354889"/>
                </a:lnTo>
                <a:lnTo>
                  <a:pt x="2010605" y="2383922"/>
                </a:lnTo>
                <a:lnTo>
                  <a:pt x="2010112" y="2381580"/>
                </a:lnTo>
                <a:cubicBezTo>
                  <a:pt x="2003924" y="2362121"/>
                  <a:pt x="1998046" y="2342661"/>
                  <a:pt x="1991858" y="2323202"/>
                </a:cubicBezTo>
                <a:cubicBezTo>
                  <a:pt x="1983504" y="2304370"/>
                  <a:pt x="1975460" y="2285539"/>
                  <a:pt x="1967107" y="2266707"/>
                </a:cubicBezTo>
                <a:lnTo>
                  <a:pt x="1942046" y="2213978"/>
                </a:lnTo>
                <a:cubicBezTo>
                  <a:pt x="1933383" y="2196402"/>
                  <a:pt x="1924411" y="2178825"/>
                  <a:pt x="1915748" y="2161249"/>
                </a:cubicBezTo>
                <a:cubicBezTo>
                  <a:pt x="1908632" y="2144928"/>
                  <a:pt x="1901207" y="2129235"/>
                  <a:pt x="1894091" y="2112914"/>
                </a:cubicBezTo>
                <a:lnTo>
                  <a:pt x="1827881" y="1950333"/>
                </a:lnTo>
                <a:lnTo>
                  <a:pt x="1766622" y="1791519"/>
                </a:lnTo>
                <a:lnTo>
                  <a:pt x="1708456" y="1625799"/>
                </a:lnTo>
                <a:lnTo>
                  <a:pt x="1609142" y="1273017"/>
                </a:lnTo>
                <a:lnTo>
                  <a:pt x="1579131" y="1208361"/>
                </a:lnTo>
                <a:lnTo>
                  <a:pt x="1544479" y="1141823"/>
                </a:lnTo>
                <a:lnTo>
                  <a:pt x="1509518" y="1077794"/>
                </a:lnTo>
                <a:lnTo>
                  <a:pt x="1478269" y="1017533"/>
                </a:lnTo>
                <a:cubicBezTo>
                  <a:pt x="1469297" y="986146"/>
                  <a:pt x="1460634" y="954760"/>
                  <a:pt x="1451662" y="923374"/>
                </a:cubicBezTo>
                <a:lnTo>
                  <a:pt x="1468369" y="912075"/>
                </a:lnTo>
                <a:cubicBezTo>
                  <a:pt x="1472081" y="917097"/>
                  <a:pt x="1476104" y="921491"/>
                  <a:pt x="1479816" y="926513"/>
                </a:cubicBezTo>
                <a:lnTo>
                  <a:pt x="1499617" y="939695"/>
                </a:lnTo>
                <a:cubicBezTo>
                  <a:pt x="1505186" y="943461"/>
                  <a:pt x="1510755" y="947855"/>
                  <a:pt x="1516324" y="951622"/>
                </a:cubicBezTo>
                <a:cubicBezTo>
                  <a:pt x="1522512" y="954760"/>
                  <a:pt x="1528390" y="958527"/>
                  <a:pt x="1534578" y="961665"/>
                </a:cubicBezTo>
                <a:cubicBezTo>
                  <a:pt x="1532413" y="967315"/>
                  <a:pt x="1529938" y="972337"/>
                  <a:pt x="1527772" y="977986"/>
                </a:cubicBezTo>
                <a:lnTo>
                  <a:pt x="1577584" y="1011256"/>
                </a:lnTo>
                <a:lnTo>
                  <a:pt x="1610689" y="1011256"/>
                </a:lnTo>
                <a:lnTo>
                  <a:pt x="1653694" y="1009372"/>
                </a:lnTo>
                <a:lnTo>
                  <a:pt x="1703506" y="1006234"/>
                </a:lnTo>
                <a:lnTo>
                  <a:pt x="1754865" y="1006234"/>
                </a:lnTo>
                <a:lnTo>
                  <a:pt x="1806224" y="1006234"/>
                </a:lnTo>
                <a:lnTo>
                  <a:pt x="1854488" y="1006234"/>
                </a:lnTo>
                <a:lnTo>
                  <a:pt x="1897494" y="1011256"/>
                </a:lnTo>
                <a:lnTo>
                  <a:pt x="1930599" y="1014394"/>
                </a:lnTo>
                <a:cubicBezTo>
                  <a:pt x="1938333" y="1016905"/>
                  <a:pt x="1946068" y="1018788"/>
                  <a:pt x="1953803" y="1021299"/>
                </a:cubicBezTo>
                <a:lnTo>
                  <a:pt x="1978554" y="1036365"/>
                </a:lnTo>
                <a:cubicBezTo>
                  <a:pt x="1983505" y="1042642"/>
                  <a:pt x="1988454" y="1048291"/>
                  <a:pt x="1993405" y="1054569"/>
                </a:cubicBezTo>
                <a:cubicBezTo>
                  <a:pt x="1996189" y="1059590"/>
                  <a:pt x="1998974" y="1063985"/>
                  <a:pt x="2001758" y="1069007"/>
                </a:cubicBezTo>
                <a:cubicBezTo>
                  <a:pt x="2003924" y="1075284"/>
                  <a:pt x="2006399" y="1080933"/>
                  <a:pt x="2008565" y="1087211"/>
                </a:cubicBezTo>
                <a:lnTo>
                  <a:pt x="2016609" y="1107298"/>
                </a:lnTo>
                <a:lnTo>
                  <a:pt x="2029913" y="1130523"/>
                </a:lnTo>
                <a:cubicBezTo>
                  <a:pt x="2033316" y="1133662"/>
                  <a:pt x="2036410" y="1137428"/>
                  <a:pt x="2039814" y="1140567"/>
                </a:cubicBezTo>
                <a:cubicBezTo>
                  <a:pt x="2044145" y="1141822"/>
                  <a:pt x="2048786" y="1142450"/>
                  <a:pt x="2053117" y="1143706"/>
                </a:cubicBezTo>
                <a:lnTo>
                  <a:pt x="2068277" y="1145589"/>
                </a:lnTo>
                <a:cubicBezTo>
                  <a:pt x="2073847" y="1146844"/>
                  <a:pt x="2079106" y="1147472"/>
                  <a:pt x="2084675" y="1148728"/>
                </a:cubicBezTo>
                <a:cubicBezTo>
                  <a:pt x="2090244" y="1149983"/>
                  <a:pt x="2095813" y="1150611"/>
                  <a:pt x="2101382" y="1151866"/>
                </a:cubicBezTo>
                <a:lnTo>
                  <a:pt x="2117780" y="1185136"/>
                </a:lnTo>
                <a:cubicBezTo>
                  <a:pt x="2121183" y="1186391"/>
                  <a:pt x="2124277" y="1187019"/>
                  <a:pt x="2127681" y="1188274"/>
                </a:cubicBezTo>
                <a:lnTo>
                  <a:pt x="2149338" y="1188274"/>
                </a:lnTo>
                <a:lnTo>
                  <a:pt x="2177492" y="1192040"/>
                </a:lnTo>
                <a:lnTo>
                  <a:pt x="2207194" y="1192041"/>
                </a:lnTo>
                <a:cubicBezTo>
                  <a:pt x="2216476" y="1192668"/>
                  <a:pt x="2226067" y="1192668"/>
                  <a:pt x="2235349" y="1193296"/>
                </a:cubicBezTo>
                <a:lnTo>
                  <a:pt x="2258553" y="1195179"/>
                </a:lnTo>
                <a:cubicBezTo>
                  <a:pt x="2268144" y="1197690"/>
                  <a:pt x="2277426" y="1200829"/>
                  <a:pt x="2287017" y="1203340"/>
                </a:cubicBezTo>
                <a:lnTo>
                  <a:pt x="2321669" y="1213383"/>
                </a:lnTo>
                <a:lnTo>
                  <a:pt x="2356320" y="1221544"/>
                </a:lnTo>
                <a:lnTo>
                  <a:pt x="2389735" y="1229704"/>
                </a:lnTo>
                <a:cubicBezTo>
                  <a:pt x="2399016" y="1231587"/>
                  <a:pt x="2408608" y="1232843"/>
                  <a:pt x="2417889" y="1234726"/>
                </a:cubicBezTo>
                <a:lnTo>
                  <a:pt x="2450994" y="1236609"/>
                </a:lnTo>
                <a:lnTo>
                  <a:pt x="2487502" y="1236609"/>
                </a:lnTo>
                <a:lnTo>
                  <a:pt x="2525557" y="1234726"/>
                </a:lnTo>
                <a:lnTo>
                  <a:pt x="2560209" y="1234726"/>
                </a:lnTo>
                <a:lnTo>
                  <a:pt x="2591767" y="1239748"/>
                </a:lnTo>
                <a:cubicBezTo>
                  <a:pt x="2594551" y="1233470"/>
                  <a:pt x="2597336" y="1227821"/>
                  <a:pt x="2600120" y="1221543"/>
                </a:cubicBezTo>
                <a:cubicBezTo>
                  <a:pt x="2604452" y="1217150"/>
                  <a:pt x="2609093" y="1212755"/>
                  <a:pt x="2613424" y="1208362"/>
                </a:cubicBezTo>
                <a:cubicBezTo>
                  <a:pt x="2617755" y="1203340"/>
                  <a:pt x="2622397" y="1198318"/>
                  <a:pt x="2626728" y="1193296"/>
                </a:cubicBezTo>
                <a:cubicBezTo>
                  <a:pt x="2629512" y="1188902"/>
                  <a:pt x="2631988" y="1184508"/>
                  <a:pt x="2634772" y="1180114"/>
                </a:cubicBezTo>
                <a:cubicBezTo>
                  <a:pt x="2637556" y="1173837"/>
                  <a:pt x="2640341" y="1168187"/>
                  <a:pt x="2643125" y="1161910"/>
                </a:cubicBezTo>
                <a:cubicBezTo>
                  <a:pt x="2643744" y="1155633"/>
                  <a:pt x="2644054" y="1149983"/>
                  <a:pt x="2644672" y="1143706"/>
                </a:cubicBezTo>
                <a:cubicBezTo>
                  <a:pt x="2644054" y="1139312"/>
                  <a:pt x="2643744" y="1134917"/>
                  <a:pt x="2643126" y="1130523"/>
                </a:cubicBezTo>
                <a:lnTo>
                  <a:pt x="2643126" y="1115458"/>
                </a:lnTo>
                <a:cubicBezTo>
                  <a:pt x="2643744" y="1109181"/>
                  <a:pt x="2644054" y="1103531"/>
                  <a:pt x="2644673" y="1097254"/>
                </a:cubicBezTo>
                <a:cubicBezTo>
                  <a:pt x="2646838" y="1088466"/>
                  <a:pt x="2649313" y="1079678"/>
                  <a:pt x="2651479" y="1070889"/>
                </a:cubicBezTo>
                <a:cubicBezTo>
                  <a:pt x="2657667" y="1057707"/>
                  <a:pt x="2663546" y="1044525"/>
                  <a:pt x="2669734" y="1031343"/>
                </a:cubicBezTo>
                <a:cubicBezTo>
                  <a:pt x="2676849" y="1018161"/>
                  <a:pt x="2683965" y="1004351"/>
                  <a:pt x="2691081" y="991168"/>
                </a:cubicBezTo>
                <a:cubicBezTo>
                  <a:pt x="2696031" y="977986"/>
                  <a:pt x="2701291" y="964804"/>
                  <a:pt x="2706241" y="951621"/>
                </a:cubicBezTo>
                <a:lnTo>
                  <a:pt x="2712738" y="923374"/>
                </a:lnTo>
                <a:cubicBezTo>
                  <a:pt x="2714904" y="912075"/>
                  <a:pt x="2717380" y="900148"/>
                  <a:pt x="2719545" y="888849"/>
                </a:cubicBezTo>
                <a:cubicBezTo>
                  <a:pt x="2720473" y="876923"/>
                  <a:pt x="2721711" y="865623"/>
                  <a:pt x="2722639" y="853697"/>
                </a:cubicBezTo>
                <a:cubicBezTo>
                  <a:pt x="2724805" y="842398"/>
                  <a:pt x="2727280" y="831726"/>
                  <a:pt x="2729446" y="820427"/>
                </a:cubicBezTo>
                <a:cubicBezTo>
                  <a:pt x="2731611" y="810384"/>
                  <a:pt x="2733777" y="800968"/>
                  <a:pt x="2735943" y="790924"/>
                </a:cubicBezTo>
                <a:cubicBezTo>
                  <a:pt x="2738727" y="782764"/>
                  <a:pt x="2741512" y="773975"/>
                  <a:pt x="2744297" y="765815"/>
                </a:cubicBezTo>
                <a:cubicBezTo>
                  <a:pt x="2748628" y="759537"/>
                  <a:pt x="2753269" y="753888"/>
                  <a:pt x="2757600" y="747611"/>
                </a:cubicBezTo>
                <a:cubicBezTo>
                  <a:pt x="2762550" y="741334"/>
                  <a:pt x="2767501" y="734428"/>
                  <a:pt x="2772451" y="728152"/>
                </a:cubicBezTo>
                <a:lnTo>
                  <a:pt x="2782351" y="706181"/>
                </a:lnTo>
                <a:lnTo>
                  <a:pt x="2788849" y="677933"/>
                </a:lnTo>
                <a:lnTo>
                  <a:pt x="2788849" y="656591"/>
                </a:lnTo>
                <a:lnTo>
                  <a:pt x="2788849" y="638387"/>
                </a:lnTo>
                <a:cubicBezTo>
                  <a:pt x="2788230" y="631482"/>
                  <a:pt x="2787921" y="625204"/>
                  <a:pt x="2787302" y="618299"/>
                </a:cubicBezTo>
                <a:cubicBezTo>
                  <a:pt x="2786683" y="612022"/>
                  <a:pt x="2786374" y="605117"/>
                  <a:pt x="2785754" y="598840"/>
                </a:cubicBezTo>
                <a:cubicBezTo>
                  <a:pt x="2786683" y="591307"/>
                  <a:pt x="2787921" y="583147"/>
                  <a:pt x="2788849" y="575614"/>
                </a:cubicBezTo>
                <a:lnTo>
                  <a:pt x="2749247" y="540461"/>
                </a:lnTo>
                <a:lnTo>
                  <a:pt x="2709335" y="502798"/>
                </a:lnTo>
                <a:lnTo>
                  <a:pt x="2676230" y="461368"/>
                </a:lnTo>
                <a:cubicBezTo>
                  <a:pt x="2666949" y="445675"/>
                  <a:pt x="2657358" y="430609"/>
                  <a:pt x="2648076" y="414916"/>
                </a:cubicBezTo>
                <a:cubicBezTo>
                  <a:pt x="2640341" y="397340"/>
                  <a:pt x="2632606" y="379136"/>
                  <a:pt x="2624872" y="361559"/>
                </a:cubicBezTo>
                <a:cubicBezTo>
                  <a:pt x="2616209" y="332684"/>
                  <a:pt x="2607236" y="304437"/>
                  <a:pt x="2598573" y="275561"/>
                </a:cubicBezTo>
                <a:lnTo>
                  <a:pt x="2619921" y="260496"/>
                </a:lnTo>
                <a:cubicBezTo>
                  <a:pt x="2628275" y="258613"/>
                  <a:pt x="2636319" y="256102"/>
                  <a:pt x="2644673" y="254219"/>
                </a:cubicBezTo>
                <a:lnTo>
                  <a:pt x="2673137" y="241036"/>
                </a:lnTo>
                <a:close/>
                <a:moveTo>
                  <a:pt x="1148920" y="0"/>
                </a:moveTo>
                <a:lnTo>
                  <a:pt x="1238794" y="28794"/>
                </a:lnTo>
                <a:lnTo>
                  <a:pt x="1257447" y="42343"/>
                </a:lnTo>
                <a:lnTo>
                  <a:pt x="1267621" y="62668"/>
                </a:lnTo>
                <a:lnTo>
                  <a:pt x="1276100" y="81299"/>
                </a:lnTo>
                <a:lnTo>
                  <a:pt x="1286274" y="103318"/>
                </a:lnTo>
                <a:lnTo>
                  <a:pt x="1294753" y="123643"/>
                </a:lnTo>
                <a:lnTo>
                  <a:pt x="1350712" y="155824"/>
                </a:lnTo>
                <a:lnTo>
                  <a:pt x="1371061" y="176149"/>
                </a:lnTo>
                <a:lnTo>
                  <a:pt x="1393105" y="204942"/>
                </a:lnTo>
                <a:lnTo>
                  <a:pt x="1413454" y="237123"/>
                </a:lnTo>
                <a:lnTo>
                  <a:pt x="1428715" y="270998"/>
                </a:lnTo>
                <a:lnTo>
                  <a:pt x="1442281" y="296404"/>
                </a:lnTo>
                <a:lnTo>
                  <a:pt x="1442281" y="379397"/>
                </a:lnTo>
                <a:lnTo>
                  <a:pt x="1447368" y="406497"/>
                </a:lnTo>
                <a:lnTo>
                  <a:pt x="1457543" y="425129"/>
                </a:lnTo>
                <a:lnTo>
                  <a:pt x="1466021" y="443760"/>
                </a:lnTo>
                <a:lnTo>
                  <a:pt x="1472804" y="460697"/>
                </a:lnTo>
                <a:lnTo>
                  <a:pt x="1479587" y="475941"/>
                </a:lnTo>
                <a:lnTo>
                  <a:pt x="1482979" y="494572"/>
                </a:lnTo>
                <a:lnTo>
                  <a:pt x="1482979" y="516590"/>
                </a:lnTo>
                <a:lnTo>
                  <a:pt x="1481283" y="543690"/>
                </a:lnTo>
                <a:lnTo>
                  <a:pt x="1474500" y="580952"/>
                </a:lnTo>
                <a:lnTo>
                  <a:pt x="1467717" y="618215"/>
                </a:lnTo>
                <a:lnTo>
                  <a:pt x="1467717" y="652089"/>
                </a:lnTo>
                <a:lnTo>
                  <a:pt x="1467717" y="677495"/>
                </a:lnTo>
                <a:lnTo>
                  <a:pt x="1469413" y="699514"/>
                </a:lnTo>
                <a:lnTo>
                  <a:pt x="1469413" y="721533"/>
                </a:lnTo>
                <a:lnTo>
                  <a:pt x="1466021" y="740164"/>
                </a:lnTo>
                <a:lnTo>
                  <a:pt x="1457543" y="758795"/>
                </a:lnTo>
                <a:lnTo>
                  <a:pt x="1437194" y="779120"/>
                </a:lnTo>
                <a:lnTo>
                  <a:pt x="1406671" y="802832"/>
                </a:lnTo>
                <a:lnTo>
                  <a:pt x="1406671" y="860419"/>
                </a:lnTo>
                <a:lnTo>
                  <a:pt x="1420237" y="863807"/>
                </a:lnTo>
                <a:lnTo>
                  <a:pt x="1423628" y="870582"/>
                </a:lnTo>
                <a:lnTo>
                  <a:pt x="1423628" y="882438"/>
                </a:lnTo>
                <a:lnTo>
                  <a:pt x="1423628" y="897682"/>
                </a:lnTo>
                <a:lnTo>
                  <a:pt x="1410062" y="912925"/>
                </a:lnTo>
                <a:lnTo>
                  <a:pt x="1401584" y="926475"/>
                </a:lnTo>
                <a:lnTo>
                  <a:pt x="1388018" y="938332"/>
                </a:lnTo>
                <a:lnTo>
                  <a:pt x="1372756" y="948494"/>
                </a:lnTo>
                <a:lnTo>
                  <a:pt x="1345625" y="934944"/>
                </a:lnTo>
                <a:lnTo>
                  <a:pt x="1308319" y="923088"/>
                </a:lnTo>
                <a:lnTo>
                  <a:pt x="1264230" y="912925"/>
                </a:lnTo>
                <a:lnTo>
                  <a:pt x="1216749" y="901069"/>
                </a:lnTo>
                <a:lnTo>
                  <a:pt x="1169269" y="890907"/>
                </a:lnTo>
                <a:lnTo>
                  <a:pt x="1123484" y="879050"/>
                </a:lnTo>
                <a:lnTo>
                  <a:pt x="1079395" y="867194"/>
                </a:lnTo>
                <a:lnTo>
                  <a:pt x="1043785" y="851951"/>
                </a:lnTo>
                <a:lnTo>
                  <a:pt x="1014957" y="836707"/>
                </a:lnTo>
                <a:lnTo>
                  <a:pt x="999696" y="814688"/>
                </a:lnTo>
                <a:lnTo>
                  <a:pt x="996304" y="802832"/>
                </a:lnTo>
                <a:lnTo>
                  <a:pt x="996304" y="787588"/>
                </a:lnTo>
                <a:lnTo>
                  <a:pt x="996304" y="774039"/>
                </a:lnTo>
                <a:lnTo>
                  <a:pt x="992913" y="763876"/>
                </a:lnTo>
                <a:lnTo>
                  <a:pt x="970868" y="730002"/>
                </a:lnTo>
                <a:lnTo>
                  <a:pt x="938650" y="696127"/>
                </a:lnTo>
                <a:lnTo>
                  <a:pt x="903039" y="660558"/>
                </a:lnTo>
                <a:lnTo>
                  <a:pt x="865733" y="628377"/>
                </a:lnTo>
                <a:lnTo>
                  <a:pt x="836906" y="596196"/>
                </a:lnTo>
                <a:lnTo>
                  <a:pt x="813166" y="562321"/>
                </a:lnTo>
                <a:lnTo>
                  <a:pt x="796208" y="519978"/>
                </a:lnTo>
                <a:lnTo>
                  <a:pt x="782642" y="472553"/>
                </a:lnTo>
                <a:lnTo>
                  <a:pt x="775860" y="420047"/>
                </a:lnTo>
                <a:lnTo>
                  <a:pt x="775860" y="365847"/>
                </a:lnTo>
                <a:lnTo>
                  <a:pt x="782642" y="316729"/>
                </a:lnTo>
                <a:lnTo>
                  <a:pt x="794513" y="267611"/>
                </a:lnTo>
                <a:lnTo>
                  <a:pt x="809774" y="228655"/>
                </a:lnTo>
                <a:lnTo>
                  <a:pt x="831819" y="196474"/>
                </a:lnTo>
                <a:lnTo>
                  <a:pt x="819949" y="177843"/>
                </a:lnTo>
                <a:lnTo>
                  <a:pt x="826731" y="177842"/>
                </a:lnTo>
                <a:lnTo>
                  <a:pt x="841993" y="171067"/>
                </a:lnTo>
                <a:lnTo>
                  <a:pt x="852167" y="157517"/>
                </a:lnTo>
                <a:lnTo>
                  <a:pt x="862342" y="142274"/>
                </a:lnTo>
                <a:lnTo>
                  <a:pt x="870821" y="130418"/>
                </a:lnTo>
                <a:lnTo>
                  <a:pt x="880995" y="118562"/>
                </a:lnTo>
                <a:lnTo>
                  <a:pt x="916605" y="99931"/>
                </a:lnTo>
                <a:lnTo>
                  <a:pt x="952215" y="86381"/>
                </a:lnTo>
                <a:lnTo>
                  <a:pt x="989521" y="67749"/>
                </a:lnTo>
                <a:lnTo>
                  <a:pt x="992913" y="67749"/>
                </a:lnTo>
                <a:lnTo>
                  <a:pt x="999696" y="40650"/>
                </a:lnTo>
                <a:lnTo>
                  <a:pt x="1014957" y="42343"/>
                </a:lnTo>
                <a:lnTo>
                  <a:pt x="1026827" y="44037"/>
                </a:lnTo>
                <a:lnTo>
                  <a:pt x="1037002" y="45731"/>
                </a:lnTo>
                <a:lnTo>
                  <a:pt x="1050568" y="50812"/>
                </a:lnTo>
                <a:lnTo>
                  <a:pt x="1052263" y="42343"/>
                </a:lnTo>
                <a:lnTo>
                  <a:pt x="1055655" y="35568"/>
                </a:lnTo>
                <a:lnTo>
                  <a:pt x="1057351" y="30487"/>
                </a:lnTo>
                <a:lnTo>
                  <a:pt x="1060742" y="28793"/>
                </a:lnTo>
                <a:lnTo>
                  <a:pt x="1065829" y="27100"/>
                </a:lnTo>
                <a:lnTo>
                  <a:pt x="1072612" y="25406"/>
                </a:lnTo>
                <a:lnTo>
                  <a:pt x="1082786" y="22018"/>
                </a:lnTo>
                <a:lnTo>
                  <a:pt x="1104831" y="15243"/>
                </a:lnTo>
                <a:lnTo>
                  <a:pt x="1126875" y="8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9E61CFE3-8D7B-4C1A-B3C1-39EC5BB75B86}"/>
              </a:ext>
            </a:extLst>
          </p:cNvPr>
          <p:cNvGrpSpPr/>
          <p:nvPr/>
        </p:nvGrpSpPr>
        <p:grpSpPr>
          <a:xfrm rot="470941">
            <a:off x="2407850" y="4968165"/>
            <a:ext cx="2941487" cy="1287740"/>
            <a:chOff x="911314" y="1822937"/>
            <a:chExt cx="2306669" cy="1009826"/>
          </a:xfrm>
          <a:solidFill>
            <a:schemeClr val="accent2"/>
          </a:solidFill>
        </p:grpSpPr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00E5A67F-7A6C-4157-8ED2-38B6B71D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4" y="2573932"/>
              <a:ext cx="184880" cy="258831"/>
            </a:xfrm>
            <a:custGeom>
              <a:avLst/>
              <a:gdLst>
                <a:gd name="T0" fmla="*/ 115 w 149"/>
                <a:gd name="T1" fmla="*/ 0 h 209"/>
                <a:gd name="T2" fmla="*/ 128 w 149"/>
                <a:gd name="T3" fmla="*/ 19 h 209"/>
                <a:gd name="T4" fmla="*/ 137 w 149"/>
                <a:gd name="T5" fmla="*/ 39 h 209"/>
                <a:gd name="T6" fmla="*/ 142 w 149"/>
                <a:gd name="T7" fmla="*/ 55 h 209"/>
                <a:gd name="T8" fmla="*/ 146 w 149"/>
                <a:gd name="T9" fmla="*/ 70 h 209"/>
                <a:gd name="T10" fmla="*/ 147 w 149"/>
                <a:gd name="T11" fmla="*/ 79 h 209"/>
                <a:gd name="T12" fmla="*/ 149 w 149"/>
                <a:gd name="T13" fmla="*/ 83 h 209"/>
                <a:gd name="T14" fmla="*/ 146 w 149"/>
                <a:gd name="T15" fmla="*/ 99 h 209"/>
                <a:gd name="T16" fmla="*/ 142 w 149"/>
                <a:gd name="T17" fmla="*/ 117 h 209"/>
                <a:gd name="T18" fmla="*/ 138 w 149"/>
                <a:gd name="T19" fmla="*/ 133 h 209"/>
                <a:gd name="T20" fmla="*/ 133 w 149"/>
                <a:gd name="T21" fmla="*/ 146 h 209"/>
                <a:gd name="T22" fmla="*/ 131 w 149"/>
                <a:gd name="T23" fmla="*/ 155 h 209"/>
                <a:gd name="T24" fmla="*/ 129 w 149"/>
                <a:gd name="T25" fmla="*/ 158 h 209"/>
                <a:gd name="T26" fmla="*/ 118 w 149"/>
                <a:gd name="T27" fmla="*/ 178 h 209"/>
                <a:gd name="T28" fmla="*/ 107 w 149"/>
                <a:gd name="T29" fmla="*/ 193 h 209"/>
                <a:gd name="T30" fmla="*/ 97 w 149"/>
                <a:gd name="T31" fmla="*/ 202 h 209"/>
                <a:gd name="T32" fmla="*/ 88 w 149"/>
                <a:gd name="T33" fmla="*/ 207 h 209"/>
                <a:gd name="T34" fmla="*/ 79 w 149"/>
                <a:gd name="T35" fmla="*/ 209 h 209"/>
                <a:gd name="T36" fmla="*/ 72 w 149"/>
                <a:gd name="T37" fmla="*/ 209 h 209"/>
                <a:gd name="T38" fmla="*/ 67 w 149"/>
                <a:gd name="T39" fmla="*/ 208 h 209"/>
                <a:gd name="T40" fmla="*/ 66 w 149"/>
                <a:gd name="T41" fmla="*/ 207 h 209"/>
                <a:gd name="T42" fmla="*/ 42 w 149"/>
                <a:gd name="T43" fmla="*/ 185 h 209"/>
                <a:gd name="T44" fmla="*/ 26 w 149"/>
                <a:gd name="T45" fmla="*/ 163 h 209"/>
                <a:gd name="T46" fmla="*/ 14 w 149"/>
                <a:gd name="T47" fmla="*/ 139 h 209"/>
                <a:gd name="T48" fmla="*/ 8 w 149"/>
                <a:gd name="T49" fmla="*/ 119 h 209"/>
                <a:gd name="T50" fmla="*/ 4 w 149"/>
                <a:gd name="T51" fmla="*/ 101 h 209"/>
                <a:gd name="T52" fmla="*/ 4 w 149"/>
                <a:gd name="T53" fmla="*/ 85 h 209"/>
                <a:gd name="T54" fmla="*/ 4 w 149"/>
                <a:gd name="T55" fmla="*/ 76 h 209"/>
                <a:gd name="T56" fmla="*/ 4 w 149"/>
                <a:gd name="T57" fmla="*/ 72 h 209"/>
                <a:gd name="T58" fmla="*/ 0 w 149"/>
                <a:gd name="T59" fmla="*/ 6 h 209"/>
                <a:gd name="T60" fmla="*/ 6 w 149"/>
                <a:gd name="T61" fmla="*/ 32 h 209"/>
                <a:gd name="T62" fmla="*/ 13 w 149"/>
                <a:gd name="T63" fmla="*/ 50 h 209"/>
                <a:gd name="T64" fmla="*/ 19 w 149"/>
                <a:gd name="T65" fmla="*/ 63 h 209"/>
                <a:gd name="T66" fmla="*/ 26 w 149"/>
                <a:gd name="T67" fmla="*/ 70 h 209"/>
                <a:gd name="T68" fmla="*/ 31 w 149"/>
                <a:gd name="T69" fmla="*/ 73 h 209"/>
                <a:gd name="T70" fmla="*/ 35 w 149"/>
                <a:gd name="T71" fmla="*/ 76 h 209"/>
                <a:gd name="T72" fmla="*/ 36 w 149"/>
                <a:gd name="T73" fmla="*/ 76 h 209"/>
                <a:gd name="T74" fmla="*/ 36 w 149"/>
                <a:gd name="T75" fmla="*/ 85 h 209"/>
                <a:gd name="T76" fmla="*/ 42 w 149"/>
                <a:gd name="T77" fmla="*/ 88 h 209"/>
                <a:gd name="T78" fmla="*/ 52 w 149"/>
                <a:gd name="T79" fmla="*/ 89 h 209"/>
                <a:gd name="T80" fmla="*/ 62 w 149"/>
                <a:gd name="T81" fmla="*/ 89 h 209"/>
                <a:gd name="T82" fmla="*/ 70 w 149"/>
                <a:gd name="T83" fmla="*/ 89 h 209"/>
                <a:gd name="T84" fmla="*/ 72 w 149"/>
                <a:gd name="T85" fmla="*/ 89 h 209"/>
                <a:gd name="T86" fmla="*/ 88 w 149"/>
                <a:gd name="T87" fmla="*/ 86 h 209"/>
                <a:gd name="T88" fmla="*/ 98 w 149"/>
                <a:gd name="T89" fmla="*/ 80 h 209"/>
                <a:gd name="T90" fmla="*/ 107 w 149"/>
                <a:gd name="T91" fmla="*/ 70 h 209"/>
                <a:gd name="T92" fmla="*/ 112 w 149"/>
                <a:gd name="T93" fmla="*/ 57 h 209"/>
                <a:gd name="T94" fmla="*/ 115 w 149"/>
                <a:gd name="T95" fmla="*/ 44 h 209"/>
                <a:gd name="T96" fmla="*/ 116 w 149"/>
                <a:gd name="T97" fmla="*/ 31 h 209"/>
                <a:gd name="T98" fmla="*/ 116 w 149"/>
                <a:gd name="T99" fmla="*/ 19 h 209"/>
                <a:gd name="T100" fmla="*/ 116 w 149"/>
                <a:gd name="T101" fmla="*/ 9 h 209"/>
                <a:gd name="T102" fmla="*/ 116 w 149"/>
                <a:gd name="T103" fmla="*/ 2 h 209"/>
                <a:gd name="T104" fmla="*/ 115 w 149"/>
                <a:gd name="T10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20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3FE1FA03-F14F-4BA0-A846-0D593434B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447" y="1822937"/>
              <a:ext cx="203536" cy="186807"/>
            </a:xfrm>
            <a:custGeom>
              <a:avLst/>
              <a:gdLst>
                <a:gd name="T0" fmla="*/ 11 w 145"/>
                <a:gd name="T1" fmla="*/ 0 h 134"/>
                <a:gd name="T2" fmla="*/ 30 w 145"/>
                <a:gd name="T3" fmla="*/ 14 h 134"/>
                <a:gd name="T4" fmla="*/ 51 w 145"/>
                <a:gd name="T5" fmla="*/ 24 h 134"/>
                <a:gd name="T6" fmla="*/ 71 w 145"/>
                <a:gd name="T7" fmla="*/ 29 h 134"/>
                <a:gd name="T8" fmla="*/ 92 w 145"/>
                <a:gd name="T9" fmla="*/ 32 h 134"/>
                <a:gd name="T10" fmla="*/ 110 w 145"/>
                <a:gd name="T11" fmla="*/ 32 h 134"/>
                <a:gd name="T12" fmla="*/ 126 w 145"/>
                <a:gd name="T13" fmla="*/ 31 h 134"/>
                <a:gd name="T14" fmla="*/ 135 w 145"/>
                <a:gd name="T15" fmla="*/ 29 h 134"/>
                <a:gd name="T16" fmla="*/ 139 w 145"/>
                <a:gd name="T17" fmla="*/ 29 h 134"/>
                <a:gd name="T18" fmla="*/ 138 w 145"/>
                <a:gd name="T19" fmla="*/ 58 h 134"/>
                <a:gd name="T20" fmla="*/ 139 w 145"/>
                <a:gd name="T21" fmla="*/ 82 h 134"/>
                <a:gd name="T22" fmla="*/ 141 w 145"/>
                <a:gd name="T23" fmla="*/ 104 h 134"/>
                <a:gd name="T24" fmla="*/ 143 w 145"/>
                <a:gd name="T25" fmla="*/ 120 h 134"/>
                <a:gd name="T26" fmla="*/ 145 w 145"/>
                <a:gd name="T27" fmla="*/ 130 h 134"/>
                <a:gd name="T28" fmla="*/ 145 w 145"/>
                <a:gd name="T29" fmla="*/ 134 h 134"/>
                <a:gd name="T30" fmla="*/ 106 w 145"/>
                <a:gd name="T31" fmla="*/ 125 h 134"/>
                <a:gd name="T32" fmla="*/ 75 w 145"/>
                <a:gd name="T33" fmla="*/ 115 h 134"/>
                <a:gd name="T34" fmla="*/ 51 w 145"/>
                <a:gd name="T35" fmla="*/ 103 h 134"/>
                <a:gd name="T36" fmla="*/ 33 w 145"/>
                <a:gd name="T37" fmla="*/ 91 h 134"/>
                <a:gd name="T38" fmla="*/ 20 w 145"/>
                <a:gd name="T39" fmla="*/ 81 h 134"/>
                <a:gd name="T40" fmla="*/ 11 w 145"/>
                <a:gd name="T41" fmla="*/ 72 h 134"/>
                <a:gd name="T42" fmla="*/ 4 w 145"/>
                <a:gd name="T43" fmla="*/ 66 h 134"/>
                <a:gd name="T44" fmla="*/ 2 w 145"/>
                <a:gd name="T45" fmla="*/ 60 h 134"/>
                <a:gd name="T46" fmla="*/ 0 w 145"/>
                <a:gd name="T47" fmla="*/ 58 h 134"/>
                <a:gd name="T48" fmla="*/ 11 w 145"/>
                <a:gd name="T4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34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Rounded Rectangle 2">
            <a:extLst>
              <a:ext uri="{FF2B5EF4-FFF2-40B4-BE49-F238E27FC236}">
                <a16:creationId xmlns:a16="http://schemas.microsoft.com/office/drawing/2014/main" id="{233D3983-F73B-4A9E-840E-6A6504C99A6D}"/>
              </a:ext>
            </a:extLst>
          </p:cNvPr>
          <p:cNvSpPr/>
          <p:nvPr/>
        </p:nvSpPr>
        <p:spPr>
          <a:xfrm>
            <a:off x="7521470" y="3184262"/>
            <a:ext cx="385786" cy="362280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B848B10C-3B2A-4A38-A198-DB3EC9A93793}"/>
              </a:ext>
            </a:extLst>
          </p:cNvPr>
          <p:cNvSpPr/>
          <p:nvPr/>
        </p:nvSpPr>
        <p:spPr>
          <a:xfrm>
            <a:off x="7521470" y="1946115"/>
            <a:ext cx="401814" cy="48511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5" name="Freeform 108">
            <a:extLst>
              <a:ext uri="{FF2B5EF4-FFF2-40B4-BE49-F238E27FC236}">
                <a16:creationId xmlns:a16="http://schemas.microsoft.com/office/drawing/2014/main" id="{F7AE3B3E-E422-41B3-8F0B-56028413FA8F}"/>
              </a:ext>
            </a:extLst>
          </p:cNvPr>
          <p:cNvSpPr/>
          <p:nvPr/>
        </p:nvSpPr>
        <p:spPr>
          <a:xfrm>
            <a:off x="7499954" y="5432341"/>
            <a:ext cx="451835" cy="516960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6180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10" grpId="0"/>
      <p:bldP spid="114" grpId="0"/>
      <p:bldP spid="118" grpId="0"/>
      <p:bldP spid="122" grpId="0"/>
      <p:bldP spid="125" grpId="0" animBg="1"/>
      <p:bldP spid="61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5494" y="2463177"/>
            <a:ext cx="6096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Compréhension</a:t>
            </a:r>
            <a:endParaRPr lang="en-US" altLang="ko-KR" sz="5400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Des </a:t>
            </a:r>
            <a:r>
              <a:rPr lang="en-US" altLang="ko-KR" sz="5400" b="1" dirty="0" err="1">
                <a:solidFill>
                  <a:schemeClr val="bg1"/>
                </a:solidFill>
                <a:cs typeface="Arial" pitchFamily="34" charset="0"/>
              </a:rPr>
              <a:t>données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835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305996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[1/9]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~Data Set~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6AA81C-1EA4-490D-A614-41EDC8475912}"/>
              </a:ext>
            </a:extLst>
          </p:cNvPr>
          <p:cNvSpPr/>
          <p:nvPr/>
        </p:nvSpPr>
        <p:spPr>
          <a:xfrm>
            <a:off x="101685" y="2613653"/>
            <a:ext cx="5864963" cy="187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261198-E925-4E18-8303-99031DFD9F07}"/>
              </a:ext>
            </a:extLst>
          </p:cNvPr>
          <p:cNvSpPr/>
          <p:nvPr/>
        </p:nvSpPr>
        <p:spPr>
          <a:xfrm>
            <a:off x="6228423" y="2613653"/>
            <a:ext cx="5864963" cy="187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31529-1FFB-4FD9-99D4-1647517D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9" y="2657969"/>
            <a:ext cx="5717553" cy="180022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661D634-E692-4E84-920F-AA4CD0F93A7B}"/>
              </a:ext>
            </a:extLst>
          </p:cNvPr>
          <p:cNvSpPr/>
          <p:nvPr/>
        </p:nvSpPr>
        <p:spPr>
          <a:xfrm>
            <a:off x="105529" y="4518211"/>
            <a:ext cx="5864963" cy="200028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BCDF9F-A202-4837-BAB6-8A2986E3517B}"/>
              </a:ext>
            </a:extLst>
          </p:cNvPr>
          <p:cNvSpPr/>
          <p:nvPr/>
        </p:nvSpPr>
        <p:spPr>
          <a:xfrm>
            <a:off x="6228423" y="4518211"/>
            <a:ext cx="5864963" cy="200028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5B083-7341-46C9-B5F4-91CF900FDAED}"/>
              </a:ext>
            </a:extLst>
          </p:cNvPr>
          <p:cNvSpPr txBox="1"/>
          <p:nvPr/>
        </p:nvSpPr>
        <p:spPr>
          <a:xfrm>
            <a:off x="1828800" y="1994502"/>
            <a:ext cx="225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Train &amp; Test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5FEC9-3405-4313-B3B0-7A04AB2B9869}"/>
              </a:ext>
            </a:extLst>
          </p:cNvPr>
          <p:cNvSpPr txBox="1"/>
          <p:nvPr/>
        </p:nvSpPr>
        <p:spPr>
          <a:xfrm>
            <a:off x="8031203" y="1994502"/>
            <a:ext cx="225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Submission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DD908-09CE-420E-9A8C-BF18FFAFEED0}"/>
              </a:ext>
            </a:extLst>
          </p:cNvPr>
          <p:cNvSpPr txBox="1"/>
          <p:nvPr/>
        </p:nvSpPr>
        <p:spPr>
          <a:xfrm>
            <a:off x="199149" y="4528053"/>
            <a:ext cx="55131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</a:rPr>
              <a:t>Keyword: </a:t>
            </a:r>
            <a:r>
              <a:rPr lang="en-US" sz="1400" dirty="0">
                <a:solidFill>
                  <a:schemeClr val="accent5"/>
                </a:solidFill>
              </a:rPr>
              <a:t>Un mot </a:t>
            </a:r>
            <a:r>
              <a:rPr lang="en-US" sz="1400" dirty="0" err="1">
                <a:solidFill>
                  <a:schemeClr val="accent5"/>
                </a:solidFill>
              </a:rPr>
              <a:t>clé</a:t>
            </a:r>
            <a:r>
              <a:rPr lang="en-US" sz="1400" dirty="0">
                <a:solidFill>
                  <a:schemeClr val="accent5"/>
                </a:solidFill>
              </a:rPr>
              <a:t> particulier du tweet (ex: Accident)</a:t>
            </a:r>
            <a:endParaRPr lang="en-US" sz="1400" b="1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</a:rPr>
              <a:t>Location: </a:t>
            </a:r>
            <a:r>
              <a:rPr lang="en-US" sz="1400" dirty="0">
                <a:solidFill>
                  <a:schemeClr val="accent5"/>
                </a:solidFill>
              </a:rPr>
              <a:t>La </a:t>
            </a:r>
            <a:r>
              <a:rPr lang="en-US" sz="1400" dirty="0" err="1">
                <a:solidFill>
                  <a:schemeClr val="accent5"/>
                </a:solidFill>
              </a:rPr>
              <a:t>localisation</a:t>
            </a:r>
            <a:r>
              <a:rPr lang="en-US" sz="1400" dirty="0">
                <a:solidFill>
                  <a:schemeClr val="accent5"/>
                </a:solidFill>
              </a:rPr>
              <a:t> du tweet (</a:t>
            </a:r>
            <a:r>
              <a:rPr lang="en-US" sz="1400" dirty="0" err="1">
                <a:solidFill>
                  <a:schemeClr val="accent5"/>
                </a:solidFill>
              </a:rPr>
              <a:t>Région</a:t>
            </a:r>
            <a:r>
              <a:rPr lang="en-US" sz="1400" dirty="0">
                <a:solidFill>
                  <a:schemeClr val="accent5"/>
                </a:solidFill>
              </a:rPr>
              <a:t> ex: </a:t>
            </a:r>
            <a:r>
              <a:rPr lang="en-US" sz="1400" dirty="0" err="1">
                <a:solidFill>
                  <a:schemeClr val="accent5"/>
                </a:solidFill>
              </a:rPr>
              <a:t>NewYork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b="1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</a:rPr>
              <a:t>Text: </a:t>
            </a:r>
            <a:r>
              <a:rPr lang="en-US" sz="1400" dirty="0">
                <a:solidFill>
                  <a:schemeClr val="accent5"/>
                </a:solidFill>
              </a:rPr>
              <a:t>Le text de tweet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</a:rPr>
              <a:t>Target: </a:t>
            </a:r>
            <a:r>
              <a:rPr lang="en-US" sz="1400" dirty="0" err="1">
                <a:solidFill>
                  <a:schemeClr val="accent5"/>
                </a:solidFill>
              </a:rPr>
              <a:t>Seulement</a:t>
            </a:r>
            <a:r>
              <a:rPr lang="en-US" sz="1400" dirty="0">
                <a:solidFill>
                  <a:schemeClr val="accent5"/>
                </a:solidFill>
              </a:rPr>
              <a:t> dans le train .csv </a:t>
            </a:r>
            <a:r>
              <a:rPr lang="en-US" sz="1400" dirty="0" err="1">
                <a:solidFill>
                  <a:schemeClr val="accent5"/>
                </a:solidFill>
              </a:rPr>
              <a:t>indique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si</a:t>
            </a:r>
            <a:r>
              <a:rPr lang="en-US" sz="1400" dirty="0">
                <a:solidFill>
                  <a:schemeClr val="accent5"/>
                </a:solidFill>
              </a:rPr>
              <a:t> le tweet </a:t>
            </a:r>
            <a:r>
              <a:rPr lang="en-US" sz="1400" dirty="0" err="1">
                <a:solidFill>
                  <a:schemeClr val="accent5"/>
                </a:solidFill>
              </a:rPr>
              <a:t>presente</a:t>
            </a:r>
            <a:r>
              <a:rPr lang="en-US" sz="1400" dirty="0">
                <a:solidFill>
                  <a:schemeClr val="accent5"/>
                </a:solidFill>
              </a:rPr>
              <a:t> un “Disaster” </a:t>
            </a:r>
            <a:r>
              <a:rPr lang="en-US" sz="1400" dirty="0" err="1">
                <a:solidFill>
                  <a:schemeClr val="accent5"/>
                </a:solidFill>
              </a:rPr>
              <a:t>ou</a:t>
            </a:r>
            <a:r>
              <a:rPr lang="en-US" sz="1400" dirty="0">
                <a:solidFill>
                  <a:schemeClr val="accent5"/>
                </a:solidFill>
              </a:rPr>
              <a:t> non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0 </a:t>
            </a:r>
            <a:r>
              <a:rPr lang="en-US" sz="1400" dirty="0">
                <a:solidFill>
                  <a:schemeClr val="accent5"/>
                </a:solidFill>
                <a:sym typeface="Wingdings" panose="05000000000000000000" pitchFamily="2" charset="2"/>
              </a:rPr>
              <a:t> non disaster 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  <a:sym typeface="Wingdings" panose="05000000000000000000" pitchFamily="2" charset="2"/>
              </a:rPr>
              <a:t>1  disaster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3A04F-180D-49B6-86CD-19216E41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52" y="2760214"/>
            <a:ext cx="3739551" cy="1579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5BC3B4-E99A-4ABC-9B49-1B6DA002DAD7}"/>
              </a:ext>
            </a:extLst>
          </p:cNvPr>
          <p:cNvSpPr txBox="1"/>
          <p:nvPr/>
        </p:nvSpPr>
        <p:spPr>
          <a:xfrm>
            <a:off x="6271729" y="4528053"/>
            <a:ext cx="551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</a:rPr>
              <a:t>id: </a:t>
            </a:r>
            <a:r>
              <a:rPr lang="en-US" sz="1400" dirty="0">
                <a:solidFill>
                  <a:schemeClr val="accent5"/>
                </a:solidFill>
              </a:rPr>
              <a:t>id de tweet</a:t>
            </a:r>
            <a:endParaRPr lang="en-US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</a:rPr>
              <a:t>Target: </a:t>
            </a:r>
            <a:r>
              <a:rPr lang="en-US" sz="1400" dirty="0" err="1">
                <a:solidFill>
                  <a:schemeClr val="accent5"/>
                </a:solidFill>
              </a:rPr>
              <a:t>indique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si</a:t>
            </a:r>
            <a:r>
              <a:rPr lang="en-US" sz="1400" dirty="0">
                <a:solidFill>
                  <a:schemeClr val="accent5"/>
                </a:solidFill>
              </a:rPr>
              <a:t> le tweet </a:t>
            </a:r>
            <a:r>
              <a:rPr lang="en-US" sz="1400" dirty="0" err="1">
                <a:solidFill>
                  <a:schemeClr val="accent5"/>
                </a:solidFill>
              </a:rPr>
              <a:t>presente</a:t>
            </a:r>
            <a:r>
              <a:rPr lang="en-US" sz="1400" dirty="0">
                <a:solidFill>
                  <a:schemeClr val="accent5"/>
                </a:solidFill>
              </a:rPr>
              <a:t> un “Disaster” </a:t>
            </a:r>
            <a:r>
              <a:rPr lang="en-US" sz="1400" dirty="0" err="1">
                <a:solidFill>
                  <a:schemeClr val="accent5"/>
                </a:solidFill>
              </a:rPr>
              <a:t>ou</a:t>
            </a:r>
            <a:r>
              <a:rPr lang="en-US" sz="1400" dirty="0">
                <a:solidFill>
                  <a:schemeClr val="accent5"/>
                </a:solidFill>
              </a:rPr>
              <a:t> non</a:t>
            </a:r>
          </a:p>
        </p:txBody>
      </p:sp>
    </p:spTree>
    <p:extLst>
      <p:ext uri="{BB962C8B-B14F-4D97-AF65-F5344CB8AC3E}">
        <p14:creationId xmlns:p14="http://schemas.microsoft.com/office/powerpoint/2010/main" val="21248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4" grpId="0" animBg="1"/>
      <p:bldP spid="9" grpId="0"/>
      <p:bldP spid="70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39509"/>
            <a:ext cx="7353621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[2/9]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~</a:t>
            </a:r>
            <a:r>
              <a:rPr lang="en-US" sz="1600" b="1" dirty="0" err="1"/>
              <a:t>Données</a:t>
            </a:r>
            <a:r>
              <a:rPr lang="en-US" sz="1600" b="1" dirty="0"/>
              <a:t> </a:t>
            </a:r>
            <a:r>
              <a:rPr lang="en-US" sz="1600" b="1" dirty="0" err="1"/>
              <a:t>manquantes</a:t>
            </a:r>
            <a:r>
              <a:rPr lang="en-US" sz="1600" b="1" dirty="0"/>
              <a:t>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DF20C-FB80-49EE-B5CA-95397EEC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072624"/>
            <a:ext cx="6195605" cy="1613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E440B-D688-4519-AF14-FD18BEB5826E}"/>
              </a:ext>
            </a:extLst>
          </p:cNvPr>
          <p:cNvSpPr txBox="1"/>
          <p:nvPr/>
        </p:nvSpPr>
        <p:spPr>
          <a:xfrm>
            <a:off x="484094" y="1672514"/>
            <a:ext cx="882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Train: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84C66-A58B-45C1-A01B-0247080AF69A}"/>
              </a:ext>
            </a:extLst>
          </p:cNvPr>
          <p:cNvSpPr txBox="1"/>
          <p:nvPr/>
        </p:nvSpPr>
        <p:spPr>
          <a:xfrm>
            <a:off x="484094" y="4059431"/>
            <a:ext cx="77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Test: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C1150-69F1-4E58-AB31-6EE5C302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4467922"/>
            <a:ext cx="6109544" cy="15133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54EC9-A9C9-45D7-A99A-A24D0D0782C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05026" y="2506532"/>
            <a:ext cx="3991088" cy="9197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499AED-CBA9-48F1-A6D9-567E6802962A}"/>
              </a:ext>
            </a:extLst>
          </p:cNvPr>
          <p:cNvCxnSpPr>
            <a:cxnSpLocks/>
          </p:cNvCxnSpPr>
          <p:nvPr/>
        </p:nvCxnSpPr>
        <p:spPr>
          <a:xfrm flipH="1">
            <a:off x="4208033" y="2506532"/>
            <a:ext cx="3688080" cy="31842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DD7AF7-8EB8-4B7A-AABF-0EA183A54764}"/>
              </a:ext>
            </a:extLst>
          </p:cNvPr>
          <p:cNvSpPr txBox="1"/>
          <p:nvPr/>
        </p:nvSpPr>
        <p:spPr>
          <a:xfrm>
            <a:off x="7970589" y="2225982"/>
            <a:ext cx="2871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On a environ 80% des </a:t>
            </a:r>
            <a:r>
              <a:rPr lang="en-US" dirty="0" err="1">
                <a:solidFill>
                  <a:schemeClr val="accent2"/>
                </a:solidFill>
              </a:rPr>
              <a:t>données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manquantes</a:t>
            </a:r>
            <a:r>
              <a:rPr lang="en-US" dirty="0">
                <a:solidFill>
                  <a:schemeClr val="accent2"/>
                </a:solidFill>
              </a:rPr>
              <a:t> pour la </a:t>
            </a:r>
            <a:r>
              <a:rPr lang="en-US" dirty="0" err="1">
                <a:solidFill>
                  <a:schemeClr val="accent2"/>
                </a:solidFill>
              </a:rPr>
              <a:t>colonne</a:t>
            </a:r>
            <a:r>
              <a:rPr lang="en-US" dirty="0">
                <a:solidFill>
                  <a:schemeClr val="accent2"/>
                </a:solidFill>
              </a:rPr>
              <a:t> “Keyword”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A3ECD0-063F-415F-9A39-7D1159AB4DF1}"/>
              </a:ext>
            </a:extLst>
          </p:cNvPr>
          <p:cNvSpPr/>
          <p:nvPr/>
        </p:nvSpPr>
        <p:spPr>
          <a:xfrm>
            <a:off x="2667896" y="3270325"/>
            <a:ext cx="1237130" cy="3119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E1C27D1-7794-4283-807B-9E4D8AEC0101}"/>
              </a:ext>
            </a:extLst>
          </p:cNvPr>
          <p:cNvSpPr/>
          <p:nvPr/>
        </p:nvSpPr>
        <p:spPr>
          <a:xfrm>
            <a:off x="2970903" y="5534810"/>
            <a:ext cx="1237130" cy="3119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E1C1F-F68B-4F45-92DD-DA4A43D97DB4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4781550" y="3426311"/>
            <a:ext cx="3238282" cy="2599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E0E26E-A8CD-4122-8813-B16CB610FC1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445163" y="3694597"/>
            <a:ext cx="2574667" cy="197016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2AEFF5-B483-4701-A785-1CD362AC82F5}"/>
              </a:ext>
            </a:extLst>
          </p:cNvPr>
          <p:cNvSpPr/>
          <p:nvPr/>
        </p:nvSpPr>
        <p:spPr>
          <a:xfrm>
            <a:off x="3780415" y="3270325"/>
            <a:ext cx="1001135" cy="3119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99F93B6-F005-49E4-846E-AA9AE5EFF347}"/>
              </a:ext>
            </a:extLst>
          </p:cNvPr>
          <p:cNvSpPr/>
          <p:nvPr/>
        </p:nvSpPr>
        <p:spPr>
          <a:xfrm>
            <a:off x="4280982" y="5508777"/>
            <a:ext cx="1164181" cy="3119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205BE9-22C5-4CC2-B8EC-1F5E6A016C31}"/>
              </a:ext>
            </a:extLst>
          </p:cNvPr>
          <p:cNvSpPr txBox="1"/>
          <p:nvPr/>
        </p:nvSpPr>
        <p:spPr>
          <a:xfrm>
            <a:off x="8019831" y="3491680"/>
            <a:ext cx="2871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Et environ 33% des </a:t>
            </a:r>
            <a:r>
              <a:rPr lang="en-US" dirty="0" err="1">
                <a:solidFill>
                  <a:schemeClr val="accent2"/>
                </a:solidFill>
              </a:rPr>
              <a:t>données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manquantes</a:t>
            </a:r>
            <a:r>
              <a:rPr lang="en-US" dirty="0">
                <a:solidFill>
                  <a:schemeClr val="accent2"/>
                </a:solidFill>
              </a:rPr>
              <a:t> pour la </a:t>
            </a:r>
            <a:r>
              <a:rPr lang="en-US" dirty="0" err="1">
                <a:solidFill>
                  <a:schemeClr val="accent2"/>
                </a:solidFill>
              </a:rPr>
              <a:t>colonne</a:t>
            </a:r>
            <a:r>
              <a:rPr lang="en-US" dirty="0">
                <a:solidFill>
                  <a:schemeClr val="accent2"/>
                </a:solidFill>
              </a:rPr>
              <a:t> “Location”</a:t>
            </a:r>
          </a:p>
        </p:txBody>
      </p:sp>
    </p:spTree>
    <p:extLst>
      <p:ext uri="{BB962C8B-B14F-4D97-AF65-F5344CB8AC3E}">
        <p14:creationId xmlns:p14="http://schemas.microsoft.com/office/powerpoint/2010/main" val="36172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0" grpId="1" animBg="1"/>
      <p:bldP spid="30" grpId="0" animBg="1"/>
      <p:bldP spid="30" grpId="1" animBg="1"/>
      <p:bldP spid="35" grpId="0" animBg="1"/>
      <p:bldP spid="35" grpId="1" animBg="1"/>
      <p:bldP spid="36" grpId="0" animBg="1"/>
      <p:bldP spid="36" grpId="1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7491292" cy="951409"/>
          </a:xfrm>
        </p:spPr>
        <p:txBody>
          <a:bodyPr>
            <a:normAutofit fontScale="92500"/>
          </a:bodyPr>
          <a:lstStyle/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[3/9]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C2420-7A82-46AA-9675-42CC58DD826F}"/>
              </a:ext>
            </a:extLst>
          </p:cNvPr>
          <p:cNvSpPr txBox="1"/>
          <p:nvPr/>
        </p:nvSpPr>
        <p:spPr>
          <a:xfrm>
            <a:off x="1538343" y="1000462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~Variable Target~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31EA6-17E0-4271-B5DE-7B91AEDD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624679"/>
            <a:ext cx="4443412" cy="442928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99DD094-78EA-4CDF-9323-75E4E8DEC163}"/>
              </a:ext>
            </a:extLst>
          </p:cNvPr>
          <p:cNvSpPr/>
          <p:nvPr/>
        </p:nvSpPr>
        <p:spPr>
          <a:xfrm>
            <a:off x="5010150" y="3429000"/>
            <a:ext cx="74295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E0EBB-6676-446B-9B6E-5C03B278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94" y="1618864"/>
            <a:ext cx="5450006" cy="3181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08BBD-71AF-4C4C-AF49-06C3C3A04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5000625"/>
            <a:ext cx="35814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15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0B792-4480-4004-812F-4FD50AA1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" y="1923189"/>
            <a:ext cx="12192000" cy="4006061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049D64D-4CC1-42BF-8EAD-B866AC0C1732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7453584" cy="951409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Compréhension</a:t>
            </a:r>
            <a:r>
              <a:rPr lang="en-US" sz="3600" b="1" dirty="0"/>
              <a:t> des </a:t>
            </a:r>
            <a:r>
              <a:rPr lang="en-US" sz="3600" b="1" dirty="0" err="1"/>
              <a:t>données</a:t>
            </a:r>
            <a:r>
              <a:rPr lang="en-US" sz="3600" b="1" dirty="0"/>
              <a:t> [4/9]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940C4-6775-4B09-A8A3-308FFFED60D7}"/>
              </a:ext>
            </a:extLst>
          </p:cNvPr>
          <p:cNvSpPr txBox="1"/>
          <p:nvPr/>
        </p:nvSpPr>
        <p:spPr>
          <a:xfrm>
            <a:off x="1538343" y="1000462"/>
            <a:ext cx="29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 err="1"/>
              <a:t>WordCloud</a:t>
            </a:r>
            <a:r>
              <a:rPr lang="en-US" b="1" dirty="0"/>
              <a:t> </a:t>
            </a:r>
            <a:r>
              <a:rPr lang="en-US" b="1" dirty="0" err="1"/>
              <a:t>selon</a:t>
            </a:r>
            <a:r>
              <a:rPr lang="en-US" b="1" dirty="0"/>
              <a:t> </a:t>
            </a:r>
            <a:r>
              <a:rPr lang="en-US" b="1" dirty="0" err="1"/>
              <a:t>cible</a:t>
            </a:r>
            <a:r>
              <a:rPr lang="en-US" b="1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6561278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6211</TotalTime>
  <Words>706</Words>
  <Application>Microsoft Office PowerPoint</Application>
  <PresentationFormat>Widescreen</PresentationFormat>
  <Paragraphs>118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Bousnina96</cp:lastModifiedBy>
  <cp:revision>189</cp:revision>
  <dcterms:created xsi:type="dcterms:W3CDTF">2018-04-24T17:14:44Z</dcterms:created>
  <dcterms:modified xsi:type="dcterms:W3CDTF">2020-06-08T17:01:25Z</dcterms:modified>
</cp:coreProperties>
</file>