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NAME:THABASAM.R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312204159 (asunm187312204159)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73</cp:revision>
  <dcterms:created xsi:type="dcterms:W3CDTF">2024-03-29T15:07:22Z</dcterms:created>
  <dcterms:modified xsi:type="dcterms:W3CDTF">2024-09-06T09:25:36Z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