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LM Roman 12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M Roman 12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3600"/>
            <a:ext cx="9144000" cy="2019935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QUẢN LÝ CỬA HÀNG BÁN LAPTOP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7120" y="3602355"/>
            <a:ext cx="3049905" cy="1655445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Sinh viên thực hiện: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B1910449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Võ Văn Thạch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524000" y="6255818"/>
            <a:ext cx="9144000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Học kỳ 1, 2022-2023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087016" y="142828"/>
            <a:ext cx="10017967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BÁO CÁO PHÁT TRIỂN ỨNG DỤNG DI WEB (C449)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các chức năng ứng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 tả dự án, các chức năng của ứng dụng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Cách tổ chức dữ liệu của ứng dụng.</a:t>
            </a:r>
            <a:endParaRPr lang="en-US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Các sơ đồ/mô hình dữ liệu</a:t>
            </a:r>
            <a:endParaRPr lang="en-US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Nếu dùng HTTP API thì miêu tả API sử dụng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thư viện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Liệt kê các thư viện “đặc biệt” (không được giới thiệu trong nội dung học phần) có sử dụng</a:t>
            </a:r>
            <a:endParaRPr lang="en-US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Mô tả ngắn gọn nhiệm vụ của từng thư viện đó trong dự án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US"/>
              <a:t>Hình ảnh các giao diện của ứng dụng – 1 hoặc nhiều slide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nguồn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 github đến mã nguồn dự án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504"/>
            <a:ext cx="10515600" cy="1325563"/>
          </a:xfrm>
        </p:spPr>
        <p:txBody>
          <a:bodyPr/>
          <a:lstStyle/>
          <a:p>
            <a:pPr algn="ctr"/>
            <a:r>
              <a:rPr lang="en-US"/>
              <a:t>Cảm ơn đã lắng nghe!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ex">
      <a:majorFont>
        <a:latin typeface="LM Roman 12"/>
        <a:ea typeface=""/>
        <a:cs typeface=""/>
      </a:majorFont>
      <a:minorFont>
        <a:latin typeface="LM Roman 1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Latex</Template>
  <TotalTime>0</TotalTime>
  <Words>611</Words>
  <Application>WPS Presentation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LM Roman 12</vt:lpstr>
      <vt:lpstr>Segoe Print</vt:lpstr>
      <vt:lpstr>Courier New</vt:lpstr>
      <vt:lpstr>Microsoft YaHei</vt:lpstr>
      <vt:lpstr>Arial Unicode MS</vt:lpstr>
      <vt:lpstr>Calibri</vt:lpstr>
      <vt:lpstr>Times New Roman</vt:lpstr>
      <vt:lpstr>Office Theme</vt:lpstr>
      <vt:lpstr>[Tên dự án]</vt:lpstr>
      <vt:lpstr>Mô tả các chức năng ứng dụng</vt:lpstr>
      <vt:lpstr>Cơ sở dữ liệu</vt:lpstr>
      <vt:lpstr>Các thư viện sử dụng</vt:lpstr>
      <vt:lpstr>Kết quả thực hiện</vt:lpstr>
      <vt:lpstr>Mã nguồn</vt:lpstr>
      <vt:lpstr>Cảm ơn đã lắng nghe!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[Tên dự án]</dc:title>
  <dc:creator>Võ Quốc Bảo Bùi</dc:creator>
  <cp:lastModifiedBy>Thạch Võ</cp:lastModifiedBy>
  <cp:revision>15</cp:revision>
  <dcterms:created xsi:type="dcterms:W3CDTF">2021-11-05T01:32:00Z</dcterms:created>
  <dcterms:modified xsi:type="dcterms:W3CDTF">2022-11-27T09:34:02Z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379B707FB56B4A1B8B3EF2581EBA8452</vt:lpwstr>
  </property>
  <property fmtid="{D5CDD505-2E9C-101B-9397-08002B2CF9AE}" pid="3" name="KSOProductBuildVer">
    <vt:lpwstr>1033-11.2.0.11417</vt:lpwstr>
  </property>
</Properties>
</file>