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4" r:id="rId7"/>
    <p:sldId id="269" r:id="rId8"/>
    <p:sldId id="270" r:id="rId9"/>
    <p:sldId id="272" r:id="rId10"/>
    <p:sldId id="271" r:id="rId11"/>
    <p:sldId id="267" r:id="rId12"/>
    <p:sldId id="273" r:id="rId13"/>
    <p:sldId id="274" r:id="rId14"/>
    <p:sldId id="261" r:id="rId15"/>
    <p:sldId id="260" r:id="rId16"/>
    <p:sldId id="266" r:id="rId17"/>
  </p:sldIdLst>
  <p:sldSz cx="9144000" cy="5143500" type="screen16x9"/>
  <p:notesSz cx="6858000" cy="9144000"/>
  <p:embeddedFontLst>
    <p:embeddedFont>
      <p:font typeface="Barlow Semi Condensed Medium" panose="020B0604020202020204" charset="0"/>
      <p:regular r:id="rId19"/>
      <p:bold r:id="rId20"/>
      <p:italic r:id="rId21"/>
      <p:boldItalic r:id="rId22"/>
    </p:embeddedFont>
    <p:embeddedFont>
      <p:font typeface="Fjalla One" panose="020B0604020202020204" charset="0"/>
      <p:regular r:id="rId23"/>
    </p:embeddedFont>
    <p:embeddedFont>
      <p:font typeface="Roboto Condensed Light" panose="020B0604020202020204" charset="0"/>
      <p:regular r:id="rId24"/>
      <p:italic r:id="rId25"/>
    </p:embeddedFont>
    <p:embeddedFont>
      <p:font typeface="Barlow Semi Condensed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91CD5D-F93F-491E-8E5F-2C08CF7D001F}">
  <a:tblStyle styleId="{1A91CD5D-F93F-491E-8E5F-2C08CF7D00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735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328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579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81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11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576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11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9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674940" y="1259349"/>
            <a:ext cx="4256588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2"/>
                </a:solidFill>
                <a:latin typeface="+mj-lt"/>
                <a:cs typeface="Times New Roman" panose="02020603050405020304" pitchFamily="18" charset="0"/>
              </a:rPr>
              <a:t>QUẢN LÝ </a:t>
            </a:r>
            <a:br>
              <a:rPr lang="en" sz="4400">
                <a:solidFill>
                  <a:schemeClr val="dk2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" sz="4400">
                <a:solidFill>
                  <a:schemeClr val="dk2"/>
                </a:solidFill>
                <a:latin typeface="+mj-lt"/>
                <a:cs typeface="Times New Roman" panose="02020603050405020304" pitchFamily="18" charset="0"/>
              </a:rPr>
              <a:t>KTX SINH VIÊN</a:t>
            </a:r>
            <a:endParaRPr sz="4400">
              <a:solidFill>
                <a:schemeClr val="dk2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599203" y="2916449"/>
            <a:ext cx="4256588" cy="1894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accent1"/>
                </a:solidFill>
              </a:rPr>
              <a:t>Nhóm 24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accent1"/>
                </a:solidFill>
              </a:rPr>
              <a:t>Phan Văn Thạch Quang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accent1"/>
                </a:solidFill>
              </a:rPr>
              <a:t>Nguyễn Đức Linh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accent1"/>
                </a:solidFill>
              </a:rPr>
              <a:t>Võ Hữu Nghĩa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F3A39A-DEFD-44AE-A733-BD225E5D6970}"/>
              </a:ext>
            </a:extLst>
          </p:cNvPr>
          <p:cNvSpPr txBox="1"/>
          <p:nvPr/>
        </p:nvSpPr>
        <p:spPr>
          <a:xfrm>
            <a:off x="5566356" y="4436799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Giáo viên: PGS.TS.Hoàng Văn Dũng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AD9F2-04A0-452A-A30B-9C083271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sinh viên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40B64-F58B-43D1-ACC5-D939ECE3D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31" t="23471" r="53210" b="42713"/>
          <a:stretch/>
        </p:blipFill>
        <p:spPr>
          <a:xfrm>
            <a:off x="1823475" y="1016404"/>
            <a:ext cx="6423378" cy="31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B3E853-FD9E-4DBC-A515-44FE4CD9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775" y="95435"/>
            <a:ext cx="6006300" cy="595800"/>
          </a:xfrm>
        </p:spPr>
        <p:txBody>
          <a:bodyPr/>
          <a:lstStyle/>
          <a:p>
            <a:r>
              <a:rPr lang="en-US"/>
              <a:t>Chương trình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2D2826-9078-4580-9F71-2D3C0F460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52" t="17762" r="16050" b="38101"/>
          <a:stretch/>
        </p:blipFill>
        <p:spPr>
          <a:xfrm>
            <a:off x="982058" y="923383"/>
            <a:ext cx="7179733" cy="24711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D3CACD-A8C4-42B9-B081-039169AB9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961" y="3626639"/>
            <a:ext cx="62579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3EFF4F-B154-4032-87DB-B38C531F4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71" t="21911" r="10617" b="23852"/>
          <a:stretch/>
        </p:blipFill>
        <p:spPr>
          <a:xfrm>
            <a:off x="0" y="1780855"/>
            <a:ext cx="6609091" cy="29202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B3E853-FD9E-4DBC-A515-44FE4CD9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Chương trình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78F26-4796-4C93-8BDE-87EB6796B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022" y="1511298"/>
            <a:ext cx="5836531" cy="390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4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3EFF4F-B154-4032-87DB-B38C531F4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71" t="21911" r="10617" b="23852"/>
          <a:stretch/>
        </p:blipFill>
        <p:spPr>
          <a:xfrm>
            <a:off x="0" y="1780855"/>
            <a:ext cx="6609091" cy="29202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B3E853-FD9E-4DBC-A515-44FE4CD9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Chương trình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78F26-4796-4C93-8BDE-87EB6796B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022" y="1511298"/>
            <a:ext cx="5836531" cy="390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5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3" y="3600305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3" y="3600317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3" y="3600305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96549" y="60589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Ưu điểm</a:t>
            </a:r>
            <a:endParaRPr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5" y="2120505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Bảo vệ dữ liệu</a:t>
            </a:r>
            <a:endParaRPr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7" y="2120505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Tiện lợi</a:t>
            </a:r>
            <a:endParaRPr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79" y="2120505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Siêu dữ liệu</a:t>
            </a:r>
            <a:endParaRPr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4175" y="2531985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ea typeface="Barlow Semi Condensed"/>
                <a:sym typeface="Barlow Semi Condensed"/>
              </a:rPr>
              <a:t>Dữ liệu được lưu trữ an toàn và ít sai sót hơn so với việc bảo vệ giấy tờ</a:t>
            </a:r>
            <a:endParaRPr>
              <a:ea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7" y="2531985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ea typeface="Barlow Semi Condensed"/>
              </a:rPr>
              <a:t>Có nhiều chức năng cho người quản lý, dễ dàng truy cập và sử dụng</a:t>
            </a:r>
            <a:endParaRPr>
              <a:ea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192964" y="2538765"/>
            <a:ext cx="2089009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ea typeface="Barlow Semi Condensed"/>
                <a:sym typeface="Barlow Semi Condensed"/>
              </a:rPr>
              <a:t>Mọi thao tác với dữ liệu trở nên dễ dàng, thêm, sửa, xoá, cập nhật dữ liệu chính xác đồng bộ, nhanh chóng</a:t>
            </a:r>
            <a:endParaRPr>
              <a:ea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8" y="1614838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1" y="1614849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1" y="1615860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364" y="407613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58483" y="2127303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Hướng phát triển</a:t>
            </a:r>
            <a:endParaRPr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295150" y="2794452"/>
            <a:ext cx="6536266" cy="113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Để phát triển đề tài tốt hơn trong tương lai, ta có thể </a:t>
            </a:r>
            <a:r>
              <a:rPr lang="vi-VN" sz="1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ê</a:t>
            </a:r>
            <a:r>
              <a:rPr lang="vi-VN" sz="1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</a:t>
            </a:r>
            <a:r>
              <a:rPr lang="en-US" sz="1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 chức năng mới vào trong chương trình, tinh chỉnh những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chức năng cũ.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 thể nâng cấp giao diện từ Console thành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Window Form giúp người dùng tương tác, xem thông tin dữ liệu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người dùng được trực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quan, dễ dàng hơn trong lương lai.</a:t>
            </a:r>
            <a:r>
              <a:rPr lang="vi-VN" sz="2400" dirty="0"/>
              <a:t> </a:t>
            </a:r>
            <a:br>
              <a:rPr lang="vi-VN" sz="2400" dirty="0"/>
            </a:br>
            <a:endParaRPr dirty="0">
              <a:ea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CHỌN ĐỀ TÀI</a:t>
            </a:r>
            <a:endParaRPr/>
          </a:p>
        </p:txBody>
      </p:sp>
      <p:pic>
        <p:nvPicPr>
          <p:cNvPr id="1026" name="Picture 2" descr="Ký túc xá Đại học Sư phạm Kỹ thuật TP.HCM">
            <a:extLst>
              <a:ext uri="{FF2B5EF4-FFF2-40B4-BE49-F238E27FC236}">
                <a16:creationId xmlns:a16="http://schemas.microsoft.com/office/drawing/2014/main" id="{2737C3CB-574D-40BC-95D4-551FF2F5F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200" y="1067980"/>
            <a:ext cx="5321800" cy="399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C279E-3331-4B3F-ABEC-90F88CCB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754" y="338328"/>
            <a:ext cx="3375379" cy="3529500"/>
          </a:xfrm>
        </p:spPr>
        <p:txBody>
          <a:bodyPr/>
          <a:lstStyle/>
          <a:p>
            <a:pPr marL="152400" indent="0">
              <a:buNone/>
            </a:pP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“Xây dựng chương trình máy tính giúp hỗ trợ quản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lý ký túc xá sinh viên” được hiệu quả, an toàn và nhanh chóng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hơn cách làm việc giấy tờ truyền thống.</a:t>
            </a:r>
            <a:r>
              <a:rPr lang="vi-VN"/>
              <a:t> </a:t>
            </a:r>
            <a:br>
              <a:rPr lang="vi-VN"/>
            </a:b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MỤC TIÊU NGHIÊN CỨU</a:t>
            </a:r>
            <a:endParaRPr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1"/>
            <a:ext cx="4030488" cy="580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hoàn chỉnh liên quan đến việc quản lý ký túc xá trên máy tính.</a:t>
            </a:r>
            <a:endParaRPr lang="en-US">
              <a:ea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4030488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</a:rPr>
              <a:t>Thu thập và xây dựng một cấu trúc dữ liệu </a:t>
            </a:r>
            <a:endParaRPr lang="en-US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7" y="1508759"/>
            <a:ext cx="3950139" cy="593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</a:rPr>
              <a:t>Quản lý CTDL đó một cách hiệu quả</a:t>
            </a:r>
            <a:endParaRPr lang="en-US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3"/>
            <a:ext cx="3868410" cy="601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/>
              <a:t>với ngôn ngữ C# và hệ quản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/>
              <a:t>trị cơ sở dữ liệu SQL Server.</a:t>
            </a:r>
            <a:endParaRPr lang="en-US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</a:rPr>
              <a:t>Nâng cao </a:t>
            </a:r>
            <a:endParaRPr lang="en-US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796260" cy="6400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/>
              <a:t>kỹ năng thiết kế một</a:t>
            </a:r>
            <a:r>
              <a:rPr lang="en-US"/>
              <a:t> </a:t>
            </a:r>
            <a:r>
              <a:rPr lang="vi-VN"/>
              <a:t>chương trình máy tính</a:t>
            </a:r>
            <a:r>
              <a:rPr lang="en-US"/>
              <a:t> </a:t>
            </a:r>
            <a:r>
              <a:rPr lang="vi-VN"/>
              <a:t>hoàn</a:t>
            </a:r>
            <a:r>
              <a:rPr lang="en-US"/>
              <a:t> </a:t>
            </a:r>
            <a:r>
              <a:rPr lang="vi-VN"/>
              <a:t>chỉnh</a:t>
            </a:r>
            <a:endParaRPr lang="en-US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</a:rPr>
              <a:t>Rèn luyện và nâng cao</a:t>
            </a:r>
            <a:endParaRPr lang="en-US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7"/>
            <a:ext cx="2411439" cy="798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kỹ năng làm việc nhóm, khả năng nghiên cứu, đọc và tìm kiếm tài liệu nghiên cứu</a:t>
            </a: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484261" y="1253066"/>
            <a:ext cx="4175478" cy="2206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tài, công nghệ và phương pháp thực hiện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481E1E0-4FC0-4E63-98AC-9C948381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97" y="727049"/>
            <a:ext cx="6000006" cy="44164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90CB9B-4286-4AE7-B2A8-D3794B866F60}"/>
              </a:ext>
            </a:extLst>
          </p:cNvPr>
          <p:cNvSpPr txBox="1"/>
          <p:nvPr/>
        </p:nvSpPr>
        <p:spPr>
          <a:xfrm>
            <a:off x="3547520" y="265384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Sơ đồ dữ liệu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2B901A-D59C-42A3-877E-4A79AA7D4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4" t="21276" r="37284" b="8896"/>
          <a:stretch/>
        </p:blipFill>
        <p:spPr>
          <a:xfrm>
            <a:off x="1106310" y="683738"/>
            <a:ext cx="6339031" cy="54122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5AD9F2-04A0-452A-A30B-9C083271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AD9F2-04A0-452A-A30B-9C083271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FEDC0-C133-4CC3-9277-7F813377BA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0" t="21715" r="42222" b="25585"/>
          <a:stretch/>
        </p:blipFill>
        <p:spPr>
          <a:xfrm>
            <a:off x="1248270" y="1034683"/>
            <a:ext cx="6174175" cy="37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AD9F2-04A0-452A-A30B-9C083271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Phòng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2D119-569F-4199-A81C-C7BC79E1B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4" t="16006" r="61605" b="47104"/>
          <a:stretch/>
        </p:blipFill>
        <p:spPr>
          <a:xfrm>
            <a:off x="2243666" y="1230489"/>
            <a:ext cx="4656667" cy="31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AD9F2-04A0-452A-A30B-9C083271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dịch vụ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EE8E3-5528-4433-9E77-E44134D55E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31" t="30937" r="46045" b="50000"/>
          <a:stretch/>
        </p:blipFill>
        <p:spPr>
          <a:xfrm>
            <a:off x="1092955" y="1720673"/>
            <a:ext cx="7372989" cy="170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310</Words>
  <Application>Microsoft Office PowerPoint</Application>
  <PresentationFormat>On-screen Show (16:9)</PresentationFormat>
  <Paragraphs>44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Times New Roman</vt:lpstr>
      <vt:lpstr>Barlow Semi Condensed Medium</vt:lpstr>
      <vt:lpstr>Fjalla One</vt:lpstr>
      <vt:lpstr>Roboto Condensed Light</vt:lpstr>
      <vt:lpstr>Barlow Semi Condensed</vt:lpstr>
      <vt:lpstr>Technology Consulting by Slidesgo</vt:lpstr>
      <vt:lpstr>QUẢN LÝ  KTX SINH VIÊN</vt:lpstr>
      <vt:lpstr>CHỌN ĐỀ TÀI</vt:lpstr>
      <vt:lpstr>MỤC TIÊU NGHIÊN CỨU</vt:lpstr>
      <vt:lpstr>Giới thiệu đề tài, công nghệ và phương pháp thực hiện</vt:lpstr>
      <vt:lpstr>PowerPoint Presentation</vt:lpstr>
      <vt:lpstr>Cấu trúc </vt:lpstr>
      <vt:lpstr>Cấu trúc </vt:lpstr>
      <vt:lpstr>Class Phòng</vt:lpstr>
      <vt:lpstr>Class dịch vụ</vt:lpstr>
      <vt:lpstr>Class sinh viên</vt:lpstr>
      <vt:lpstr>Chương trình</vt:lpstr>
      <vt:lpstr>Chương trình</vt:lpstr>
      <vt:lpstr>Chương trình</vt:lpstr>
      <vt:lpstr>Ưu điểm</vt:lpstr>
      <vt:lpstr>Hướng phát triển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 KTX SINH VIÊN</dc:title>
  <cp:lastModifiedBy>AutoBVT</cp:lastModifiedBy>
  <cp:revision>4</cp:revision>
  <dcterms:modified xsi:type="dcterms:W3CDTF">2021-12-08T07:35:04Z</dcterms:modified>
</cp:coreProperties>
</file>