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Calibri" pitchFamily="34" charset="0"/>
      <p:regular r:id="rId6"/>
      <p:bold r:id="rId7"/>
      <p:italic r:id="rId8"/>
      <p:boldItalic r:id="rId9"/>
    </p:embeddedFont>
    <p:embeddedFont>
      <p:font typeface="Proxima Nova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43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Isaiah Thacker</a:t>
            </a:r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Isaiah Thacker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Isaiah Thacker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7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321966"/>
            <a:ext cx="8520599" cy="255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095066"/>
            <a:ext cx="8520599" cy="120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07766"/>
            <a:ext cx="4045199" cy="2012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199" cy="179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-US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85800" y="533400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latin typeface="Calibri"/>
                <a:ea typeface="Calibri"/>
                <a:cs typeface="Calibri"/>
                <a:sym typeface="Calibri"/>
              </a:rPr>
              <a:t>Team One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1371600" y="1600200"/>
            <a:ext cx="6400799" cy="403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Members: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b="0" i="0" u="none" strike="noStrike" cap="none">
                <a:latin typeface="Calibri"/>
                <a:ea typeface="Calibri"/>
                <a:cs typeface="Calibri"/>
                <a:sym typeface="Calibri"/>
              </a:rPr>
              <a:t>Tayo Elelu (Developer)</a:t>
            </a:r>
          </a:p>
          <a:p>
            <a:pPr lvl="0" algn="ctr" rtl="0">
              <a:lnSpc>
                <a:spcPct val="90000"/>
              </a:lnSpc>
              <a:spcBef>
                <a:spcPts val="544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John Hale (Developer)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b="0" i="0" u="none" strike="noStrike" cap="none">
                <a:latin typeface="Calibri"/>
                <a:ea typeface="Calibri"/>
                <a:cs typeface="Calibri"/>
                <a:sym typeface="Calibri"/>
              </a:rPr>
              <a:t>Isaiah Thacker (Product Owner)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b="0" i="0" u="none" strike="noStrike" cap="none">
                <a:latin typeface="Calibri"/>
                <a:ea typeface="Calibri"/>
                <a:cs typeface="Calibri"/>
                <a:sym typeface="Calibri"/>
              </a:rPr>
              <a:t>Aaron Trusty (Scrum Master)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2720"/>
          </a:p>
          <a:p>
            <a:pPr marL="0" marR="0" lvl="0" indent="0" algn="ctr" rtl="0">
              <a:lnSpc>
                <a:spcPct val="90000"/>
              </a:lnSpc>
              <a:spcBef>
                <a:spcPts val="544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Project: </a:t>
            </a:r>
            <a:r>
              <a:rPr lang="en-US" sz="2720"/>
              <a:t>Record Breaker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App Description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dirty="0" err="1"/>
              <a:t>Platformer</a:t>
            </a:r>
            <a:r>
              <a:rPr lang="en-US" sz="2800" dirty="0"/>
              <a:t> along the lines of </a:t>
            </a:r>
            <a:r>
              <a:rPr lang="en-US" sz="2800" dirty="0" err="1"/>
              <a:t>Metroid</a:t>
            </a:r>
            <a:r>
              <a:rPr lang="en-US" sz="2800" dirty="0"/>
              <a:t>/Mario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Ranged Attacks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Level-based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Collect Records - One goal Record per level, zero or more bonus Records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Records used as music-based power-ups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Objective: Collect goal Record as fast as possible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Similar Software: Metroid Series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262075" y="1600200"/>
            <a:ext cx="5424600" cy="210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US" sz="2800"/>
              <a:t>Platformer/shooter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US" sz="2800"/>
              <a:t>Both required and hidden power-ups scattered around large world.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2804875" cy="210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650" y="3664050"/>
            <a:ext cx="2865149" cy="24622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3703850"/>
            <a:ext cx="5364600" cy="242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US" sz="2800"/>
              <a:t>Variety of Enemies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US" sz="2800"/>
              <a:t>Some puzzle-like elements to reach hidden items.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US" sz="2800"/>
              <a:t>Manage power-up resources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Proxima Nova</vt:lpstr>
      <vt:lpstr>spearmint</vt:lpstr>
      <vt:lpstr>Team One</vt:lpstr>
      <vt:lpstr>App Description</vt:lpstr>
      <vt:lpstr>Similar Software: Metroid Series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One</dc:title>
  <cp:lastModifiedBy>Isaiah</cp:lastModifiedBy>
  <cp:revision>1</cp:revision>
  <dcterms:modified xsi:type="dcterms:W3CDTF">2016-02-11T15:38:07Z</dcterms:modified>
</cp:coreProperties>
</file>