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Isaiah Thacker</a:t>
            </a:r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Isaiah Thacker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676400"/>
            <a:ext cx="8123100" cy="2117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321966"/>
            <a:ext cx="8520599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095066"/>
            <a:ext cx="8520599" cy="12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7975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607766"/>
            <a:ext cx="4045199" cy="2012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6920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9100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5334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latin typeface="Calibri"/>
                <a:ea typeface="Calibri"/>
                <a:cs typeface="Calibri"/>
                <a:sym typeface="Calibri"/>
              </a:rPr>
              <a:t>Team One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371600" y="1600200"/>
            <a:ext cx="64007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latin typeface="Calibri"/>
                <a:ea typeface="Calibri"/>
                <a:cs typeface="Calibri"/>
                <a:sym typeface="Calibri"/>
              </a:rPr>
              <a:t>Tayo Elelu (Developer)</a:t>
            </a:r>
          </a:p>
          <a:p>
            <a:pPr lvl="0" rtl="0" algn="ctr">
              <a:lnSpc>
                <a:spcPct val="90000"/>
              </a:lnSpc>
              <a:spcBef>
                <a:spcPts val="544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John Hale (Developer)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latin typeface="Calibri"/>
                <a:ea typeface="Calibri"/>
                <a:cs typeface="Calibri"/>
                <a:sym typeface="Calibri"/>
              </a:rPr>
              <a:t>Isaiah Thacker (Product Owner)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latin typeface="Calibri"/>
                <a:ea typeface="Calibri"/>
                <a:cs typeface="Calibri"/>
                <a:sym typeface="Calibri"/>
              </a:rPr>
              <a:t>Aaron Trusty (Scrum Master)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720"/>
          </a:p>
          <a:p>
            <a:pPr indent="0" lvl="0" marL="0" marR="0" rtl="0" algn="ctr">
              <a:lnSpc>
                <a:spcPct val="90000"/>
              </a:lnSpc>
              <a:spcBef>
                <a:spcPts val="544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lang="en-US" sz="2720"/>
              <a:t>Record Breaker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 Description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Platformer along the lines of Metroid/Mario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Ranged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Level-based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Collect Records - One goal Record per level, zero or more bonus Records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Records used as music-based power-ups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Objective: Collect goal Record as fast as possible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Similar Software: Metroid Series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262075" y="1600200"/>
            <a:ext cx="5424600" cy="21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Platformer/shooter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Both required and hidden power-ups scattered around large world.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2804875" cy="210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650" y="3664050"/>
            <a:ext cx="2865149" cy="2462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3703850"/>
            <a:ext cx="5364600" cy="24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Variety of Enemies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Some puzzle-like elements to reach hidden items.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Manage power-up resources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