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sldIdLst>
    <p:sldId id="302" r:id="rId2"/>
    <p:sldId id="303" r:id="rId3"/>
    <p:sldId id="304" r:id="rId4"/>
    <p:sldId id="305" r:id="rId5"/>
    <p:sldId id="307" r:id="rId6"/>
    <p:sldId id="308" r:id="rId7"/>
    <p:sldId id="309" r:id="rId8"/>
    <p:sldId id="310" r:id="rId9"/>
    <p:sldId id="311" r:id="rId10"/>
    <p:sldId id="312" r:id="rId11"/>
    <p:sldId id="313" r:id="rId12"/>
    <p:sldId id="314" r:id="rId13"/>
    <p:sldId id="315" r:id="rId14"/>
    <p:sldId id="316" r:id="rId15"/>
    <p:sldId id="317" r:id="rId16"/>
    <p:sldId id="318" r:id="rId17"/>
    <p:sldId id="323" r:id="rId18"/>
    <p:sldId id="319" r:id="rId19"/>
    <p:sldId id="320" r:id="rId20"/>
    <p:sldId id="322" r:id="rId21"/>
  </p:sldIdLst>
  <p:sldSz cx="9144000" cy="6858000" type="screen4x3"/>
  <p:notesSz cx="7099300" cy="10234613"/>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Verdana" panose="020B0604030504040204" pitchFamily="34" charset="0"/>
        <a:ea typeface="WenQuanYi Micro Hei" charset="0"/>
        <a:cs typeface="WenQuanYi Micro Hei" charset="0"/>
      </a:defRPr>
    </a:lvl5pPr>
    <a:lvl6pPr marL="2286000" algn="l" defTabSz="914400" rtl="0" eaLnBrk="1" latinLnBrk="0" hangingPunct="1">
      <a:defRPr sz="2400" kern="1200">
        <a:solidFill>
          <a:schemeClr val="bg1"/>
        </a:solidFill>
        <a:latin typeface="Verdana" panose="020B0604030504040204" pitchFamily="34" charset="0"/>
        <a:ea typeface="WenQuanYi Micro Hei" charset="0"/>
        <a:cs typeface="WenQuanYi Micro Hei" charset="0"/>
      </a:defRPr>
    </a:lvl6pPr>
    <a:lvl7pPr marL="2743200" algn="l" defTabSz="914400" rtl="0" eaLnBrk="1" latinLnBrk="0" hangingPunct="1">
      <a:defRPr sz="2400" kern="1200">
        <a:solidFill>
          <a:schemeClr val="bg1"/>
        </a:solidFill>
        <a:latin typeface="Verdana" panose="020B0604030504040204" pitchFamily="34" charset="0"/>
        <a:ea typeface="WenQuanYi Micro Hei" charset="0"/>
        <a:cs typeface="WenQuanYi Micro Hei" charset="0"/>
      </a:defRPr>
    </a:lvl7pPr>
    <a:lvl8pPr marL="3200400" algn="l" defTabSz="914400" rtl="0" eaLnBrk="1" latinLnBrk="0" hangingPunct="1">
      <a:defRPr sz="2400" kern="1200">
        <a:solidFill>
          <a:schemeClr val="bg1"/>
        </a:solidFill>
        <a:latin typeface="Verdana" panose="020B0604030504040204" pitchFamily="34" charset="0"/>
        <a:ea typeface="WenQuanYi Micro Hei" charset="0"/>
        <a:cs typeface="WenQuanYi Micro Hei" charset="0"/>
      </a:defRPr>
    </a:lvl8pPr>
    <a:lvl9pPr marL="3657600" algn="l" defTabSz="914400" rtl="0" eaLnBrk="1" latinLnBrk="0" hangingPunct="1">
      <a:defRPr sz="2400" kern="1200">
        <a:solidFill>
          <a:schemeClr val="bg1"/>
        </a:solidFill>
        <a:latin typeface="Verdana" panose="020B0604030504040204" pitchFamily="34" charset="0"/>
        <a:ea typeface="WenQuanYi Micro Hei" charset="0"/>
        <a:cs typeface="WenQuanYi Micro Hei"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AutoShape 1"/>
          <p:cNvSpPr>
            <a:spLocks noChangeArrowheads="1"/>
          </p:cNvSpPr>
          <p:nvPr/>
        </p:nvSpPr>
        <p:spPr bwMode="auto">
          <a:xfrm>
            <a:off x="0" y="0"/>
            <a:ext cx="7099300" cy="10234613"/>
          </a:xfrm>
          <a:prstGeom prst="roundRect">
            <a:avLst>
              <a:gd name="adj" fmla="val 19"/>
            </a:avLst>
          </a:prstGeom>
          <a:solidFill>
            <a:srgbClr val="FFFFFF"/>
          </a:solidFill>
          <a:ln w="9360">
            <a:noFill/>
            <a:miter lim="800000"/>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47107" name="AutoShape 2"/>
          <p:cNvSpPr>
            <a:spLocks noChangeArrowheads="1"/>
          </p:cNvSpPr>
          <p:nvPr/>
        </p:nvSpPr>
        <p:spPr bwMode="auto">
          <a:xfrm>
            <a:off x="0" y="0"/>
            <a:ext cx="7099300" cy="10234613"/>
          </a:xfrm>
          <a:prstGeom prst="roundRect">
            <a:avLst>
              <a:gd name="adj" fmla="val 19"/>
            </a:avLst>
          </a:prstGeom>
          <a:solidFill>
            <a:srgbClr val="FFFFFF"/>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47108" name="AutoShape 3"/>
          <p:cNvSpPr>
            <a:spLocks noChangeArrowheads="1"/>
          </p:cNvSpPr>
          <p:nvPr/>
        </p:nvSpPr>
        <p:spPr bwMode="auto">
          <a:xfrm>
            <a:off x="0" y="0"/>
            <a:ext cx="7099300" cy="10234613"/>
          </a:xfrm>
          <a:prstGeom prst="roundRect">
            <a:avLst>
              <a:gd name="adj" fmla="val 19"/>
            </a:avLst>
          </a:prstGeom>
          <a:solidFill>
            <a:srgbClr val="FFFFFF"/>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47109" name="Text Box 4"/>
          <p:cNvSpPr txBox="1">
            <a:spLocks noChangeArrowheads="1"/>
          </p:cNvSpPr>
          <p:nvPr/>
        </p:nvSpPr>
        <p:spPr bwMode="auto">
          <a:xfrm>
            <a:off x="0" y="0"/>
            <a:ext cx="3076575" cy="5111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47110" name="Text Box 5"/>
          <p:cNvSpPr txBox="1">
            <a:spLocks noChangeArrowheads="1"/>
          </p:cNvSpPr>
          <p:nvPr/>
        </p:nvSpPr>
        <p:spPr bwMode="auto">
          <a:xfrm>
            <a:off x="4022725" y="0"/>
            <a:ext cx="3076575" cy="5111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25607" name="Rectangle 6"/>
          <p:cNvSpPr>
            <a:spLocks noGrp="1" noRot="1" noChangeAspect="1" noChangeArrowheads="1"/>
          </p:cNvSpPr>
          <p:nvPr>
            <p:ph type="sldImg"/>
          </p:nvPr>
        </p:nvSpPr>
        <p:spPr bwMode="auto">
          <a:xfrm>
            <a:off x="990600" y="768350"/>
            <a:ext cx="5113338" cy="3832225"/>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9" name="Rectangle 7"/>
          <p:cNvSpPr>
            <a:spLocks noGrp="1" noChangeArrowheads="1"/>
          </p:cNvSpPr>
          <p:nvPr>
            <p:ph type="body"/>
          </p:nvPr>
        </p:nvSpPr>
        <p:spPr bwMode="auto">
          <a:xfrm>
            <a:off x="946150" y="4860925"/>
            <a:ext cx="5202238" cy="4600575"/>
          </a:xfrm>
          <a:prstGeom prst="rect">
            <a:avLst/>
          </a:prstGeom>
          <a:noFill/>
          <a:ln>
            <a:noFill/>
          </a:ln>
          <a:effectLst/>
          <a:extLst/>
        </p:spPr>
        <p:txBody>
          <a:bodyPr vert="horz" wrap="square" lIns="99000" tIns="49680" rIns="99000" bIns="49680" numCol="1" anchor="t" anchorCtr="0" compatLnSpc="1">
            <a:prstTxWarp prst="textNoShape">
              <a:avLst/>
            </a:prstTxWarp>
          </a:bodyPr>
          <a:lstStyle/>
          <a:p>
            <a:pPr lvl="0"/>
            <a:endParaRPr lang="es-ES" altLang="es-ES" smtClean="0"/>
          </a:p>
        </p:txBody>
      </p:sp>
      <p:sp>
        <p:nvSpPr>
          <p:cNvPr id="47113" name="Text Box 8"/>
          <p:cNvSpPr txBox="1">
            <a:spLocks noChangeArrowheads="1"/>
          </p:cNvSpPr>
          <p:nvPr/>
        </p:nvSpPr>
        <p:spPr bwMode="auto">
          <a:xfrm>
            <a:off x="0" y="9723438"/>
            <a:ext cx="3076575" cy="5111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3081" name="Rectangle 9"/>
          <p:cNvSpPr>
            <a:spLocks noGrp="1" noChangeArrowheads="1"/>
          </p:cNvSpPr>
          <p:nvPr>
            <p:ph type="sldNum"/>
          </p:nvPr>
        </p:nvSpPr>
        <p:spPr bwMode="auto">
          <a:xfrm>
            <a:off x="4022725" y="9723438"/>
            <a:ext cx="3071813" cy="506412"/>
          </a:xfrm>
          <a:prstGeom prst="rect">
            <a:avLst/>
          </a:prstGeom>
          <a:noFill/>
          <a:ln>
            <a:noFill/>
          </a:ln>
          <a:effectLst/>
          <a:extLst/>
        </p:spPr>
        <p:txBody>
          <a:bodyPr vert="horz" wrap="square" lIns="99000" tIns="49680" rIns="99000" bIns="4968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300">
                <a:solidFill>
                  <a:srgbClr val="000000"/>
                </a:solidFill>
                <a:latin typeface="Times New Roman" panose="02020603050405020304" pitchFamily="18" charset="0"/>
                <a:ea typeface="DejaVu Sans" pitchFamily="34" charset="0"/>
                <a:cs typeface="DejaVu Sans" pitchFamily="34" charset="0"/>
              </a:defRPr>
            </a:lvl1pPr>
          </a:lstStyle>
          <a:p>
            <a:fld id="{614092ED-5FEB-48B2-BD0D-F834EFD9CFEC}" type="slidenum">
              <a:rPr lang="en-GB" altLang="es-ES"/>
              <a:pPr/>
              <a:t>‹Nº›</a:t>
            </a:fld>
            <a:endParaRPr lang="en-GB" altLang="es-ES"/>
          </a:p>
        </p:txBody>
      </p:sp>
    </p:spTree>
    <p:extLst>
      <p:ext uri="{BB962C8B-B14F-4D97-AF65-F5344CB8AC3E}">
        <p14:creationId xmlns:p14="http://schemas.microsoft.com/office/powerpoint/2010/main" val="235897796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charset="-128"/>
        <a:cs typeface="ＭＳ Ｐゴシック" charset="-128"/>
      </a:defRPr>
    </a:lvl1pPr>
    <a:lvl2pPr marL="37931725" indent="-37474525"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ＭＳ Ｐゴシック" pitchFamily="27"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27" charset="0"/>
      <a:defRPr sz="1200" kern="1200">
        <a:solidFill>
          <a:srgbClr val="000000"/>
        </a:solidFill>
        <a:latin typeface="Times New Roman" pitchFamily="16" charset="0"/>
        <a:ea typeface="ＭＳ Ｐゴシック" pitchFamily="27"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27" charset="0"/>
      <a:defRPr sz="1200" kern="1200">
        <a:solidFill>
          <a:srgbClr val="000000"/>
        </a:solidFill>
        <a:latin typeface="Times New Roman" pitchFamily="16" charset="0"/>
        <a:ea typeface="ＭＳ Ｐゴシック" pitchFamily="27"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27" charset="0"/>
      <a:defRPr sz="1200" kern="1200">
        <a:solidFill>
          <a:srgbClr val="000000"/>
        </a:solidFill>
        <a:latin typeface="Times New Roman" pitchFamily="16" charset="0"/>
        <a:ea typeface="ＭＳ Ｐゴシック" pitchFamily="27"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97932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40885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33856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583013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76631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108769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05338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9"/>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2pPr>
            <a:lvl3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3pPr>
            <a:lvl4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4pPr>
            <a:lvl5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9pPr>
          </a:lstStyle>
          <a:p>
            <a:pPr eaLnBrk="1" hangingPunct="1"/>
            <a:fld id="{8EFEDA67-251F-416C-8B70-494932D44162}" type="slidenum">
              <a:rPr lang="en-GB" altLang="es-ES" sz="1300">
                <a:solidFill>
                  <a:srgbClr val="000000"/>
                </a:solidFill>
                <a:latin typeface="Times New Roman" panose="02020603050405020304" pitchFamily="18" charset="0"/>
                <a:ea typeface="DejaVu Sans" pitchFamily="34" charset="0"/>
                <a:cs typeface="DejaVu Sans" pitchFamily="34" charset="0"/>
              </a:rPr>
              <a:pPr eaLnBrk="1" hangingPunct="1"/>
              <a:t>17</a:t>
            </a:fld>
            <a:endParaRPr lang="en-GB" altLang="es-ES" sz="1300">
              <a:solidFill>
                <a:srgbClr val="000000"/>
              </a:solidFill>
              <a:latin typeface="Times New Roman" panose="02020603050405020304" pitchFamily="18" charset="0"/>
              <a:ea typeface="DejaVu Sans" pitchFamily="34" charset="0"/>
              <a:cs typeface="DejaVu Sans" pitchFamily="34" charset="0"/>
            </a:endParaRPr>
          </a:p>
        </p:txBody>
      </p:sp>
      <p:sp>
        <p:nvSpPr>
          <p:cNvPr id="49155" name="Text Box 1"/>
          <p:cNvSpPr txBox="1">
            <a:spLocks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9pPr>
          </a:lstStyle>
          <a:p>
            <a:pPr algn="r" eaLnBrk="1" hangingPunct="1">
              <a:buClrTx/>
              <a:buFontTx/>
              <a:buNone/>
            </a:pPr>
            <a:fld id="{3AB8C7B0-FB26-4E88-91F5-2C80EDAF7325}" type="slidenum">
              <a:rPr lang="en-GB" altLang="es-ES" sz="1300">
                <a:solidFill>
                  <a:srgbClr val="000000"/>
                </a:solidFill>
              </a:rPr>
              <a:pPr algn="r" eaLnBrk="1" hangingPunct="1">
                <a:buClrTx/>
                <a:buFontTx/>
                <a:buNone/>
              </a:pPr>
              <a:t>17</a:t>
            </a:fld>
            <a:endParaRPr lang="en-GB" altLang="es-ES" sz="1300">
              <a:solidFill>
                <a:srgbClr val="000000"/>
              </a:solidFill>
            </a:endParaRPr>
          </a:p>
        </p:txBody>
      </p:sp>
      <p:sp>
        <p:nvSpPr>
          <p:cNvPr id="49156" name="Rectangle 2"/>
          <p:cNvSpPr>
            <a:spLocks noGrp="1" noRot="1" noChangeAspect="1" noChangeArrowheads="1" noTextEdit="1"/>
          </p:cNvSpPr>
          <p:nvPr>
            <p:ph type="sldImg"/>
          </p:nvPr>
        </p:nvSpPr>
        <p:spPr>
          <a:xfrm>
            <a:off x="987425" y="768350"/>
            <a:ext cx="5111750" cy="3833813"/>
          </a:xfrm>
          <a:solidFill>
            <a:srgbClr val="FFFFFF"/>
          </a:solidFill>
          <a:ln/>
        </p:spPr>
      </p:sp>
      <p:sp>
        <p:nvSpPr>
          <p:cNvPr id="49157" name="Rectangle 3"/>
          <p:cNvSpPr>
            <a:spLocks noGrp="1" noChangeArrowheads="1"/>
          </p:cNvSpPr>
          <p:nvPr>
            <p:ph type="body" idx="1"/>
          </p:nvPr>
        </p:nvSpPr>
        <p:spPr>
          <a:xfrm>
            <a:off x="946150" y="4859338"/>
            <a:ext cx="5192713" cy="4505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altLang="es-E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90426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1pPr>
            <a:lvl2pPr marL="37931725" indent="-37474525" defTabSz="990600"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2pPr>
            <a:lvl3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3pPr>
            <a:lvl4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4pPr>
            <a:lvl5pPr eaLnBrk="0" hangingPunct="0">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Verdana" panose="020B0604030504040204" pitchFamily="34" charset="0"/>
                <a:ea typeface="WenQuanYi Micro Hei" charset="0"/>
                <a:cs typeface="WenQuanYi Micro Hei" charset="0"/>
              </a:defRPr>
            </a:lvl9pPr>
          </a:lstStyle>
          <a:p>
            <a:pPr eaLnBrk="1" hangingPunct="1"/>
            <a:fld id="{00AD8080-462D-42BC-8DC9-125EDBCD5959}" type="slidenum">
              <a:rPr lang="en-GB" altLang="es-ES" sz="1300">
                <a:solidFill>
                  <a:schemeClr val="tx1"/>
                </a:solidFill>
                <a:ea typeface="DejaVu Sans" pitchFamily="34" charset="0"/>
                <a:cs typeface="DejaVu Sans" pitchFamily="34" charset="0"/>
              </a:rPr>
              <a:pPr eaLnBrk="1" hangingPunct="1"/>
              <a:t>20</a:t>
            </a:fld>
            <a:endParaRPr lang="en-GB" altLang="es-ES" sz="1300">
              <a:solidFill>
                <a:schemeClr val="tx1"/>
              </a:solidFill>
              <a:ea typeface="DejaVu Sans" pitchFamily="34" charset="0"/>
              <a:cs typeface="DejaVu Sans" pitchFamily="34" charset="0"/>
            </a:endParaRPr>
          </a:p>
        </p:txBody>
      </p:sp>
      <p:sp>
        <p:nvSpPr>
          <p:cNvPr id="117763"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defTabSz="990600"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algn="r" eaLnBrk="1" hangingPunct="1"/>
            <a:fld id="{3DD1FCD7-2E12-479A-A730-76F1B9B8C228}" type="slidenum">
              <a:rPr lang="en-GB" altLang="es-ES" sz="1300">
                <a:solidFill>
                  <a:schemeClr val="tx1"/>
                </a:solidFill>
              </a:rPr>
              <a:pPr algn="r" eaLnBrk="1" hangingPunct="1"/>
              <a:t>20</a:t>
            </a:fld>
            <a:endParaRPr lang="en-GB" altLang="es-ES" sz="1300">
              <a:solidFill>
                <a:schemeClr val="tx1"/>
              </a:solidFill>
            </a:endParaRPr>
          </a:p>
        </p:txBody>
      </p:sp>
      <p:sp>
        <p:nvSpPr>
          <p:cNvPr id="117764" name="Rectangle 2"/>
          <p:cNvSpPr>
            <a:spLocks noGrp="1" noRot="1" noChangeAspect="1" noChangeArrowheads="1" noTextEdit="1"/>
          </p:cNvSpPr>
          <p:nvPr>
            <p:ph type="sldImg"/>
          </p:nvPr>
        </p:nvSpPr>
        <p:spPr>
          <a:xfrm>
            <a:off x="992188" y="768350"/>
            <a:ext cx="5114925" cy="3836988"/>
          </a:xfrm>
          <a:ln/>
        </p:spPr>
      </p:sp>
      <p:sp>
        <p:nvSpPr>
          <p:cNvPr id="1177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741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5565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193537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99572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07261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3071204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32639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378528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txBox="1">
            <a:spLocks noGrp="1" noRot="1" noChangeAspect="1" noChangeArrowheads="1"/>
          </p:cNvSpPr>
          <p:nvPr>
            <p:ph type="sldImg"/>
          </p:nvPr>
        </p:nvSpPr>
        <p:spPr bwMode="auto">
          <a:xfrm>
            <a:off x="1312863" y="1027113"/>
            <a:ext cx="4933950" cy="37004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Grp="1" noChangeArrowheads="1"/>
          </p:cNvSpPr>
          <p:nvPr>
            <p:ph type="body" idx="1"/>
          </p:nvPr>
        </p:nvSpPr>
        <p:spPr bwMode="auto">
          <a:xfrm>
            <a:off x="1169988" y="5086350"/>
            <a:ext cx="5226050"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extLst>
      <p:ext uri="{BB962C8B-B14F-4D97-AF65-F5344CB8AC3E}">
        <p14:creationId xmlns:p14="http://schemas.microsoft.com/office/powerpoint/2010/main" val="202540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74427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26232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43725" y="185738"/>
            <a:ext cx="2085975" cy="631983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185738"/>
            <a:ext cx="6105525" cy="6319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018751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672024" y="504018"/>
            <a:ext cx="7807419" cy="1142440"/>
          </a:xfr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116134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21683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74483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05000"/>
            <a:ext cx="4089400" cy="4600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927600" y="1905000"/>
            <a:ext cx="4090988" cy="4600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07502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83492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37906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46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357654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7377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0"/>
            <a:ext cx="9142413" cy="6862763"/>
            <a:chOff x="0" y="0"/>
            <a:chExt cx="5759" cy="4323"/>
          </a:xfrm>
        </p:grpSpPr>
        <p:sp>
          <p:nvSpPr>
            <p:cNvPr id="1032" name="Rectangle 2"/>
            <p:cNvSpPr>
              <a:spLocks noChangeArrowheads="1"/>
            </p:cNvSpPr>
            <p:nvPr/>
          </p:nvSpPr>
          <p:spPr bwMode="auto">
            <a:xfrm>
              <a:off x="0" y="0"/>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3" name="Rectangle 3"/>
            <p:cNvSpPr>
              <a:spLocks noChangeArrowheads="1"/>
            </p:cNvSpPr>
            <p:nvPr/>
          </p:nvSpPr>
          <p:spPr bwMode="auto">
            <a:xfrm>
              <a:off x="9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4" name="Rectangle 4"/>
            <p:cNvSpPr>
              <a:spLocks noChangeArrowheads="1"/>
            </p:cNvSpPr>
            <p:nvPr/>
          </p:nvSpPr>
          <p:spPr bwMode="auto">
            <a:xfrm>
              <a:off x="19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5" name="Rectangle 5"/>
            <p:cNvSpPr>
              <a:spLocks noChangeArrowheads="1"/>
            </p:cNvSpPr>
            <p:nvPr/>
          </p:nvSpPr>
          <p:spPr bwMode="auto">
            <a:xfrm>
              <a:off x="28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6" name="Rectangle 6"/>
            <p:cNvSpPr>
              <a:spLocks noChangeArrowheads="1"/>
            </p:cNvSpPr>
            <p:nvPr/>
          </p:nvSpPr>
          <p:spPr bwMode="auto">
            <a:xfrm>
              <a:off x="38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7" name="Rectangle 7"/>
            <p:cNvSpPr>
              <a:spLocks noChangeArrowheads="1"/>
            </p:cNvSpPr>
            <p:nvPr/>
          </p:nvSpPr>
          <p:spPr bwMode="auto">
            <a:xfrm>
              <a:off x="48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8" name="Rectangle 8"/>
            <p:cNvSpPr>
              <a:spLocks noChangeArrowheads="1"/>
            </p:cNvSpPr>
            <p:nvPr/>
          </p:nvSpPr>
          <p:spPr bwMode="auto">
            <a:xfrm>
              <a:off x="57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9" name="Rectangle 9"/>
            <p:cNvSpPr>
              <a:spLocks noChangeArrowheads="1"/>
            </p:cNvSpPr>
            <p:nvPr/>
          </p:nvSpPr>
          <p:spPr bwMode="auto">
            <a:xfrm>
              <a:off x="67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0" name="Rectangle 10"/>
            <p:cNvSpPr>
              <a:spLocks noChangeArrowheads="1"/>
            </p:cNvSpPr>
            <p:nvPr/>
          </p:nvSpPr>
          <p:spPr bwMode="auto">
            <a:xfrm>
              <a:off x="76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1" name="Rectangle 11"/>
            <p:cNvSpPr>
              <a:spLocks noChangeArrowheads="1"/>
            </p:cNvSpPr>
            <p:nvPr/>
          </p:nvSpPr>
          <p:spPr bwMode="auto">
            <a:xfrm>
              <a:off x="86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2" name="Rectangle 12"/>
            <p:cNvSpPr>
              <a:spLocks noChangeArrowheads="1"/>
            </p:cNvSpPr>
            <p:nvPr/>
          </p:nvSpPr>
          <p:spPr bwMode="auto">
            <a:xfrm>
              <a:off x="96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3" name="Rectangle 13"/>
            <p:cNvSpPr>
              <a:spLocks noChangeArrowheads="1"/>
            </p:cNvSpPr>
            <p:nvPr/>
          </p:nvSpPr>
          <p:spPr bwMode="auto">
            <a:xfrm>
              <a:off x="105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4" name="Rectangle 14"/>
            <p:cNvSpPr>
              <a:spLocks noChangeArrowheads="1"/>
            </p:cNvSpPr>
            <p:nvPr/>
          </p:nvSpPr>
          <p:spPr bwMode="auto">
            <a:xfrm>
              <a:off x="115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5" name="Rectangle 15"/>
            <p:cNvSpPr>
              <a:spLocks noChangeArrowheads="1"/>
            </p:cNvSpPr>
            <p:nvPr/>
          </p:nvSpPr>
          <p:spPr bwMode="auto">
            <a:xfrm>
              <a:off x="124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6" name="Rectangle 16"/>
            <p:cNvSpPr>
              <a:spLocks noChangeArrowheads="1"/>
            </p:cNvSpPr>
            <p:nvPr/>
          </p:nvSpPr>
          <p:spPr bwMode="auto">
            <a:xfrm>
              <a:off x="134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7" name="Rectangle 17"/>
            <p:cNvSpPr>
              <a:spLocks noChangeArrowheads="1"/>
            </p:cNvSpPr>
            <p:nvPr/>
          </p:nvSpPr>
          <p:spPr bwMode="auto">
            <a:xfrm>
              <a:off x="144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8" name="Rectangle 18"/>
            <p:cNvSpPr>
              <a:spLocks noChangeArrowheads="1"/>
            </p:cNvSpPr>
            <p:nvPr/>
          </p:nvSpPr>
          <p:spPr bwMode="auto">
            <a:xfrm>
              <a:off x="153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49" name="Rectangle 19"/>
            <p:cNvSpPr>
              <a:spLocks noChangeArrowheads="1"/>
            </p:cNvSpPr>
            <p:nvPr/>
          </p:nvSpPr>
          <p:spPr bwMode="auto">
            <a:xfrm>
              <a:off x="163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0" name="Rectangle 20"/>
            <p:cNvSpPr>
              <a:spLocks noChangeArrowheads="1"/>
            </p:cNvSpPr>
            <p:nvPr/>
          </p:nvSpPr>
          <p:spPr bwMode="auto">
            <a:xfrm>
              <a:off x="172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1" name="Rectangle 21"/>
            <p:cNvSpPr>
              <a:spLocks noChangeArrowheads="1"/>
            </p:cNvSpPr>
            <p:nvPr/>
          </p:nvSpPr>
          <p:spPr bwMode="auto">
            <a:xfrm>
              <a:off x="182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2" name="Rectangle 22"/>
            <p:cNvSpPr>
              <a:spLocks noChangeArrowheads="1"/>
            </p:cNvSpPr>
            <p:nvPr/>
          </p:nvSpPr>
          <p:spPr bwMode="auto">
            <a:xfrm>
              <a:off x="192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3" name="Rectangle 23"/>
            <p:cNvSpPr>
              <a:spLocks noChangeArrowheads="1"/>
            </p:cNvSpPr>
            <p:nvPr/>
          </p:nvSpPr>
          <p:spPr bwMode="auto">
            <a:xfrm>
              <a:off x="201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4" name="Rectangle 24"/>
            <p:cNvSpPr>
              <a:spLocks noChangeArrowheads="1"/>
            </p:cNvSpPr>
            <p:nvPr/>
          </p:nvSpPr>
          <p:spPr bwMode="auto">
            <a:xfrm>
              <a:off x="211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5" name="Rectangle 25"/>
            <p:cNvSpPr>
              <a:spLocks noChangeArrowheads="1"/>
            </p:cNvSpPr>
            <p:nvPr/>
          </p:nvSpPr>
          <p:spPr bwMode="auto">
            <a:xfrm>
              <a:off x="220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6" name="Rectangle 26"/>
            <p:cNvSpPr>
              <a:spLocks noChangeArrowheads="1"/>
            </p:cNvSpPr>
            <p:nvPr/>
          </p:nvSpPr>
          <p:spPr bwMode="auto">
            <a:xfrm>
              <a:off x="230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7" name="Rectangle 27"/>
            <p:cNvSpPr>
              <a:spLocks noChangeArrowheads="1"/>
            </p:cNvSpPr>
            <p:nvPr/>
          </p:nvSpPr>
          <p:spPr bwMode="auto">
            <a:xfrm>
              <a:off x="240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8" name="Rectangle 28"/>
            <p:cNvSpPr>
              <a:spLocks noChangeArrowheads="1"/>
            </p:cNvSpPr>
            <p:nvPr/>
          </p:nvSpPr>
          <p:spPr bwMode="auto">
            <a:xfrm>
              <a:off x="249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59" name="Rectangle 29"/>
            <p:cNvSpPr>
              <a:spLocks noChangeArrowheads="1"/>
            </p:cNvSpPr>
            <p:nvPr/>
          </p:nvSpPr>
          <p:spPr bwMode="auto">
            <a:xfrm>
              <a:off x="259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0" name="Rectangle 30"/>
            <p:cNvSpPr>
              <a:spLocks noChangeArrowheads="1"/>
            </p:cNvSpPr>
            <p:nvPr/>
          </p:nvSpPr>
          <p:spPr bwMode="auto">
            <a:xfrm>
              <a:off x="268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1" name="Rectangle 31"/>
            <p:cNvSpPr>
              <a:spLocks noChangeArrowheads="1"/>
            </p:cNvSpPr>
            <p:nvPr/>
          </p:nvSpPr>
          <p:spPr bwMode="auto">
            <a:xfrm>
              <a:off x="278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2" name="Rectangle 32"/>
            <p:cNvSpPr>
              <a:spLocks noChangeArrowheads="1"/>
            </p:cNvSpPr>
            <p:nvPr/>
          </p:nvSpPr>
          <p:spPr bwMode="auto">
            <a:xfrm>
              <a:off x="288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3" name="Rectangle 33"/>
            <p:cNvSpPr>
              <a:spLocks noChangeArrowheads="1"/>
            </p:cNvSpPr>
            <p:nvPr/>
          </p:nvSpPr>
          <p:spPr bwMode="auto">
            <a:xfrm>
              <a:off x="297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4" name="Rectangle 34"/>
            <p:cNvSpPr>
              <a:spLocks noChangeArrowheads="1"/>
            </p:cNvSpPr>
            <p:nvPr/>
          </p:nvSpPr>
          <p:spPr bwMode="auto">
            <a:xfrm>
              <a:off x="307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5" name="Rectangle 35"/>
            <p:cNvSpPr>
              <a:spLocks noChangeArrowheads="1"/>
            </p:cNvSpPr>
            <p:nvPr/>
          </p:nvSpPr>
          <p:spPr bwMode="auto">
            <a:xfrm>
              <a:off x="316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6" name="Rectangle 36"/>
            <p:cNvSpPr>
              <a:spLocks noChangeArrowheads="1"/>
            </p:cNvSpPr>
            <p:nvPr/>
          </p:nvSpPr>
          <p:spPr bwMode="auto">
            <a:xfrm>
              <a:off x="326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7" name="Rectangle 37"/>
            <p:cNvSpPr>
              <a:spLocks noChangeArrowheads="1"/>
            </p:cNvSpPr>
            <p:nvPr/>
          </p:nvSpPr>
          <p:spPr bwMode="auto">
            <a:xfrm>
              <a:off x="336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8" name="Rectangle 38"/>
            <p:cNvSpPr>
              <a:spLocks noChangeArrowheads="1"/>
            </p:cNvSpPr>
            <p:nvPr/>
          </p:nvSpPr>
          <p:spPr bwMode="auto">
            <a:xfrm>
              <a:off x="345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69" name="Rectangle 39"/>
            <p:cNvSpPr>
              <a:spLocks noChangeArrowheads="1"/>
            </p:cNvSpPr>
            <p:nvPr/>
          </p:nvSpPr>
          <p:spPr bwMode="auto">
            <a:xfrm>
              <a:off x="355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0" name="Rectangle 40"/>
            <p:cNvSpPr>
              <a:spLocks noChangeArrowheads="1"/>
            </p:cNvSpPr>
            <p:nvPr/>
          </p:nvSpPr>
          <p:spPr bwMode="auto">
            <a:xfrm>
              <a:off x="364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1" name="Rectangle 41"/>
            <p:cNvSpPr>
              <a:spLocks noChangeArrowheads="1"/>
            </p:cNvSpPr>
            <p:nvPr/>
          </p:nvSpPr>
          <p:spPr bwMode="auto">
            <a:xfrm>
              <a:off x="374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2" name="Rectangle 42"/>
            <p:cNvSpPr>
              <a:spLocks noChangeArrowheads="1"/>
            </p:cNvSpPr>
            <p:nvPr/>
          </p:nvSpPr>
          <p:spPr bwMode="auto">
            <a:xfrm>
              <a:off x="384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3" name="Rectangle 43"/>
            <p:cNvSpPr>
              <a:spLocks noChangeArrowheads="1"/>
            </p:cNvSpPr>
            <p:nvPr/>
          </p:nvSpPr>
          <p:spPr bwMode="auto">
            <a:xfrm>
              <a:off x="393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4" name="Rectangle 44"/>
            <p:cNvSpPr>
              <a:spLocks noChangeArrowheads="1"/>
            </p:cNvSpPr>
            <p:nvPr/>
          </p:nvSpPr>
          <p:spPr bwMode="auto">
            <a:xfrm>
              <a:off x="403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5" name="Rectangle 45"/>
            <p:cNvSpPr>
              <a:spLocks noChangeArrowheads="1"/>
            </p:cNvSpPr>
            <p:nvPr/>
          </p:nvSpPr>
          <p:spPr bwMode="auto">
            <a:xfrm>
              <a:off x="412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6" name="Rectangle 46"/>
            <p:cNvSpPr>
              <a:spLocks noChangeArrowheads="1"/>
            </p:cNvSpPr>
            <p:nvPr/>
          </p:nvSpPr>
          <p:spPr bwMode="auto">
            <a:xfrm>
              <a:off x="422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7" name="Rectangle 47"/>
            <p:cNvSpPr>
              <a:spLocks noChangeArrowheads="1"/>
            </p:cNvSpPr>
            <p:nvPr/>
          </p:nvSpPr>
          <p:spPr bwMode="auto">
            <a:xfrm>
              <a:off x="432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8" name="Rectangle 48"/>
            <p:cNvSpPr>
              <a:spLocks noChangeArrowheads="1"/>
            </p:cNvSpPr>
            <p:nvPr/>
          </p:nvSpPr>
          <p:spPr bwMode="auto">
            <a:xfrm>
              <a:off x="441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79" name="Rectangle 49"/>
            <p:cNvSpPr>
              <a:spLocks noChangeArrowheads="1"/>
            </p:cNvSpPr>
            <p:nvPr/>
          </p:nvSpPr>
          <p:spPr bwMode="auto">
            <a:xfrm>
              <a:off x="451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0" name="Rectangle 50"/>
            <p:cNvSpPr>
              <a:spLocks noChangeArrowheads="1"/>
            </p:cNvSpPr>
            <p:nvPr/>
          </p:nvSpPr>
          <p:spPr bwMode="auto">
            <a:xfrm>
              <a:off x="460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1" name="Rectangle 51"/>
            <p:cNvSpPr>
              <a:spLocks noChangeArrowheads="1"/>
            </p:cNvSpPr>
            <p:nvPr/>
          </p:nvSpPr>
          <p:spPr bwMode="auto">
            <a:xfrm>
              <a:off x="470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2" name="Rectangle 52"/>
            <p:cNvSpPr>
              <a:spLocks noChangeArrowheads="1"/>
            </p:cNvSpPr>
            <p:nvPr/>
          </p:nvSpPr>
          <p:spPr bwMode="auto">
            <a:xfrm>
              <a:off x="480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3" name="Rectangle 53"/>
            <p:cNvSpPr>
              <a:spLocks noChangeArrowheads="1"/>
            </p:cNvSpPr>
            <p:nvPr/>
          </p:nvSpPr>
          <p:spPr bwMode="auto">
            <a:xfrm>
              <a:off x="489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4" name="Rectangle 54"/>
            <p:cNvSpPr>
              <a:spLocks noChangeArrowheads="1"/>
            </p:cNvSpPr>
            <p:nvPr/>
          </p:nvSpPr>
          <p:spPr bwMode="auto">
            <a:xfrm>
              <a:off x="499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5" name="Rectangle 55"/>
            <p:cNvSpPr>
              <a:spLocks noChangeArrowheads="1"/>
            </p:cNvSpPr>
            <p:nvPr/>
          </p:nvSpPr>
          <p:spPr bwMode="auto">
            <a:xfrm>
              <a:off x="508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6" name="Rectangle 56"/>
            <p:cNvSpPr>
              <a:spLocks noChangeArrowheads="1"/>
            </p:cNvSpPr>
            <p:nvPr/>
          </p:nvSpPr>
          <p:spPr bwMode="auto">
            <a:xfrm>
              <a:off x="518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7" name="Rectangle 57"/>
            <p:cNvSpPr>
              <a:spLocks noChangeArrowheads="1"/>
            </p:cNvSpPr>
            <p:nvPr/>
          </p:nvSpPr>
          <p:spPr bwMode="auto">
            <a:xfrm>
              <a:off x="5280"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8" name="Rectangle 58"/>
            <p:cNvSpPr>
              <a:spLocks noChangeArrowheads="1"/>
            </p:cNvSpPr>
            <p:nvPr/>
          </p:nvSpPr>
          <p:spPr bwMode="auto">
            <a:xfrm>
              <a:off x="5376"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89" name="Rectangle 59"/>
            <p:cNvSpPr>
              <a:spLocks noChangeArrowheads="1"/>
            </p:cNvSpPr>
            <p:nvPr/>
          </p:nvSpPr>
          <p:spPr bwMode="auto">
            <a:xfrm>
              <a:off x="5472"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90" name="Rectangle 60"/>
            <p:cNvSpPr>
              <a:spLocks noChangeArrowheads="1"/>
            </p:cNvSpPr>
            <p:nvPr/>
          </p:nvSpPr>
          <p:spPr bwMode="auto">
            <a:xfrm>
              <a:off x="5568"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91" name="Rectangle 61"/>
            <p:cNvSpPr>
              <a:spLocks noChangeArrowheads="1"/>
            </p:cNvSpPr>
            <p:nvPr/>
          </p:nvSpPr>
          <p:spPr bwMode="auto">
            <a:xfrm>
              <a:off x="5664" y="6"/>
              <a:ext cx="45" cy="4317"/>
            </a:xfrm>
            <a:prstGeom prst="rect">
              <a:avLst/>
            </a:prstGeom>
            <a:solidFill>
              <a:srgbClr val="DDDDDD"/>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92" name="Rectangle 62"/>
            <p:cNvSpPr>
              <a:spLocks noChangeArrowheads="1"/>
            </p:cNvSpPr>
            <p:nvPr/>
          </p:nvSpPr>
          <p:spPr bwMode="auto">
            <a:xfrm>
              <a:off x="431" y="0"/>
              <a:ext cx="5328" cy="4317"/>
            </a:xfrm>
            <a:prstGeom prst="rect">
              <a:avLst/>
            </a:prstGeom>
            <a:solidFill>
              <a:srgbClr val="FFFFFF">
                <a:alpha val="50195"/>
              </a:srgbClr>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93" name="Rectangle 63"/>
            <p:cNvSpPr>
              <a:spLocks noChangeArrowheads="1"/>
            </p:cNvSpPr>
            <p:nvPr/>
          </p:nvSpPr>
          <p:spPr bwMode="auto">
            <a:xfrm>
              <a:off x="0" y="1081"/>
              <a:ext cx="4375" cy="44"/>
            </a:xfrm>
            <a:prstGeom prst="rect">
              <a:avLst/>
            </a:prstGeom>
            <a:solidFill>
              <a:srgbClr val="336699">
                <a:alpha val="50195"/>
              </a:srgbClr>
            </a:solid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grpSp>
      <p:sp>
        <p:nvSpPr>
          <p:cNvPr id="1027" name="Rectangle 64"/>
          <p:cNvSpPr>
            <a:spLocks noGrp="1" noChangeArrowheads="1"/>
          </p:cNvSpPr>
          <p:nvPr>
            <p:ph type="title"/>
          </p:nvPr>
        </p:nvSpPr>
        <p:spPr bwMode="auto">
          <a:xfrm>
            <a:off x="871538" y="185738"/>
            <a:ext cx="815816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ltLang="es-ES" smtClean="0"/>
              <a:t>Pulse para editar el formato del texto de título</a:t>
            </a:r>
          </a:p>
        </p:txBody>
      </p:sp>
      <p:sp>
        <p:nvSpPr>
          <p:cNvPr id="1028" name="Rectangle 65"/>
          <p:cNvSpPr>
            <a:spLocks noGrp="1" noChangeArrowheads="1"/>
          </p:cNvSpPr>
          <p:nvPr>
            <p:ph type="body" idx="1"/>
          </p:nvPr>
        </p:nvSpPr>
        <p:spPr bwMode="auto">
          <a:xfrm>
            <a:off x="685800" y="1905000"/>
            <a:ext cx="8332788"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s-ES" smtClean="0"/>
              <a:t>Pulse para editar el formato de esquema del texto</a:t>
            </a:r>
          </a:p>
          <a:p>
            <a:pPr lvl="1"/>
            <a:r>
              <a:rPr lang="en-GB" altLang="es-ES" smtClean="0"/>
              <a:t>Segundo nivel del esquema</a:t>
            </a:r>
          </a:p>
          <a:p>
            <a:pPr lvl="2"/>
            <a:r>
              <a:rPr lang="en-GB" altLang="es-ES" smtClean="0"/>
              <a:t>Tercer nivel del esquema</a:t>
            </a:r>
          </a:p>
          <a:p>
            <a:pPr lvl="3"/>
            <a:r>
              <a:rPr lang="en-GB" altLang="es-ES" smtClean="0"/>
              <a:t>Cuarto nivel del esquema</a:t>
            </a:r>
          </a:p>
          <a:p>
            <a:pPr lvl="4"/>
            <a:r>
              <a:rPr lang="en-GB" altLang="es-ES" smtClean="0"/>
              <a:t>Quinto nivel del esquema</a:t>
            </a:r>
          </a:p>
          <a:p>
            <a:pPr lvl="4"/>
            <a:r>
              <a:rPr lang="en-GB" altLang="es-ES" smtClean="0"/>
              <a:t>Sexto nivel del esquema</a:t>
            </a:r>
          </a:p>
          <a:p>
            <a:pPr lvl="4"/>
            <a:r>
              <a:rPr lang="en-GB" altLang="es-ES" smtClean="0"/>
              <a:t>Séptimo nivel del esquema</a:t>
            </a:r>
          </a:p>
        </p:txBody>
      </p:sp>
      <p:sp>
        <p:nvSpPr>
          <p:cNvPr id="1029" name="Text Box 66"/>
          <p:cNvSpPr txBox="1">
            <a:spLocks noChangeArrowheads="1"/>
          </p:cNvSpPr>
          <p:nvPr/>
        </p:nvSpPr>
        <p:spPr bwMode="auto">
          <a:xfrm>
            <a:off x="1152525" y="6284913"/>
            <a:ext cx="1905000" cy="4603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0" name="Text Box 67"/>
          <p:cNvSpPr txBox="1">
            <a:spLocks noChangeArrowheads="1"/>
          </p:cNvSpPr>
          <p:nvPr/>
        </p:nvSpPr>
        <p:spPr bwMode="auto">
          <a:xfrm>
            <a:off x="3590925" y="6284913"/>
            <a:ext cx="2895600" cy="4603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
        <p:nvSpPr>
          <p:cNvPr id="1031" name="Text Box 68"/>
          <p:cNvSpPr txBox="1">
            <a:spLocks noChangeArrowheads="1"/>
          </p:cNvSpPr>
          <p:nvPr/>
        </p:nvSpPr>
        <p:spPr bwMode="auto">
          <a:xfrm>
            <a:off x="6443663" y="6284913"/>
            <a:ext cx="2481262" cy="460375"/>
          </a:xfrm>
          <a:prstGeom prst="rect">
            <a:avLst/>
          </a:prstGeom>
          <a:noFill/>
          <a:ln w="9525">
            <a:noFill/>
            <a:round/>
            <a:headEnd/>
            <a:tailEnd/>
          </a:ln>
          <a:effectLst/>
        </p:spPr>
        <p:txBody>
          <a:bodyPr wrap="none"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endParaRPr lang="es-ES" alt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Verdana" pitchFamily="32" charset="0"/>
          <a:ea typeface="WenQuanYi Micro Hei" charset="0"/>
          <a:cs typeface="WenQuanYi Micro Hei"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Verdana" pitchFamily="32" charset="0"/>
          <a:ea typeface="WenQuanYi Micro Hei" charset="0"/>
          <a:cs typeface="WenQuanYi Micro Hei"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Verdana" pitchFamily="32" charset="0"/>
          <a:ea typeface="WenQuanYi Micro Hei" charset="0"/>
          <a:cs typeface="WenQuanYi Micro Hei"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3366"/>
          </a:solidFill>
          <a:latin typeface="Verdana" pitchFamily="32" charset="0"/>
          <a:ea typeface="WenQuanYi Micro Hei" charset="0"/>
          <a:cs typeface="WenQuanYi Micro Hei"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003366"/>
          </a:solidFill>
          <a:latin typeface="Verdana" pitchFamily="32" charset="0"/>
          <a:ea typeface="WenQuanYi Micro Hei" charset="0"/>
          <a:cs typeface="WenQuanYi Micro Hei" charset="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003366"/>
          </a:solidFill>
          <a:latin typeface="Verdana" pitchFamily="32" charset="0"/>
          <a:ea typeface="WenQuanYi Micro Hei" charset="0"/>
          <a:cs typeface="WenQuanYi Micro Hei" charset="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003366"/>
          </a:solidFill>
          <a:latin typeface="Verdana" pitchFamily="32" charset="0"/>
          <a:ea typeface="WenQuanYi Micro Hei" charset="0"/>
          <a:cs typeface="WenQuanYi Micro Hei" charset="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003366"/>
          </a:solidFill>
          <a:latin typeface="Verdana" pitchFamily="32" charset="0"/>
          <a:ea typeface="WenQuanYi Micro Hei" charset="0"/>
          <a:cs typeface="WenQuanYi Micro 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www.github.com/Thadah/BlackJac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72024" y="829016"/>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BLACK JACK</a:t>
            </a:r>
          </a:p>
        </p:txBody>
      </p:sp>
      <p:sp>
        <p:nvSpPr>
          <p:cNvPr id="4098" name="Rectangle 2"/>
          <p:cNvSpPr>
            <a:spLocks noGrp="1" noChangeArrowheads="1"/>
          </p:cNvSpPr>
          <p:nvPr>
            <p:ph type="subTitle" idx="4294967295"/>
          </p:nvPr>
        </p:nvSpPr>
        <p:spPr bwMode="auto">
          <a:xfrm>
            <a:off x="6300192" y="3933056"/>
            <a:ext cx="2592288" cy="38394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446" rIns="0" bIns="0" numCol="1" anchor="ctr" anchorCtr="0" compatLnSpc="1">
            <a:prstTxWarp prst="textNoShape">
              <a:avLst/>
            </a:prstTxWarp>
          </a:bodyPr>
          <a:lstStyle/>
          <a:p>
            <a:pPr marL="1493" indent="0" algn="r">
              <a:lnSpc>
                <a:spcPct val="95000"/>
              </a:lnSpc>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latin typeface="Times New Roman" panose="02020603050405020304" pitchFamily="18" charset="0"/>
              </a:rPr>
              <a:t>Xabier Lekumberri</a:t>
            </a:r>
          </a:p>
          <a:p>
            <a:pPr marL="1493" indent="0" algn="r">
              <a:lnSpc>
                <a:spcPct val="95000"/>
              </a:lnSpc>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latin typeface="Times New Roman" panose="02020603050405020304" pitchFamily="18" charset="0"/>
              </a:rPr>
              <a:t>Gontzal Pujana</a:t>
            </a:r>
          </a:p>
          <a:p>
            <a:pPr marL="1493" indent="0" algn="r">
              <a:lnSpc>
                <a:spcPct val="95000"/>
              </a:lnSpc>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latin typeface="Times New Roman" panose="02020603050405020304" pitchFamily="18" charset="0"/>
              </a:rPr>
              <a:t>Iker Ortiz</a:t>
            </a:r>
          </a:p>
          <a:p>
            <a:pPr marL="1493" indent="0" algn="r">
              <a:lnSpc>
                <a:spcPct val="95000"/>
              </a:lnSpc>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latin typeface="Times New Roman" panose="02020603050405020304" pitchFamily="18" charset="0"/>
              </a:rPr>
              <a:t>Ekaitz </a:t>
            </a:r>
            <a:r>
              <a:rPr lang="es-ES" altLang="es-ES" sz="2400">
                <a:latin typeface="Times New Roman" panose="02020603050405020304" pitchFamily="18" charset="0"/>
              </a:rPr>
              <a:t>Eizaguirre</a:t>
            </a:r>
          </a:p>
        </p:txBody>
      </p:sp>
      <p:pic>
        <p:nvPicPr>
          <p:cNvPr id="152578" name="Picture 2" descr="http://casinodeeuropa.es/wp-content/uploads/2014/02/carta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933318"/>
            <a:ext cx="5329727" cy="3999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395802713"/>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9" t="12557" r="38014" b="70356"/>
          <a:stretch/>
        </p:blipFill>
        <p:spPr bwMode="auto">
          <a:xfrm>
            <a:off x="1388265" y="2480654"/>
            <a:ext cx="5893296" cy="3888851"/>
          </a:xfrm>
          <a:prstGeom prst="rect">
            <a:avLst/>
          </a:prstGeom>
          <a:noFill/>
          <a:ln>
            <a:noFill/>
          </a:ln>
          <a:effectLst/>
          <a:extLst>
            <a:ext uri="{909E8E84-426E-40DD-AFC4-6F175D3DCCD1}">
              <a14:hiddenFill xmlns:a14="http://schemas.microsoft.com/office/drawing/2010/main">
                <a:blipFill dpi="0" rotWithShape="0">
                  <a:blip/>
                  <a:srcRect t="8810" r="24988" b="2453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rotWithShape="1">
          <a:blip r:embed="rId4"/>
          <a:srcRect r="39050"/>
          <a:stretch/>
        </p:blipFill>
        <p:spPr>
          <a:xfrm>
            <a:off x="1413338" y="1934173"/>
            <a:ext cx="5800484" cy="458321"/>
          </a:xfrm>
          <a:prstGeom prst="rect">
            <a:avLst/>
          </a:prstGeom>
        </p:spPr>
      </p:pic>
    </p:spTree>
    <p:extLst>
      <p:ext uri="{BB962C8B-B14F-4D97-AF65-F5344CB8AC3E}">
        <p14:creationId xmlns:p14="http://schemas.microsoft.com/office/powerpoint/2010/main" val="727296636"/>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3"/>
          <a:srcRect r="19459"/>
          <a:stretch/>
        </p:blipFill>
        <p:spPr>
          <a:xfrm>
            <a:off x="846353" y="3022566"/>
            <a:ext cx="7315815" cy="2710646"/>
          </a:xfrm>
          <a:prstGeom prst="rect">
            <a:avLst/>
          </a:prstGeom>
        </p:spPr>
      </p:pic>
      <p:sp>
        <p:nvSpPr>
          <p:cNvPr id="6"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4" name="Imagen 3"/>
          <p:cNvPicPr>
            <a:picLocks noChangeAspect="1"/>
          </p:cNvPicPr>
          <p:nvPr/>
        </p:nvPicPr>
        <p:blipFill rotWithShape="1">
          <a:blip r:embed="rId4"/>
          <a:srcRect r="22925"/>
          <a:stretch/>
        </p:blipFill>
        <p:spPr>
          <a:xfrm>
            <a:off x="846353" y="2602106"/>
            <a:ext cx="6977120" cy="379063"/>
          </a:xfrm>
          <a:prstGeom prst="rect">
            <a:avLst/>
          </a:prstGeom>
        </p:spPr>
      </p:pic>
    </p:spTree>
    <p:extLst>
      <p:ext uri="{BB962C8B-B14F-4D97-AF65-F5344CB8AC3E}">
        <p14:creationId xmlns:p14="http://schemas.microsoft.com/office/powerpoint/2010/main" val="986257423"/>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rotWithShape="1">
          <a:blip r:embed="rId3"/>
          <a:srcRect r="7509"/>
          <a:stretch/>
        </p:blipFill>
        <p:spPr>
          <a:xfrm>
            <a:off x="1000645" y="2277437"/>
            <a:ext cx="7263533" cy="4094355"/>
          </a:xfrm>
          <a:prstGeom prst="rect">
            <a:avLst/>
          </a:prstGeom>
        </p:spPr>
      </p:pic>
      <p:pic>
        <p:nvPicPr>
          <p:cNvPr id="3" name="Imagen 2"/>
          <p:cNvPicPr>
            <a:picLocks noChangeAspect="1"/>
          </p:cNvPicPr>
          <p:nvPr/>
        </p:nvPicPr>
        <p:blipFill rotWithShape="1">
          <a:blip r:embed="rId4"/>
          <a:srcRect r="8747"/>
          <a:stretch/>
        </p:blipFill>
        <p:spPr>
          <a:xfrm>
            <a:off x="988070" y="1805633"/>
            <a:ext cx="7174098" cy="446245"/>
          </a:xfrm>
          <a:prstGeom prst="rect">
            <a:avLst/>
          </a:prstGeom>
        </p:spPr>
      </p:pic>
    </p:spTree>
    <p:extLst>
      <p:ext uri="{BB962C8B-B14F-4D97-AF65-F5344CB8AC3E}">
        <p14:creationId xmlns:p14="http://schemas.microsoft.com/office/powerpoint/2010/main" val="2459393146"/>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rotWithShape="1">
          <a:blip r:embed="rId3"/>
          <a:srcRect r="30656"/>
          <a:stretch/>
        </p:blipFill>
        <p:spPr>
          <a:xfrm>
            <a:off x="489568" y="3090305"/>
            <a:ext cx="8514915" cy="3233272"/>
          </a:xfrm>
          <a:prstGeom prst="rect">
            <a:avLst/>
          </a:prstGeom>
        </p:spPr>
      </p:pic>
      <p:pic>
        <p:nvPicPr>
          <p:cNvPr id="3" name="Imagen 2"/>
          <p:cNvPicPr>
            <a:picLocks noChangeAspect="1"/>
          </p:cNvPicPr>
          <p:nvPr/>
        </p:nvPicPr>
        <p:blipFill rotWithShape="1">
          <a:blip r:embed="rId4"/>
          <a:srcRect l="1" r="31049"/>
          <a:stretch/>
        </p:blipFill>
        <p:spPr>
          <a:xfrm>
            <a:off x="489568" y="2412915"/>
            <a:ext cx="8485469" cy="601566"/>
          </a:xfrm>
          <a:prstGeom prst="rect">
            <a:avLst/>
          </a:prstGeom>
        </p:spPr>
      </p:pic>
    </p:spTree>
    <p:extLst>
      <p:ext uri="{BB962C8B-B14F-4D97-AF65-F5344CB8AC3E}">
        <p14:creationId xmlns:p14="http://schemas.microsoft.com/office/powerpoint/2010/main" val="2165368293"/>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a:blip r:embed="rId3"/>
          <a:stretch>
            <a:fillRect/>
          </a:stretch>
        </p:blipFill>
        <p:spPr>
          <a:xfrm>
            <a:off x="487284" y="2683871"/>
            <a:ext cx="8650842" cy="3528167"/>
          </a:xfrm>
          <a:prstGeom prst="rect">
            <a:avLst/>
          </a:prstGeom>
        </p:spPr>
      </p:pic>
      <p:pic>
        <p:nvPicPr>
          <p:cNvPr id="3" name="Imagen 2"/>
          <p:cNvPicPr>
            <a:picLocks noChangeAspect="1"/>
          </p:cNvPicPr>
          <p:nvPr/>
        </p:nvPicPr>
        <p:blipFill>
          <a:blip r:embed="rId4"/>
          <a:stretch>
            <a:fillRect/>
          </a:stretch>
        </p:blipFill>
        <p:spPr>
          <a:xfrm>
            <a:off x="481410" y="2141959"/>
            <a:ext cx="8662591" cy="468444"/>
          </a:xfrm>
          <a:prstGeom prst="rect">
            <a:avLst/>
          </a:prstGeom>
        </p:spPr>
      </p:pic>
    </p:spTree>
    <p:extLst>
      <p:ext uri="{BB962C8B-B14F-4D97-AF65-F5344CB8AC3E}">
        <p14:creationId xmlns:p14="http://schemas.microsoft.com/office/powerpoint/2010/main" val="1329448333"/>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2" name="Imagen 1"/>
          <p:cNvPicPr>
            <a:picLocks noChangeAspect="1"/>
          </p:cNvPicPr>
          <p:nvPr/>
        </p:nvPicPr>
        <p:blipFill>
          <a:blip r:embed="rId3"/>
          <a:stretch>
            <a:fillRect/>
          </a:stretch>
        </p:blipFill>
        <p:spPr>
          <a:xfrm>
            <a:off x="533912" y="3225783"/>
            <a:ext cx="8444956" cy="2273072"/>
          </a:xfrm>
          <a:prstGeom prst="rect">
            <a:avLst/>
          </a:prstGeom>
        </p:spPr>
      </p:pic>
      <p:pic>
        <p:nvPicPr>
          <p:cNvPr id="3" name="Imagen 2"/>
          <p:cNvPicPr>
            <a:picLocks noChangeAspect="1"/>
          </p:cNvPicPr>
          <p:nvPr/>
        </p:nvPicPr>
        <p:blipFill>
          <a:blip r:embed="rId4"/>
          <a:stretch>
            <a:fillRect/>
          </a:stretch>
        </p:blipFill>
        <p:spPr>
          <a:xfrm>
            <a:off x="533912" y="2412914"/>
            <a:ext cx="8432870" cy="486480"/>
          </a:xfrm>
          <a:prstGeom prst="rect">
            <a:avLst/>
          </a:prstGeom>
        </p:spPr>
      </p:pic>
    </p:spTree>
    <p:extLst>
      <p:ext uri="{BB962C8B-B14F-4D97-AF65-F5344CB8AC3E}">
        <p14:creationId xmlns:p14="http://schemas.microsoft.com/office/powerpoint/2010/main" val="475251521"/>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763" err="1"/>
              <a:t>JUnitak</a:t>
            </a:r>
            <a:endParaRPr lang="es-ES" sz="3763"/>
          </a:p>
        </p:txBody>
      </p:sp>
      <p:sp>
        <p:nvSpPr>
          <p:cNvPr id="3" name="Marcador de contenido 2"/>
          <p:cNvSpPr>
            <a:spLocks noGrp="1"/>
          </p:cNvSpPr>
          <p:nvPr>
            <p:ph idx="1"/>
          </p:nvPr>
        </p:nvSpPr>
        <p:spPr>
          <a:xfrm>
            <a:off x="685800" y="1905001"/>
            <a:ext cx="8332788" cy="2532112"/>
          </a:xfrm>
        </p:spPr>
        <p:txBody>
          <a:bodyPr/>
          <a:lstStyle/>
          <a:p>
            <a:pPr>
              <a:lnSpc>
                <a:spcPct val="150000"/>
              </a:lnSpc>
              <a:buFont typeface="Arial" panose="020B0604020202020204" pitchFamily="34" charset="0"/>
              <a:buChar char="•"/>
            </a:pPr>
            <a:r>
              <a:rPr lang="es-ES" sz="2258" err="1"/>
              <a:t>JUnitak</a:t>
            </a:r>
            <a:r>
              <a:rPr lang="es-ES" sz="2258"/>
              <a:t> </a:t>
            </a:r>
            <a:r>
              <a:rPr lang="es-ES" sz="2258" err="1"/>
              <a:t>egiterako</a:t>
            </a:r>
            <a:r>
              <a:rPr lang="es-ES" sz="2258"/>
              <a:t> </a:t>
            </a:r>
            <a:r>
              <a:rPr lang="es-ES" sz="2258" err="1"/>
              <a:t>orduan</a:t>
            </a:r>
            <a:r>
              <a:rPr lang="es-ES" sz="2258"/>
              <a:t>, </a:t>
            </a:r>
            <a:r>
              <a:rPr lang="es-ES" sz="2258" err="1"/>
              <a:t>ez</a:t>
            </a:r>
            <a:r>
              <a:rPr lang="es-ES" sz="2258"/>
              <a:t> </a:t>
            </a:r>
            <a:r>
              <a:rPr lang="es-ES" sz="2258" err="1"/>
              <a:t>ditugu</a:t>
            </a:r>
            <a:r>
              <a:rPr lang="es-ES" sz="2258"/>
              <a:t> </a:t>
            </a:r>
            <a:r>
              <a:rPr lang="es-ES" sz="2258" i="1" err="1"/>
              <a:t>BlackJack</a:t>
            </a:r>
            <a:r>
              <a:rPr lang="es-ES" sz="2258"/>
              <a:t> eta </a:t>
            </a:r>
            <a:r>
              <a:rPr lang="es-ES" sz="2258" i="1" err="1"/>
              <a:t>ListaJokalariak</a:t>
            </a:r>
            <a:r>
              <a:rPr lang="es-ES" sz="2258"/>
              <a:t> </a:t>
            </a:r>
            <a:r>
              <a:rPr lang="es-ES" sz="2258" err="1"/>
              <a:t>klaseen</a:t>
            </a:r>
            <a:r>
              <a:rPr lang="es-ES" sz="2258"/>
              <a:t> JUnitak </a:t>
            </a:r>
            <a:r>
              <a:rPr lang="es-ES" sz="2258" err="1"/>
              <a:t>egin</a:t>
            </a:r>
            <a:r>
              <a:rPr lang="es-ES" sz="2258"/>
              <a:t>, beste </a:t>
            </a:r>
            <a:r>
              <a:rPr lang="es-ES" sz="2258" err="1"/>
              <a:t>azpiklaseen</a:t>
            </a:r>
            <a:r>
              <a:rPr lang="es-ES" sz="2258"/>
              <a:t> </a:t>
            </a:r>
            <a:r>
              <a:rPr lang="es-ES" sz="2258" err="1"/>
              <a:t>metodoak</a:t>
            </a:r>
            <a:r>
              <a:rPr lang="es-ES" sz="2258"/>
              <a:t> </a:t>
            </a:r>
            <a:r>
              <a:rPr lang="es-ES" sz="2258" err="1"/>
              <a:t>errepikatzen</a:t>
            </a:r>
            <a:r>
              <a:rPr lang="es-ES" sz="2258"/>
              <a:t> </a:t>
            </a:r>
            <a:r>
              <a:rPr lang="es-ES" sz="2258" err="1"/>
              <a:t>dituztelako</a:t>
            </a:r>
            <a:r>
              <a:rPr lang="es-ES" sz="2258"/>
              <a:t> </a:t>
            </a:r>
            <a:r>
              <a:rPr lang="es-ES" sz="2258" err="1"/>
              <a:t>while-ren</a:t>
            </a:r>
            <a:r>
              <a:rPr lang="es-ES" sz="2258"/>
              <a:t> </a:t>
            </a:r>
            <a:r>
              <a:rPr lang="es-ES" sz="2258" err="1"/>
              <a:t>bitartez</a:t>
            </a:r>
            <a:r>
              <a:rPr lang="es-ES" sz="2258"/>
              <a:t>. </a:t>
            </a:r>
            <a:r>
              <a:rPr lang="es-ES" sz="2258" err="1"/>
              <a:t>Horregatik</a:t>
            </a:r>
            <a:r>
              <a:rPr lang="es-ES" sz="2258"/>
              <a:t> </a:t>
            </a:r>
            <a:r>
              <a:rPr lang="es-ES" sz="2258" err="1"/>
              <a:t>bakarrik</a:t>
            </a:r>
            <a:r>
              <a:rPr lang="es-ES" sz="2258"/>
              <a:t> beste klase guztien Junitak egin ditugu</a:t>
            </a:r>
          </a:p>
        </p:txBody>
      </p:sp>
      <p:pic>
        <p:nvPicPr>
          <p:cNvPr id="4" name="Picture 3" descr="C:\Users\Usuario\AppData\Local\Microsoft\Windows\Temporary Internet Files\Content.IE5\WT4333TH\MC9001975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509120"/>
            <a:ext cx="2408237"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957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MC90034334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0876" y="3140968"/>
            <a:ext cx="3116262"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txBox="1">
            <a:spLocks noChangeArrowheads="1"/>
          </p:cNvSpPr>
          <p:nvPr/>
        </p:nvSpPr>
        <p:spPr bwMode="auto">
          <a:xfrm>
            <a:off x="685800" y="1905000"/>
            <a:ext cx="83375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eaLnBrk="1" hangingPunct="1">
              <a:spcBef>
                <a:spcPts val="800"/>
              </a:spcBef>
              <a:buClr>
                <a:srgbClr val="9A0000"/>
              </a:buClr>
              <a:buSzPct val="75000"/>
              <a:buFont typeface="Wingdings" panose="05000000000000000000" pitchFamily="2" charset="2"/>
              <a:buChar char=""/>
            </a:pPr>
            <a:r>
              <a:rPr lang="eu-ES" altLang="es-ES" sz="3200" smtClean="0">
                <a:solidFill>
                  <a:srgbClr val="000000"/>
                </a:solidFill>
                <a:latin typeface="Garamond" panose="02020404030301010803" pitchFamily="18" charset="0"/>
              </a:rPr>
              <a:t>Kasu larriren bat bururatzen zaizkizue?</a:t>
            </a:r>
          </a:p>
          <a:p>
            <a:pPr marL="0" indent="0" eaLnBrk="1" hangingPunct="1">
              <a:spcBef>
                <a:spcPts val="800"/>
              </a:spcBef>
              <a:buClr>
                <a:srgbClr val="9A0000"/>
              </a:buClr>
              <a:buSzPct val="75000"/>
            </a:pPr>
            <a:r>
              <a:rPr lang="eu-ES" altLang="es-ES" sz="3200">
                <a:solidFill>
                  <a:srgbClr val="000000"/>
                </a:solidFill>
                <a:latin typeface="Garamond" panose="02020404030301010803" pitchFamily="18" charset="0"/>
              </a:rPr>
              <a:t>	</a:t>
            </a:r>
            <a:endParaRPr lang="es-ES" altLang="es-ES" sz="3200">
              <a:solidFill>
                <a:srgbClr val="000000"/>
              </a:solidFill>
              <a:latin typeface="Garamond" panose="02020404030301010803" pitchFamily="18" charset="0"/>
            </a:endParaRPr>
          </a:p>
        </p:txBody>
      </p:sp>
      <p:sp>
        <p:nvSpPr>
          <p:cNvPr id="48132" name="Text Box 1"/>
          <p:cNvSpPr txBox="1">
            <a:spLocks noChangeArrowheads="1"/>
          </p:cNvSpPr>
          <p:nvPr/>
        </p:nvSpPr>
        <p:spPr bwMode="auto">
          <a:xfrm>
            <a:off x="684213" y="765175"/>
            <a:ext cx="816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Verdana" panose="020B0604030504040204" pitchFamily="34" charset="0"/>
                <a:ea typeface="WenQuanYi Micro Hei" charset="0"/>
                <a:cs typeface="WenQuanYi Micro Hei" charset="0"/>
              </a:defRPr>
            </a:lvl9pPr>
          </a:lstStyle>
          <a:p>
            <a:pPr eaLnBrk="1" hangingPunct="1">
              <a:buClrTx/>
              <a:buFontTx/>
              <a:buNone/>
            </a:pPr>
            <a:r>
              <a:rPr lang="es-ES" altLang="es-ES" sz="4400">
                <a:solidFill>
                  <a:srgbClr val="003366"/>
                </a:solidFill>
              </a:rPr>
              <a:t>Adi, galdera</a:t>
            </a:r>
          </a:p>
        </p:txBody>
      </p:sp>
    </p:spTree>
    <p:extLst>
      <p:ext uri="{BB962C8B-B14F-4D97-AF65-F5344CB8AC3E}">
        <p14:creationId xmlns:p14="http://schemas.microsoft.com/office/powerpoint/2010/main" val="32430694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763"/>
              <a:t>Salbuespenak</a:t>
            </a:r>
          </a:p>
        </p:txBody>
      </p:sp>
      <p:sp>
        <p:nvSpPr>
          <p:cNvPr id="3" name="Marcador de contenido 2"/>
          <p:cNvSpPr>
            <a:spLocks noGrp="1"/>
          </p:cNvSpPr>
          <p:nvPr>
            <p:ph idx="1"/>
          </p:nvPr>
        </p:nvSpPr>
        <p:spPr>
          <a:xfrm>
            <a:off x="575397" y="1938741"/>
            <a:ext cx="7807420" cy="4403037"/>
          </a:xfrm>
        </p:spPr>
        <p:txBody>
          <a:bodyPr/>
          <a:lstStyle/>
          <a:p>
            <a:pPr marL="430088" indent="-430088">
              <a:buFont typeface="+mj-lt"/>
              <a:buAutoNum type="arabicPeriod"/>
            </a:pPr>
            <a:r>
              <a:rPr lang="es-ES" sz="2000"/>
              <a:t>B</a:t>
            </a:r>
            <a:r>
              <a:rPr lang="es-ES" sz="2000" smtClean="0"/>
              <a:t>aiEdoEzException: baiEdoEz() metodoan, eskanerraren bitartez b/B edo e/E ez den edozer idazten bada, berriro idaztea eskatzen zaio jokalariari</a:t>
            </a:r>
          </a:p>
          <a:p>
            <a:pPr marL="430088" indent="-430088">
              <a:buFont typeface="+mj-lt"/>
              <a:buAutoNum type="arabicPeriod"/>
            </a:pPr>
            <a:r>
              <a:rPr lang="es-ES" sz="2000"/>
              <a:t>A</a:t>
            </a:r>
            <a:r>
              <a:rPr lang="es-ES" sz="2000" smtClean="0"/>
              <a:t>postuException: apostuaEgin() metodoan, jokalari batek zenbaki negatiboak edo duen dirua baino gehiago apostatu nahi badu, apostua berriro eskatzen dio</a:t>
            </a:r>
          </a:p>
          <a:p>
            <a:pPr marL="430088" indent="-430088">
              <a:buFont typeface="+mj-lt"/>
              <a:buAutoNum type="arabicPeriod"/>
            </a:pPr>
            <a:r>
              <a:rPr lang="es-ES" sz="2000" smtClean="0"/>
              <a:t>JokalariException: bi ataletan erabiltzen da, bat inskribatuJokalaria() metodoan, eta bertan jokalari kopurua egokia ez bada berriro eskatuko da beste jokalari kopuru bat. Beste atala metodo nagusian da, partidaJolastu() metodoan, eta jokalari gehiegi erretiratzen badira, partida amaituko da.</a:t>
            </a:r>
          </a:p>
          <a:p>
            <a:pPr marL="430088" indent="-430088">
              <a:buFont typeface="+mj-lt"/>
              <a:buAutoNum type="arabicPeriod"/>
            </a:pPr>
            <a:r>
              <a:rPr lang="es-ES" sz="2000" smtClean="0"/>
              <a:t>RankingException(): croupierrarekin jolastutako partida bat bukatzean, jokalari guztiak pasatu badira (croupierra barne), guztiei dirua itzuliko zaie.</a:t>
            </a:r>
            <a:endParaRPr lang="es-ES" sz="2000"/>
          </a:p>
        </p:txBody>
      </p:sp>
    </p:spTree>
    <p:extLst>
      <p:ext uri="{BB962C8B-B14F-4D97-AF65-F5344CB8AC3E}">
        <p14:creationId xmlns:p14="http://schemas.microsoft.com/office/powerpoint/2010/main" val="2126349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Ondorioak</a:t>
            </a:r>
            <a:endParaRPr lang="es-ES"/>
          </a:p>
        </p:txBody>
      </p:sp>
      <p:sp>
        <p:nvSpPr>
          <p:cNvPr id="3" name="Marcador de contenido 2"/>
          <p:cNvSpPr>
            <a:spLocks noGrp="1"/>
          </p:cNvSpPr>
          <p:nvPr>
            <p:ph idx="1"/>
          </p:nvPr>
        </p:nvSpPr>
        <p:spPr>
          <a:xfrm>
            <a:off x="865561" y="1844824"/>
            <a:ext cx="8332788" cy="4600575"/>
          </a:xfrm>
        </p:spPr>
        <p:txBody>
          <a:bodyPr/>
          <a:lstStyle/>
          <a:p>
            <a:r>
              <a:rPr lang="es-ES" sz="2800" smtClean="0"/>
              <a:t>Proiektuaren zailtasuna: Egokia</a:t>
            </a:r>
          </a:p>
          <a:p>
            <a:r>
              <a:rPr lang="es-ES" sz="2800" smtClean="0"/>
              <a:t>Erabilitako jakintzak: Klasean emandako guztiak</a:t>
            </a:r>
          </a:p>
          <a:p>
            <a:r>
              <a:rPr lang="es-ES" sz="2800" smtClean="0"/>
              <a:t>Arazoen konponbidea lortzea: </a:t>
            </a:r>
          </a:p>
          <a:p>
            <a:pPr marL="0" indent="0">
              <a:buNone/>
            </a:pPr>
            <a:r>
              <a:rPr lang="es-ES" sz="2800"/>
              <a:t>	</a:t>
            </a:r>
            <a:r>
              <a:rPr lang="es-ES" sz="2800" smtClean="0"/>
              <a:t>Guztion artean posible</a:t>
            </a:r>
          </a:p>
          <a:p>
            <a:r>
              <a:rPr lang="es-ES" sz="2800" smtClean="0"/>
              <a:t>Bug bat konpondu </a:t>
            </a:r>
            <a:r>
              <a:rPr lang="es-ES" sz="2800" smtClean="0">
                <a:sym typeface="Wingdings" panose="05000000000000000000" pitchFamily="2" charset="2"/>
              </a:rPr>
              <a:t> Milaka bug</a:t>
            </a:r>
          </a:p>
          <a:p>
            <a:r>
              <a:rPr lang="es-ES" sz="2800" smtClean="0"/>
              <a:t>Oso goiz hasi: Denbora asko jokoa pulitzeko, eta irakasleei galdera asko egiteko denbora</a:t>
            </a:r>
            <a:endParaRPr lang="es-ES" sz="2800"/>
          </a:p>
        </p:txBody>
      </p:sp>
      <p:pic>
        <p:nvPicPr>
          <p:cNvPr id="7" name="Picture 4" descr="http://i.ytimg.com/vi/cpsbfxbg6gw/maxresdefaul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2924944"/>
            <a:ext cx="2771800" cy="15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865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72024" y="829016"/>
            <a:ext cx="7808914" cy="1016996"/>
          </a:xfrm>
          <a:ln/>
        </p:spPr>
        <p:txBody>
          <a:bodyPr vert="horz" wrap="square" lIns="90000" tIns="17424"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AURKIBIDEA</a:t>
            </a:r>
          </a:p>
        </p:txBody>
      </p:sp>
      <p:sp>
        <p:nvSpPr>
          <p:cNvPr id="5122" name="Rectangle 2"/>
          <p:cNvSpPr>
            <a:spLocks noGrp="1" noChangeArrowheads="1"/>
          </p:cNvSpPr>
          <p:nvPr>
            <p:ph type="body" idx="1"/>
          </p:nvPr>
        </p:nvSpPr>
        <p:spPr>
          <a:xfrm>
            <a:off x="3347864" y="2204864"/>
            <a:ext cx="7808914" cy="4320480"/>
          </a:xfrm>
          <a:ln/>
        </p:spPr>
        <p:txBody>
          <a:bodyPr/>
          <a:lstStyle/>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mtClean="0"/>
              <a:t>Proiektuaren </a:t>
            </a:r>
            <a:r>
              <a:rPr lang="es-ES" altLang="es-ES"/>
              <a:t>deskribapena: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Planifikazioa: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Klase Diagramaren eboluzioa: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Zekuentzia Diagrama: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Junitak:</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Salbuespenak:</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a:t>Ondorioak:</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164" y="2529160"/>
            <a:ext cx="28067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068124913"/>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7" descr="j00890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133600"/>
            <a:ext cx="2417763"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AutoShape 8"/>
          <p:cNvSpPr>
            <a:spLocks noChangeArrowheads="1"/>
          </p:cNvSpPr>
          <p:nvPr/>
        </p:nvSpPr>
        <p:spPr bwMode="auto">
          <a:xfrm>
            <a:off x="3352800" y="2362200"/>
            <a:ext cx="4648200" cy="1143000"/>
          </a:xfrm>
          <a:prstGeom prst="wedgeEllipseCallout">
            <a:avLst>
              <a:gd name="adj1" fmla="val -44056"/>
              <a:gd name="adj2" fmla="val 7666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defRPr sz="2400">
                <a:solidFill>
                  <a:schemeClr val="bg1"/>
                </a:solidFill>
                <a:latin typeface="Verdana" panose="020B0604030504040204" pitchFamily="34" charset="0"/>
                <a:ea typeface="WenQuanYi Micro Hei" charset="0"/>
                <a:cs typeface="WenQuanYi Micro Hei" charset="0"/>
              </a:defRPr>
            </a:lvl1pPr>
            <a:lvl2pPr marL="37931725" indent="-37474525" eaLnBrk="0" hangingPunct="0">
              <a:defRPr sz="2400">
                <a:solidFill>
                  <a:schemeClr val="bg1"/>
                </a:solidFill>
                <a:latin typeface="Verdana" panose="020B0604030504040204" pitchFamily="34" charset="0"/>
                <a:ea typeface="WenQuanYi Micro Hei" charset="0"/>
                <a:cs typeface="WenQuanYi Micro Hei" charset="0"/>
              </a:defRPr>
            </a:lvl2pPr>
            <a:lvl3pPr eaLnBrk="0" hangingPunct="0">
              <a:defRPr sz="2400">
                <a:solidFill>
                  <a:schemeClr val="bg1"/>
                </a:solidFill>
                <a:latin typeface="Verdana" panose="020B0604030504040204" pitchFamily="34" charset="0"/>
                <a:ea typeface="WenQuanYi Micro Hei" charset="0"/>
                <a:cs typeface="WenQuanYi Micro Hei" charset="0"/>
              </a:defRPr>
            </a:lvl3pPr>
            <a:lvl4pPr eaLnBrk="0" hangingPunct="0">
              <a:defRPr sz="2400">
                <a:solidFill>
                  <a:schemeClr val="bg1"/>
                </a:solidFill>
                <a:latin typeface="Verdana" panose="020B0604030504040204" pitchFamily="34" charset="0"/>
                <a:ea typeface="WenQuanYi Micro Hei" charset="0"/>
                <a:cs typeface="WenQuanYi Micro Hei" charset="0"/>
              </a:defRPr>
            </a:lvl4pPr>
            <a:lvl5pPr eaLnBrk="0" hangingPunct="0">
              <a:defRPr sz="2400">
                <a:solidFill>
                  <a:schemeClr val="bg1"/>
                </a:solidFill>
                <a:latin typeface="Verdana" panose="020B0604030504040204" pitchFamily="34" charset="0"/>
                <a:ea typeface="WenQuanYi Micro Hei" charset="0"/>
                <a:cs typeface="WenQuanYi Micro Hei" charset="0"/>
              </a:defRPr>
            </a:lvl5pPr>
            <a:lvl6pPr marL="4572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6pPr>
            <a:lvl7pPr marL="9144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7pPr>
            <a:lvl8pPr marL="13716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8pPr>
            <a:lvl9pPr marL="1828800" eaLnBrk="0" fontAlgn="base" hangingPunct="0">
              <a:spcBef>
                <a:spcPct val="0"/>
              </a:spcBef>
              <a:spcAft>
                <a:spcPct val="0"/>
              </a:spcAft>
              <a:defRPr sz="2400">
                <a:solidFill>
                  <a:schemeClr val="bg1"/>
                </a:solidFill>
                <a:latin typeface="Verdana" panose="020B0604030504040204" pitchFamily="34" charset="0"/>
                <a:ea typeface="WenQuanYi Micro Hei" charset="0"/>
                <a:cs typeface="WenQuanYi Micro Hei" charset="0"/>
              </a:defRPr>
            </a:lvl9pPr>
          </a:lstStyle>
          <a:p>
            <a:pPr algn="ctr" eaLnBrk="1" hangingPunct="1"/>
            <a:r>
              <a:rPr lang="es-ES" altLang="es-ES" sz="3200">
                <a:solidFill>
                  <a:schemeClr val="tx1"/>
                </a:solidFill>
                <a:latin typeface="Garamond" panose="02020404030301010803" pitchFamily="18" charset="0"/>
              </a:rPr>
              <a:t>Galderarik?</a:t>
            </a:r>
            <a:endParaRPr lang="es-ES" altLang="es-ES">
              <a:solidFill>
                <a:schemeClr val="tx1"/>
              </a:solidFill>
            </a:endParaRPr>
          </a:p>
        </p:txBody>
      </p:sp>
      <p:sp>
        <p:nvSpPr>
          <p:cNvPr id="2" name="CuadroTexto 1"/>
          <p:cNvSpPr txBox="1"/>
          <p:nvPr/>
        </p:nvSpPr>
        <p:spPr>
          <a:xfrm>
            <a:off x="4211960" y="5877272"/>
            <a:ext cx="4752528" cy="707886"/>
          </a:xfrm>
          <a:prstGeom prst="rect">
            <a:avLst/>
          </a:prstGeom>
          <a:solidFill>
            <a:srgbClr val="7030A0"/>
          </a:solidFill>
        </p:spPr>
        <p:txBody>
          <a:bodyPr wrap="square" rtlCol="0">
            <a:spAutoFit/>
          </a:bodyPr>
          <a:lstStyle/>
          <a:p>
            <a:r>
              <a:rPr lang="es-ES" sz="2000" smtClean="0">
                <a:solidFill>
                  <a:schemeClr val="tx1"/>
                </a:solidFill>
              </a:rPr>
              <a:t>Gure proiektua:</a:t>
            </a:r>
          </a:p>
          <a:p>
            <a:r>
              <a:rPr lang="es-ES" sz="2000" smtClean="0">
                <a:solidFill>
                  <a:srgbClr val="FF0000"/>
                </a:solidFill>
                <a:hlinkClick r:id="rId4"/>
              </a:rPr>
              <a:t>www.github.com/Thadah/BlackJack</a:t>
            </a:r>
            <a:endParaRPr lang="es-ES" sz="2000">
              <a:solidFill>
                <a:srgbClr val="FF0000"/>
              </a:solidFill>
            </a:endParaRPr>
          </a:p>
        </p:txBody>
      </p:sp>
    </p:spTree>
    <p:extLst>
      <p:ext uri="{BB962C8B-B14F-4D97-AF65-F5344CB8AC3E}">
        <p14:creationId xmlns:p14="http://schemas.microsoft.com/office/powerpoint/2010/main" val="244405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72024" y="829016"/>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Deskribapena</a:t>
            </a:r>
          </a:p>
        </p:txBody>
      </p:sp>
      <p:sp>
        <p:nvSpPr>
          <p:cNvPr id="6146" name="Rectangle 2"/>
          <p:cNvSpPr>
            <a:spLocks noGrp="1" noChangeArrowheads="1"/>
          </p:cNvSpPr>
          <p:nvPr>
            <p:ph type="body" idx="1"/>
          </p:nvPr>
        </p:nvSpPr>
        <p:spPr>
          <a:xfrm>
            <a:off x="672024" y="2075994"/>
            <a:ext cx="7808914" cy="3839494"/>
          </a:xfrm>
          <a:ln/>
        </p:spPr>
        <p:txBody>
          <a:bodyPr/>
          <a:lstStyle/>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800"/>
              <a:t>Blackjack, hogeitabat ere deitua, kasinoetan jokatzen den karta jokoa da. Jokoaren helburua 21era heltzea da, baina pasatu gabe. Horretarako karten balioa gehituz joango da.</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800"/>
              <a:t>Karten balioa daukaten zenbakiaren berdina izango da, salbuespen batzuekin. J, Q eta K kartak 10 balio dute eta A-k 11 (eskua ≤ 21 bada) edo 1. Bi kartekin 21 lortzen bada, Blackjack dela esaten da eta automatikoki irabazten da</a:t>
            </a:r>
            <a:r>
              <a:rPr lang="es-ES" altLang="es-ES" sz="2800" smtClean="0"/>
              <a:t>.</a:t>
            </a:r>
            <a:endParaRPr lang="es-ES" altLang="es-ES" sz="2800"/>
          </a:p>
        </p:txBody>
      </p:sp>
    </p:spTree>
    <p:extLst>
      <p:ext uri="{BB962C8B-B14F-4D97-AF65-F5344CB8AC3E}">
        <p14:creationId xmlns:p14="http://schemas.microsoft.com/office/powerpoint/2010/main" val="727711388"/>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72024" y="836712"/>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Deskribapena</a:t>
            </a:r>
          </a:p>
        </p:txBody>
      </p:sp>
      <p:sp>
        <p:nvSpPr>
          <p:cNvPr id="7170" name="Rectangle 2"/>
          <p:cNvSpPr>
            <a:spLocks noGrp="1" noChangeArrowheads="1"/>
          </p:cNvSpPr>
          <p:nvPr>
            <p:ph type="body" idx="1"/>
          </p:nvPr>
        </p:nvSpPr>
        <p:spPr>
          <a:xfrm>
            <a:off x="672024" y="2075994"/>
            <a:ext cx="7808914" cy="4377342"/>
          </a:xfrm>
          <a:ln/>
        </p:spPr>
        <p:txBody>
          <a:bodyPr/>
          <a:lstStyle/>
          <a:p>
            <a:pPr marL="101548" indent="0" algn="just">
              <a:buClr>
                <a:srgbClr val="0E594D"/>
              </a:buClr>
              <a:buSzPct val="45000"/>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Blackjackera jolasteko pausuak hauek dira:</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Apostuak</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Lehenengo </a:t>
            </a:r>
            <a:r>
              <a:rPr lang="es-ES" altLang="es-ES" sz="2400"/>
              <a:t>karta </a:t>
            </a:r>
            <a:r>
              <a:rPr lang="es-ES" altLang="es-ES" sz="2400" smtClean="0"/>
              <a:t>banaketa</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Bigarren karta banaketa</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Irabazlea kalkulatu</a:t>
            </a:r>
          </a:p>
          <a:p>
            <a:pPr marL="406194" indent="-304646" algn="just">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endParaRPr lang="es-ES" altLang="es-ES" sz="2400" smtClean="0"/>
          </a:p>
          <a:p>
            <a:pPr marL="101548" indent="0" algn="just">
              <a:buClr>
                <a:srgbClr val="0E594D"/>
              </a:buClr>
              <a:buSzPct val="45000"/>
              <a:buNone/>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2400" smtClean="0"/>
              <a:t>Blackjack &gt; 21 &gt; 20 &gt; 19 &gt; … &gt; 1. Jokalari guztien eskua &gt; 21 bada ez dago irabazlerik. Croupierra egoteko kasuan irabazle bat baino gehiago egon ahal dira.</a:t>
            </a:r>
            <a:endParaRPr lang="es-ES" altLang="es-ES" sz="2400"/>
          </a:p>
        </p:txBody>
      </p:sp>
      <p:pic>
        <p:nvPicPr>
          <p:cNvPr id="146434" name="Picture 2" descr="https://s-media-cache-ak0.pinimg.com/736x/22/d3/57/22d3572a13623df750f46e0d4ccdb9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633574"/>
            <a:ext cx="1968249" cy="1877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23689"/>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72024" y="829016"/>
            <a:ext cx="7808914" cy="1016996"/>
          </a:xfrm>
          <a:ln/>
        </p:spPr>
        <p:txBody>
          <a:bodyPr vert="horz" wrap="square" lIns="90000" tIns="39826"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4515"/>
              <a:t>Planifikazioa</a:t>
            </a:r>
          </a:p>
        </p:txBody>
      </p:sp>
      <p:sp>
        <p:nvSpPr>
          <p:cNvPr id="9218" name="Rectangle 2"/>
          <p:cNvSpPr>
            <a:spLocks noGrp="1" noChangeArrowheads="1"/>
          </p:cNvSpPr>
          <p:nvPr>
            <p:ph type="body" idx="1"/>
          </p:nvPr>
        </p:nvSpPr>
        <p:spPr>
          <a:xfrm>
            <a:off x="677997" y="2026712"/>
            <a:ext cx="7808914" cy="3839495"/>
          </a:xfrm>
          <a:ln/>
        </p:spPr>
        <p:txBody>
          <a:bodyPr/>
          <a:lstStyle/>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u-ES" altLang="es-ES" sz="2400" err="1"/>
              <a:t>GitHub</a:t>
            </a:r>
            <a:r>
              <a:rPr lang="eu-ES" altLang="es-ES" sz="2400"/>
              <a:t> proiektu </a:t>
            </a:r>
            <a:r>
              <a:rPr lang="eu-ES" altLang="es-ES" sz="2400" err="1"/>
              <a:t>maneilatzailea</a:t>
            </a:r>
            <a:r>
              <a:rPr lang="eu-ES" altLang="es-ES" sz="2400"/>
              <a:t> erabili dugunez, gure planifikazioa asko sinplifikatuko da, bakoitzak egindako lanak besteek kontrolatu dute edozein momentuan, baita akatsak zuzendu ere. Horretarako, </a:t>
            </a:r>
            <a:r>
              <a:rPr lang="eu-ES" altLang="es-ES" sz="2400" err="1"/>
              <a:t>TeamSpeak</a:t>
            </a:r>
            <a:r>
              <a:rPr lang="eu-ES" altLang="es-ES" sz="2400"/>
              <a:t>, </a:t>
            </a:r>
            <a:r>
              <a:rPr lang="eu-ES" altLang="es-ES" sz="2400" err="1"/>
              <a:t>TeamViewer</a:t>
            </a:r>
            <a:r>
              <a:rPr lang="eu-ES" altLang="es-ES" sz="2400"/>
              <a:t> eta </a:t>
            </a:r>
            <a:r>
              <a:rPr lang="eu-ES" altLang="es-ES" sz="2400" err="1"/>
              <a:t>SourceTree</a:t>
            </a:r>
            <a:r>
              <a:rPr lang="eu-ES" altLang="es-ES" sz="2400"/>
              <a:t> programak erabili ditugu lana guztion artean egiteko. Dena den, Aste Santuan oinarrizko inplementazioa amaitu genuen, eta orain arte herentzia, soinua eta </a:t>
            </a:r>
            <a:r>
              <a:rPr lang="eu-ES" altLang="es-ES" sz="2400" err="1"/>
              <a:t>bug</a:t>
            </a:r>
            <a:r>
              <a:rPr lang="eu-ES" altLang="es-ES" sz="2400"/>
              <a:t>-ak konpontzen eman dugu denbora.</a:t>
            </a:r>
          </a:p>
          <a:p>
            <a:pPr marL="406194" indent="-304646">
              <a:buClr>
                <a:srgbClr val="0E594D"/>
              </a:buClr>
              <a:buSzPct val="45000"/>
              <a:buFont typeface="Wingdings" panose="05000000000000000000" pitchFamily="2" charset="2"/>
              <a:buChar char=""/>
              <a:tabLst>
                <a:tab pos="680973" algn="l"/>
                <a:tab pos="1361945" algn="l"/>
                <a:tab pos="2042918" algn="l"/>
                <a:tab pos="2723891" algn="l"/>
                <a:tab pos="3404864" algn="l"/>
                <a:tab pos="4085836" algn="l"/>
                <a:tab pos="4766809" algn="l"/>
                <a:tab pos="5447782" algn="l"/>
                <a:tab pos="6128755" algn="l"/>
                <a:tab pos="6809727" algn="l"/>
                <a:tab pos="7490700" algn="l"/>
              </a:tabLst>
            </a:pPr>
            <a:r>
              <a:rPr lang="eu-ES" altLang="es-ES" sz="2400"/>
              <a:t>Pentsatu genuen planifikazio metodorik hoberena, lan zati bakoitzean denon arteko kolaborazioaren bidez gure helburuak modu eragingarriago batean egitea lortzea zela, eta horrela izan da.</a:t>
            </a:r>
          </a:p>
        </p:txBody>
      </p:sp>
    </p:spTree>
    <p:extLst>
      <p:ext uri="{BB962C8B-B14F-4D97-AF65-F5344CB8AC3E}">
        <p14:creationId xmlns:p14="http://schemas.microsoft.com/office/powerpoint/2010/main" val="937869101"/>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a:t>Klase Diagrama (pre-Alpha)</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l="4999" r="39999" b="35030"/>
          <a:stretch>
            <a:fillRect/>
          </a:stretch>
        </p:blipFill>
        <p:spPr bwMode="auto">
          <a:xfrm>
            <a:off x="1705447" y="2074500"/>
            <a:ext cx="6055679" cy="3996300"/>
          </a:xfrm>
          <a:prstGeom prst="rect">
            <a:avLst/>
          </a:prstGeom>
          <a:noFill/>
          <a:ln>
            <a:noFill/>
          </a:ln>
          <a:effectLst/>
          <a:extLst>
            <a:ext uri="{909E8E84-426E-40DD-AFC4-6F175D3DCCD1}">
              <a14:hiddenFill xmlns:a14="http://schemas.microsoft.com/office/drawing/2010/main">
                <a:blipFill dpi="0" rotWithShape="0">
                  <a:blip/>
                  <a:srcRect l="4999" r="39999" b="35030"/>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80060628"/>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505901"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a:t>Klase Diagrama (Beta)</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t="14972"/>
          <a:stretch>
            <a:fillRect/>
          </a:stretch>
        </p:blipFill>
        <p:spPr bwMode="auto">
          <a:xfrm>
            <a:off x="1619672" y="1941806"/>
            <a:ext cx="3760695" cy="4742916"/>
          </a:xfrm>
          <a:prstGeom prst="rect">
            <a:avLst/>
          </a:prstGeom>
          <a:noFill/>
          <a:ln>
            <a:noFill/>
          </a:ln>
          <a:effectLst/>
          <a:extLst>
            <a:ext uri="{909E8E84-426E-40DD-AFC4-6F175D3DCCD1}">
              <a14:hiddenFill xmlns:a14="http://schemas.microsoft.com/office/drawing/2010/main">
                <a:blipFill dpi="0" rotWithShape="0">
                  <a:blip/>
                  <a:srcRect t="1497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Imagen 1"/>
          <p:cNvPicPr>
            <a:picLocks noChangeAspect="1"/>
          </p:cNvPicPr>
          <p:nvPr/>
        </p:nvPicPr>
        <p:blipFill>
          <a:blip r:embed="rId4"/>
          <a:stretch>
            <a:fillRect/>
          </a:stretch>
        </p:blipFill>
        <p:spPr>
          <a:xfrm>
            <a:off x="6300192" y="1988839"/>
            <a:ext cx="2343477" cy="4648849"/>
          </a:xfrm>
          <a:prstGeom prst="rect">
            <a:avLst/>
          </a:prstGeom>
        </p:spPr>
      </p:pic>
    </p:spTree>
    <p:extLst>
      <p:ext uri="{BB962C8B-B14F-4D97-AF65-F5344CB8AC3E}">
        <p14:creationId xmlns:p14="http://schemas.microsoft.com/office/powerpoint/2010/main" val="2997102042"/>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a:t>Klase Diagrama (Finala)</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00" y="2141703"/>
            <a:ext cx="8331598" cy="4199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43978560"/>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72024" y="829016"/>
            <a:ext cx="7808914" cy="1016996"/>
          </a:xfrm>
          <a:ln/>
        </p:spPr>
        <p:txBody>
          <a:bodyPr vert="horz" wrap="square" lIns="90000" tIns="33188" rIns="90000" bIns="46800" numCol="1" anchor="b" anchorCtr="0" compatLnSpc="1">
            <a:prstTxWarp prst="textNoShape">
              <a:avLst/>
            </a:prstTxWarp>
          </a:bodyPr>
          <a:lstStyle/>
          <a:p>
            <a:pPr>
              <a:tabLst>
                <a:tab pos="680973" algn="l"/>
                <a:tab pos="1361945" algn="l"/>
                <a:tab pos="2042918" algn="l"/>
                <a:tab pos="2723891" algn="l"/>
                <a:tab pos="3404864" algn="l"/>
                <a:tab pos="4085836" algn="l"/>
                <a:tab pos="4766809" algn="l"/>
                <a:tab pos="5447782" algn="l"/>
                <a:tab pos="6128755" algn="l"/>
                <a:tab pos="6809727" algn="l"/>
                <a:tab pos="7490700" algn="l"/>
              </a:tabLst>
            </a:pPr>
            <a:r>
              <a:rPr lang="es-ES" altLang="es-ES" sz="3763" err="1"/>
              <a:t>Sekuentzia</a:t>
            </a:r>
            <a:r>
              <a:rPr lang="es-ES" altLang="es-ES" sz="3763"/>
              <a:t> Diagrama</a:t>
            </a: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9984" b="86458"/>
          <a:stretch/>
        </p:blipFill>
        <p:spPr bwMode="auto">
          <a:xfrm>
            <a:off x="507659" y="2141959"/>
            <a:ext cx="8439986" cy="4073927"/>
          </a:xfrm>
          <a:prstGeom prst="rect">
            <a:avLst/>
          </a:prstGeom>
          <a:noFill/>
          <a:ln>
            <a:noFill/>
          </a:ln>
          <a:effectLst/>
          <a:extLst>
            <a:ext uri="{909E8E84-426E-40DD-AFC4-6F175D3DCCD1}">
              <a14:hiddenFill xmlns:a14="http://schemas.microsoft.com/office/drawing/2010/main">
                <a:blipFill dpi="0" rotWithShape="0">
                  <a:blip/>
                  <a:srcRect r="39984" b="-2133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2" descr="http://i.gyazo.com/bb2a5a97d5df6c22afda21d27924449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117434"/>
            <a:ext cx="1474650" cy="1876552"/>
          </a:xfrm>
          <a:prstGeom prst="rect">
            <a:avLst/>
          </a:prstGeom>
          <a:noFill/>
          <a:extLst>
            <a:ext uri="{909E8E84-426E-40DD-AFC4-6F175D3DCCD1}">
              <a14:hiddenFill xmlns:a14="http://schemas.microsoft.com/office/drawing/2010/main">
                <a:solidFill>
                  <a:srgbClr val="FFFFFF"/>
                </a:solidFill>
              </a14:hiddenFill>
            </a:ext>
          </a:extLst>
        </p:spPr>
      </p:pic>
      <p:sp>
        <p:nvSpPr>
          <p:cNvPr id="5" name="Llamada rectangular redondeada 4"/>
          <p:cNvSpPr/>
          <p:nvPr/>
        </p:nvSpPr>
        <p:spPr bwMode="auto">
          <a:xfrm>
            <a:off x="2339752" y="347824"/>
            <a:ext cx="4800168" cy="854002"/>
          </a:xfrm>
          <a:prstGeom prst="wedgeRoundRectCallout">
            <a:avLst>
              <a:gd name="adj1" fmla="val 50106"/>
              <a:gd name="adj2" fmla="val 76173"/>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s-ES" sz="2400" b="0" i="0" u="none" strike="noStrike" cap="none" normalizeH="0" baseline="0" smtClean="0">
              <a:ln>
                <a:noFill/>
              </a:ln>
              <a:solidFill>
                <a:schemeClr val="bg1"/>
              </a:solidFill>
              <a:effectLst/>
              <a:latin typeface="Verdana" pitchFamily="32" charset="0"/>
            </a:endParaRPr>
          </a:p>
        </p:txBody>
      </p:sp>
      <p:sp>
        <p:nvSpPr>
          <p:cNvPr id="6" name="CuadroTexto 5"/>
          <p:cNvSpPr txBox="1"/>
          <p:nvPr/>
        </p:nvSpPr>
        <p:spPr>
          <a:xfrm>
            <a:off x="2411760" y="347824"/>
            <a:ext cx="4728160" cy="707886"/>
          </a:xfrm>
          <a:prstGeom prst="rect">
            <a:avLst/>
          </a:prstGeom>
          <a:noFill/>
        </p:spPr>
        <p:txBody>
          <a:bodyPr wrap="square" rtlCol="0">
            <a:spAutoFit/>
          </a:bodyPr>
          <a:lstStyle/>
          <a:p>
            <a:r>
              <a:rPr lang="es-ES" sz="2000" smtClean="0">
                <a:solidFill>
                  <a:schemeClr val="accent6">
                    <a:lumMod val="75000"/>
                  </a:schemeClr>
                </a:solidFill>
              </a:rPr>
              <a:t>Sekuentzia-diagrama zatitu dugu zuen ikusmenaren onuragatik </a:t>
            </a:r>
            <a:endParaRPr lang="es-ES" sz="2000">
              <a:solidFill>
                <a:schemeClr val="accent6">
                  <a:lumMod val="75000"/>
                </a:schemeClr>
              </a:solidFill>
            </a:endParaRPr>
          </a:p>
        </p:txBody>
      </p:sp>
    </p:spTree>
    <p:extLst>
      <p:ext uri="{BB962C8B-B14F-4D97-AF65-F5344CB8AC3E}">
        <p14:creationId xmlns:p14="http://schemas.microsoft.com/office/powerpoint/2010/main" val="3464994919"/>
      </p:ext>
    </p:extLst>
  </p:cSld>
  <p:clrMapOvr>
    <a:masterClrMapping/>
  </p:clrMapOvr>
  <p:transition>
    <p:wipe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Verdana"/>
        <a:ea typeface="WenQuanYi Micro Hei"/>
        <a:cs typeface="WenQuanYi Micro Hei"/>
      </a:majorFont>
      <a:minorFont>
        <a:latin typeface="Garamond"/>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5078</TotalTime>
  <Words>461</Words>
  <Application>Microsoft Office PowerPoint</Application>
  <PresentationFormat>Presentación en pantalla (4:3)</PresentationFormat>
  <Paragraphs>62</Paragraphs>
  <Slides>20</Slides>
  <Notes>17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ＭＳ Ｐゴシック</vt:lpstr>
      <vt:lpstr>Arial</vt:lpstr>
      <vt:lpstr>DejaVu Sans</vt:lpstr>
      <vt:lpstr>Garamond</vt:lpstr>
      <vt:lpstr>Times New Roman</vt:lpstr>
      <vt:lpstr>Verdana</vt:lpstr>
      <vt:lpstr>WenQuanYi Micro Hei</vt:lpstr>
      <vt:lpstr>Wingdings</vt:lpstr>
      <vt:lpstr>Tema de Office</vt:lpstr>
      <vt:lpstr>BLACK JACK</vt:lpstr>
      <vt:lpstr>AURKIBIDEA</vt:lpstr>
      <vt:lpstr>Deskribapena</vt:lpstr>
      <vt:lpstr>Deskribapena</vt:lpstr>
      <vt:lpstr>Planifikazioa</vt:lpstr>
      <vt:lpstr>Klase Diagrama (pre-Alpha)</vt:lpstr>
      <vt:lpstr>Klase Diagrama (Beta)</vt:lpstr>
      <vt:lpstr>Klase Diagrama (Finala)</vt:lpstr>
      <vt:lpstr>Sekuentzia Diagrama</vt:lpstr>
      <vt:lpstr>Sekuentzia Diagrama</vt:lpstr>
      <vt:lpstr>Sekuentzia Diagrama</vt:lpstr>
      <vt:lpstr>Sekuentzia Diagrama</vt:lpstr>
      <vt:lpstr>Sekuentzia Diagrama</vt:lpstr>
      <vt:lpstr>Sekuentzia Diagrama</vt:lpstr>
      <vt:lpstr>Sekuentzia Diagrama</vt:lpstr>
      <vt:lpstr>JUnitak</vt:lpstr>
      <vt:lpstr>Presentación de PowerPoint</vt:lpstr>
      <vt:lpstr>Salbuespenak</vt:lpstr>
      <vt:lpstr>Ondorioak</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WhiteMesa</dc:creator>
  <cp:lastModifiedBy>Iker</cp:lastModifiedBy>
  <cp:revision>678</cp:revision>
  <cp:lastPrinted>2015-04-20T10:55:23Z</cp:lastPrinted>
  <dcterms:created xsi:type="dcterms:W3CDTF">2015-04-20T10:03:39Z</dcterms:created>
  <dcterms:modified xsi:type="dcterms:W3CDTF">2015-05-12T18:38:44Z</dcterms:modified>
</cp:coreProperties>
</file>