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8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4D4"/>
    <a:srgbClr val="CCECFF"/>
    <a:srgbClr val="FFFF99"/>
    <a:srgbClr val="EAD5FF"/>
    <a:srgbClr val="CC99FF"/>
    <a:srgbClr val="FFFFCC"/>
    <a:srgbClr val="F2F3CD"/>
    <a:srgbClr val="D5FAC2"/>
    <a:srgbClr val="66FF99"/>
    <a:srgbClr val="BAE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22" autoAdjust="0"/>
    <p:restoredTop sz="94291" autoAdjust="0"/>
  </p:normalViewPr>
  <p:slideViewPr>
    <p:cSldViewPr>
      <p:cViewPr varScale="1">
        <p:scale>
          <a:sx n="69" d="100"/>
          <a:sy n="69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E4662-AFC4-42DE-9FAD-3FF2C56C224C}" type="doc">
      <dgm:prSet loTypeId="urn:microsoft.com/office/officeart/2008/layout/PictureAccent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F041B05-828D-476B-B534-F85EDD060C4F}">
      <dgm:prSet phldrT="[Text]" custT="1"/>
      <dgm:spPr/>
      <dgm:t>
        <a:bodyPr/>
        <a:lstStyle/>
        <a:p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Setiap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sel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terdiri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dari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cairan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yang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disebut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sitoplasma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membran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serta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inti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nukleus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atau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bahan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inti).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Berdasarkan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ada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tidaknya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membran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yang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melindungi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nukleus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sel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dibagi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menjadi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966299FD-2F52-45DD-894C-5ABD9B9315CB}" type="parTrans" cxnId="{98204539-3DE6-4EC8-9C5A-0651D0D95E28}">
      <dgm:prSet/>
      <dgm:spPr/>
      <dgm:t>
        <a:bodyPr/>
        <a:lstStyle/>
        <a:p>
          <a:endParaRPr lang="en-US"/>
        </a:p>
      </dgm:t>
    </dgm:pt>
    <dgm:pt modelId="{185C5218-1D55-44AF-9424-C6F718D86080}" type="sibTrans" cxnId="{98204539-3DE6-4EC8-9C5A-0651D0D95E28}">
      <dgm:prSet/>
      <dgm:spPr/>
      <dgm:t>
        <a:bodyPr/>
        <a:lstStyle/>
        <a:p>
          <a:endParaRPr lang="en-US"/>
        </a:p>
      </dgm:t>
    </dgm:pt>
    <dgm:pt modelId="{761AABC1-5448-487A-9009-2F96D3D80A29}">
      <dgm:prSet phldrT="[Text]" custT="1"/>
      <dgm:spPr/>
      <dgm:t>
        <a:bodyPr/>
        <a:lstStyle/>
        <a:p>
          <a:pPr>
            <a:buFont typeface="+mj-lt"/>
            <a:buAutoNum type="alphaLcPeriod"/>
          </a:pPr>
          <a:r>
            <a:rPr lang="en-US" sz="1800" b="1">
              <a:latin typeface="Calibri" panose="020F0502020204030204" pitchFamily="34" charset="0"/>
              <a:cs typeface="Calibri" panose="020F0502020204030204" pitchFamily="34" charset="0"/>
            </a:rPr>
            <a:t>Prokariot </a:t>
          </a:r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merupakan sel yang tidak memiliki membran nukleus. Misalnya bakteri dan alga biru.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D68A2B-B202-431D-984A-7D84373DFB1F}" type="parTrans" cxnId="{B91DA08C-E1C1-410B-9115-4D0A7D574347}">
      <dgm:prSet/>
      <dgm:spPr/>
      <dgm:t>
        <a:bodyPr/>
        <a:lstStyle/>
        <a:p>
          <a:endParaRPr lang="en-US"/>
        </a:p>
      </dgm:t>
    </dgm:pt>
    <dgm:pt modelId="{71F307BF-CCF2-462A-B8EB-183AA3FA048C}" type="sibTrans" cxnId="{B91DA08C-E1C1-410B-9115-4D0A7D574347}">
      <dgm:prSet/>
      <dgm:spPr/>
      <dgm:t>
        <a:bodyPr/>
        <a:lstStyle/>
        <a:p>
          <a:endParaRPr lang="en-US"/>
        </a:p>
      </dgm:t>
    </dgm:pt>
    <dgm:pt modelId="{9DFDCB69-CB47-4382-8ACD-CB70EC11A994}">
      <dgm:prSet phldrT="[Text]" custT="1"/>
      <dgm:spPr/>
      <dgm:t>
        <a:bodyPr/>
        <a:lstStyle/>
        <a:p>
          <a:pPr>
            <a:buFont typeface="+mj-lt"/>
            <a:buAutoNum type="alphaLcPeriod"/>
          </a:pPr>
          <a:r>
            <a:rPr lang="en-US" sz="1800" b="1">
              <a:latin typeface="Calibri" panose="020F0502020204030204" pitchFamily="34" charset="0"/>
              <a:cs typeface="Calibri" panose="020F0502020204030204" pitchFamily="34" charset="0"/>
            </a:rPr>
            <a:t>Eukariot </a:t>
          </a:r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merupakan sel yang nukleusnya bermembran. Misalnya hewan dan tumbuhan.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1A87CC-CFEF-4885-9914-0102F4949CDD}" type="parTrans" cxnId="{D0C1C57D-683A-4338-BBA1-A9B277EEC8EE}">
      <dgm:prSet/>
      <dgm:spPr/>
      <dgm:t>
        <a:bodyPr/>
        <a:lstStyle/>
        <a:p>
          <a:endParaRPr lang="en-US"/>
        </a:p>
      </dgm:t>
    </dgm:pt>
    <dgm:pt modelId="{364E2043-7FCE-4AAA-BCAF-E90AF36F427B}" type="sibTrans" cxnId="{D0C1C57D-683A-4338-BBA1-A9B277EEC8EE}">
      <dgm:prSet/>
      <dgm:spPr/>
      <dgm:t>
        <a:bodyPr/>
        <a:lstStyle/>
        <a:p>
          <a:endParaRPr lang="en-US"/>
        </a:p>
      </dgm:t>
    </dgm:pt>
    <dgm:pt modelId="{77AC42F8-7427-46EF-A93B-E36010798AFC}" type="pres">
      <dgm:prSet presAssocID="{C19E4662-AFC4-42DE-9FAD-3FF2C56C22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93746CD3-5D65-4A51-8D59-D51FDA151839}" type="pres">
      <dgm:prSet presAssocID="{2F041B05-828D-476B-B534-F85EDD060C4F}" presName="root" presStyleCnt="0">
        <dgm:presLayoutVars>
          <dgm:chMax/>
          <dgm:chPref val="4"/>
        </dgm:presLayoutVars>
      </dgm:prSet>
      <dgm:spPr/>
    </dgm:pt>
    <dgm:pt modelId="{1ABAAC76-C39E-4356-99A1-F94EA06E9B43}" type="pres">
      <dgm:prSet presAssocID="{2F041B05-828D-476B-B534-F85EDD060C4F}" presName="rootComposite" presStyleCnt="0">
        <dgm:presLayoutVars/>
      </dgm:prSet>
      <dgm:spPr/>
    </dgm:pt>
    <dgm:pt modelId="{5B21DF84-4C4B-4B1F-B9C4-6D8577D2D4DA}" type="pres">
      <dgm:prSet presAssocID="{2F041B05-828D-476B-B534-F85EDD060C4F}" presName="rootText" presStyleLbl="node0" presStyleIdx="0" presStyleCnt="1">
        <dgm:presLayoutVars>
          <dgm:chMax/>
          <dgm:chPref val="4"/>
        </dgm:presLayoutVars>
      </dgm:prSet>
      <dgm:spPr/>
    </dgm:pt>
    <dgm:pt modelId="{D9980288-C1CF-4A61-9DC4-465810835476}" type="pres">
      <dgm:prSet presAssocID="{2F041B05-828D-476B-B534-F85EDD060C4F}" presName="childShape" presStyleCnt="0">
        <dgm:presLayoutVars>
          <dgm:chMax val="0"/>
          <dgm:chPref val="0"/>
        </dgm:presLayoutVars>
      </dgm:prSet>
      <dgm:spPr/>
    </dgm:pt>
    <dgm:pt modelId="{9C9C79C3-902C-4364-B370-02AE72EA915D}" type="pres">
      <dgm:prSet presAssocID="{761AABC1-5448-487A-9009-2F96D3D80A29}" presName="childComposite" presStyleCnt="0">
        <dgm:presLayoutVars>
          <dgm:chMax val="0"/>
          <dgm:chPref val="0"/>
        </dgm:presLayoutVars>
      </dgm:prSet>
      <dgm:spPr/>
    </dgm:pt>
    <dgm:pt modelId="{4F922248-6273-4A51-A3B4-FADE7E1C023F}" type="pres">
      <dgm:prSet presAssocID="{761AABC1-5448-487A-9009-2F96D3D80A29}" presName="Image" presStyleLbl="node1" presStyleIdx="0" presStyleCnt="2"/>
      <dgm:spPr/>
    </dgm:pt>
    <dgm:pt modelId="{D16F17A2-F432-451D-BD31-23C905F1C71E}" type="pres">
      <dgm:prSet presAssocID="{761AABC1-5448-487A-9009-2F96D3D80A29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73FE708D-4711-4969-92B5-8D0EA091285A}" type="pres">
      <dgm:prSet presAssocID="{9DFDCB69-CB47-4382-8ACD-CB70EC11A994}" presName="childComposite" presStyleCnt="0">
        <dgm:presLayoutVars>
          <dgm:chMax val="0"/>
          <dgm:chPref val="0"/>
        </dgm:presLayoutVars>
      </dgm:prSet>
      <dgm:spPr/>
    </dgm:pt>
    <dgm:pt modelId="{0A6C42D2-1DA4-4107-81CB-9EFF2B1467CA}" type="pres">
      <dgm:prSet presAssocID="{9DFDCB69-CB47-4382-8ACD-CB70EC11A994}" presName="Image" presStyleLbl="node1" presStyleIdx="1" presStyleCnt="2"/>
      <dgm:spPr/>
    </dgm:pt>
    <dgm:pt modelId="{0E790D90-DE43-4B9B-856F-FA6C2538BD0E}" type="pres">
      <dgm:prSet presAssocID="{9DFDCB69-CB47-4382-8ACD-CB70EC11A994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8204539-3DE6-4EC8-9C5A-0651D0D95E28}" srcId="{C19E4662-AFC4-42DE-9FAD-3FF2C56C224C}" destId="{2F041B05-828D-476B-B534-F85EDD060C4F}" srcOrd="0" destOrd="0" parTransId="{966299FD-2F52-45DD-894C-5ABD9B9315CB}" sibTransId="{185C5218-1D55-44AF-9424-C6F718D86080}"/>
    <dgm:cxn modelId="{B56F6369-6640-42F3-896F-67B5F0B4484F}" type="presOf" srcId="{761AABC1-5448-487A-9009-2F96D3D80A29}" destId="{D16F17A2-F432-451D-BD31-23C905F1C71E}" srcOrd="0" destOrd="0" presId="urn:microsoft.com/office/officeart/2008/layout/PictureAccentList"/>
    <dgm:cxn modelId="{B68FE850-FCCC-48F7-A8C4-ED9AD19A125C}" type="presOf" srcId="{2F041B05-828D-476B-B534-F85EDD060C4F}" destId="{5B21DF84-4C4B-4B1F-B9C4-6D8577D2D4DA}" srcOrd="0" destOrd="0" presId="urn:microsoft.com/office/officeart/2008/layout/PictureAccentList"/>
    <dgm:cxn modelId="{D0C1C57D-683A-4338-BBA1-A9B277EEC8EE}" srcId="{2F041B05-828D-476B-B534-F85EDD060C4F}" destId="{9DFDCB69-CB47-4382-8ACD-CB70EC11A994}" srcOrd="1" destOrd="0" parTransId="{601A87CC-CFEF-4885-9914-0102F4949CDD}" sibTransId="{364E2043-7FCE-4AAA-BCAF-E90AF36F427B}"/>
    <dgm:cxn modelId="{B91DA08C-E1C1-410B-9115-4D0A7D574347}" srcId="{2F041B05-828D-476B-B534-F85EDD060C4F}" destId="{761AABC1-5448-487A-9009-2F96D3D80A29}" srcOrd="0" destOrd="0" parTransId="{73D68A2B-B202-431D-984A-7D84373DFB1F}" sibTransId="{71F307BF-CCF2-462A-B8EB-183AA3FA048C}"/>
    <dgm:cxn modelId="{58B26CCD-47E0-469C-84F8-D5FD189B5BF8}" type="presOf" srcId="{C19E4662-AFC4-42DE-9FAD-3FF2C56C224C}" destId="{77AC42F8-7427-46EF-A93B-E36010798AFC}" srcOrd="0" destOrd="0" presId="urn:microsoft.com/office/officeart/2008/layout/PictureAccentList"/>
    <dgm:cxn modelId="{715666F5-2E39-4CC5-AC21-402BE222EFF6}" type="presOf" srcId="{9DFDCB69-CB47-4382-8ACD-CB70EC11A994}" destId="{0E790D90-DE43-4B9B-856F-FA6C2538BD0E}" srcOrd="0" destOrd="0" presId="urn:microsoft.com/office/officeart/2008/layout/PictureAccentList"/>
    <dgm:cxn modelId="{7D1A482D-BC1E-484C-B4FA-82360F2DEFA0}" type="presParOf" srcId="{77AC42F8-7427-46EF-A93B-E36010798AFC}" destId="{93746CD3-5D65-4A51-8D59-D51FDA151839}" srcOrd="0" destOrd="0" presId="urn:microsoft.com/office/officeart/2008/layout/PictureAccentList"/>
    <dgm:cxn modelId="{E8D7244B-1739-498B-BD9A-CF5CF017C6AD}" type="presParOf" srcId="{93746CD3-5D65-4A51-8D59-D51FDA151839}" destId="{1ABAAC76-C39E-4356-99A1-F94EA06E9B43}" srcOrd="0" destOrd="0" presId="urn:microsoft.com/office/officeart/2008/layout/PictureAccentList"/>
    <dgm:cxn modelId="{1DB260B4-B4EA-45FC-9C28-0C2CF13312EE}" type="presParOf" srcId="{1ABAAC76-C39E-4356-99A1-F94EA06E9B43}" destId="{5B21DF84-4C4B-4B1F-B9C4-6D8577D2D4DA}" srcOrd="0" destOrd="0" presId="urn:microsoft.com/office/officeart/2008/layout/PictureAccentList"/>
    <dgm:cxn modelId="{474A3702-0B12-4B83-AE23-1E783F566AD9}" type="presParOf" srcId="{93746CD3-5D65-4A51-8D59-D51FDA151839}" destId="{D9980288-C1CF-4A61-9DC4-465810835476}" srcOrd="1" destOrd="0" presId="urn:microsoft.com/office/officeart/2008/layout/PictureAccentList"/>
    <dgm:cxn modelId="{4384BFA4-D0C0-4B4D-9480-1380699884D0}" type="presParOf" srcId="{D9980288-C1CF-4A61-9DC4-465810835476}" destId="{9C9C79C3-902C-4364-B370-02AE72EA915D}" srcOrd="0" destOrd="0" presId="urn:microsoft.com/office/officeart/2008/layout/PictureAccentList"/>
    <dgm:cxn modelId="{D87B7133-C600-4F48-A800-AC07EBA89AAA}" type="presParOf" srcId="{9C9C79C3-902C-4364-B370-02AE72EA915D}" destId="{4F922248-6273-4A51-A3B4-FADE7E1C023F}" srcOrd="0" destOrd="0" presId="urn:microsoft.com/office/officeart/2008/layout/PictureAccentList"/>
    <dgm:cxn modelId="{64CE064B-C437-4E64-9EDB-8F09E7732213}" type="presParOf" srcId="{9C9C79C3-902C-4364-B370-02AE72EA915D}" destId="{D16F17A2-F432-451D-BD31-23C905F1C71E}" srcOrd="1" destOrd="0" presId="urn:microsoft.com/office/officeart/2008/layout/PictureAccentList"/>
    <dgm:cxn modelId="{11794D9D-0E20-446F-BF88-8BE91439AE09}" type="presParOf" srcId="{D9980288-C1CF-4A61-9DC4-465810835476}" destId="{73FE708D-4711-4969-92B5-8D0EA091285A}" srcOrd="1" destOrd="0" presId="urn:microsoft.com/office/officeart/2008/layout/PictureAccentList"/>
    <dgm:cxn modelId="{C30C2996-4B37-4554-974B-66617FCB8ABE}" type="presParOf" srcId="{73FE708D-4711-4969-92B5-8D0EA091285A}" destId="{0A6C42D2-1DA4-4107-81CB-9EFF2B1467CA}" srcOrd="0" destOrd="0" presId="urn:microsoft.com/office/officeart/2008/layout/PictureAccentList"/>
    <dgm:cxn modelId="{03D9B77A-8DC1-4AA4-B64A-7794E9361AF6}" type="presParOf" srcId="{73FE708D-4711-4969-92B5-8D0EA091285A}" destId="{0E790D90-DE43-4B9B-856F-FA6C2538BD0E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BB44B-6267-4A64-AE48-7BACCA3A6DA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8FB3A2-3214-4011-9F76-622D7A3AE69C}">
      <dgm:prSet phldrT="[Text]" custT="1"/>
      <dgm:spPr/>
      <dgm:t>
        <a:bodyPr/>
        <a:lstStyle/>
        <a:p>
          <a:r>
            <a:rPr lang="en-US" sz="2400" b="1">
              <a:latin typeface="Calibri" panose="020F0502020204030204" pitchFamily="34" charset="0"/>
              <a:cs typeface="Calibri" panose="020F0502020204030204" pitchFamily="34" charset="0"/>
            </a:rPr>
            <a:t>Jaringan Epidermis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D19E68E-BD66-4A2B-AF70-C5DC9CB37FB4}" type="parTrans" cxnId="{AF749A62-C23C-4BD5-A5CA-BD3DB2BD146E}">
      <dgm:prSet/>
      <dgm:spPr/>
      <dgm:t>
        <a:bodyPr/>
        <a:lstStyle/>
        <a:p>
          <a:endParaRPr lang="en-US"/>
        </a:p>
      </dgm:t>
    </dgm:pt>
    <dgm:pt modelId="{858C5A97-53A0-4C0E-80E6-135428234E1D}" type="sibTrans" cxnId="{AF749A62-C23C-4BD5-A5CA-BD3DB2BD146E}">
      <dgm:prSet/>
      <dgm:spPr/>
      <dgm:t>
        <a:bodyPr/>
        <a:lstStyle/>
        <a:p>
          <a:endParaRPr lang="en-US"/>
        </a:p>
      </dgm:t>
    </dgm:pt>
    <dgm:pt modelId="{3D500BB1-87E1-408E-9091-50B823542473}">
      <dgm:prSet phldrT="[Text]" custT="1"/>
      <dgm:spPr/>
      <dgm:t>
        <a:bodyPr/>
        <a:lstStyle/>
        <a:p>
          <a:r>
            <a:rPr lang="en-US" sz="1300" b="1">
              <a:latin typeface="Calibri" panose="020F0502020204030204" pitchFamily="34" charset="0"/>
              <a:cs typeface="Calibri" panose="020F0502020204030204" pitchFamily="34" charset="0"/>
            </a:rPr>
            <a:t>Epidermis </a:t>
          </a:r>
          <a:r>
            <a:rPr lang="en-US" sz="1300">
              <a:latin typeface="Calibri" panose="020F0502020204030204" pitchFamily="34" charset="0"/>
              <a:cs typeface="Calibri" panose="020F0502020204030204" pitchFamily="34" charset="0"/>
            </a:rPr>
            <a:t>merupakan jaringan paling luar dari tubuh tumbuhan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3600F8-1168-4962-9B74-8C94B5494289}" type="parTrans" cxnId="{A4DDE3DF-1253-4609-9953-1515221A38C0}">
      <dgm:prSet/>
      <dgm:spPr/>
      <dgm:t>
        <a:bodyPr/>
        <a:lstStyle/>
        <a:p>
          <a:endParaRPr lang="en-US"/>
        </a:p>
      </dgm:t>
    </dgm:pt>
    <dgm:pt modelId="{C9ABADDB-5B12-444E-B753-20B27CD4DB53}" type="sibTrans" cxnId="{A4DDE3DF-1253-4609-9953-1515221A38C0}">
      <dgm:prSet/>
      <dgm:spPr/>
      <dgm:t>
        <a:bodyPr/>
        <a:lstStyle/>
        <a:p>
          <a:endParaRPr lang="en-US"/>
        </a:p>
      </dgm:t>
    </dgm:pt>
    <dgm:pt modelId="{CD37F0CD-A8F0-414A-A60E-61D51D1EA7AC}">
      <dgm:prSet phldrT="[Text]" custT="1"/>
      <dgm:spPr/>
      <dgm:t>
        <a:bodyPr/>
        <a:lstStyle/>
        <a:p>
          <a:r>
            <a:rPr lang="en-US" sz="1300">
              <a:latin typeface="Calibri" panose="020F0502020204030204" pitchFamily="34" charset="0"/>
              <a:cs typeface="Calibri" panose="020F0502020204030204" pitchFamily="34" charset="0"/>
            </a:rPr>
            <a:t>Jaringan epidermis menutupi seluruh tubuh tumbuhan, mulai dari akar, batang, dan daun.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8C6E9BB-E225-4C4A-A77E-6FCC2BDEFEE6}" type="parTrans" cxnId="{3BFD521D-681B-47B3-B0B4-7787E865189F}">
      <dgm:prSet/>
      <dgm:spPr/>
      <dgm:t>
        <a:bodyPr/>
        <a:lstStyle/>
        <a:p>
          <a:endParaRPr lang="en-US"/>
        </a:p>
      </dgm:t>
    </dgm:pt>
    <dgm:pt modelId="{2CD167E9-87C3-4973-A9D4-680C49DD7089}" type="sibTrans" cxnId="{3BFD521D-681B-47B3-B0B4-7787E865189F}">
      <dgm:prSet/>
      <dgm:spPr/>
      <dgm:t>
        <a:bodyPr/>
        <a:lstStyle/>
        <a:p>
          <a:endParaRPr lang="en-US"/>
        </a:p>
      </dgm:t>
    </dgm:pt>
    <dgm:pt modelId="{A72E45A5-AA6B-4913-8161-10CAA2753C83}">
      <dgm:prSet phldrT="[Text]" custT="1"/>
      <dgm:spPr/>
      <dgm:t>
        <a:bodyPr/>
        <a:lstStyle/>
        <a:p>
          <a:r>
            <a:rPr lang="en-US" sz="2400" b="1">
              <a:latin typeface="Calibri" panose="020F0502020204030204" pitchFamily="34" charset="0"/>
              <a:cs typeface="Calibri" panose="020F0502020204030204" pitchFamily="34" charset="0"/>
            </a:rPr>
            <a:t>Jaringan parenkim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69A183-6EE5-4E18-AD50-AE14E2C63B34}" type="parTrans" cxnId="{1636564F-9AC4-481D-8429-CB07A98BD32D}">
      <dgm:prSet/>
      <dgm:spPr/>
      <dgm:t>
        <a:bodyPr/>
        <a:lstStyle/>
        <a:p>
          <a:endParaRPr lang="en-US"/>
        </a:p>
      </dgm:t>
    </dgm:pt>
    <dgm:pt modelId="{71A7DF63-491E-45B1-A119-273E774E967A}" type="sibTrans" cxnId="{1636564F-9AC4-481D-8429-CB07A98BD32D}">
      <dgm:prSet/>
      <dgm:spPr/>
      <dgm:t>
        <a:bodyPr/>
        <a:lstStyle/>
        <a:p>
          <a:endParaRPr lang="en-US"/>
        </a:p>
      </dgm:t>
    </dgm:pt>
    <dgm:pt modelId="{7D1F7190-C86E-463C-B0C2-CBB79D8EB884}">
      <dgm:prSet phldrT="[Text]" custT="1"/>
      <dgm:spPr/>
      <dgm:t>
        <a:bodyPr/>
        <a:lstStyle/>
        <a:p>
          <a:r>
            <a:rPr lang="en-US" sz="1300" b="1">
              <a:latin typeface="Calibri" panose="020F0502020204030204" pitchFamily="34" charset="0"/>
              <a:cs typeface="Calibri" panose="020F0502020204030204" pitchFamily="34" charset="0"/>
            </a:rPr>
            <a:t>Parenkim </a:t>
          </a:r>
          <a:r>
            <a:rPr lang="en-US" sz="1300">
              <a:latin typeface="Calibri" panose="020F0502020204030204" pitchFamily="34" charset="0"/>
              <a:cs typeface="Calibri" panose="020F0502020204030204" pitchFamily="34" charset="0"/>
            </a:rPr>
            <a:t>disebut juga jaringan dasar karena menjadi tempat bagi </a:t>
          </a:r>
          <a:r>
            <a:rPr lang="sv-SE" sz="1300">
              <a:latin typeface="Calibri" panose="020F0502020204030204" pitchFamily="34" charset="0"/>
              <a:cs typeface="Calibri" panose="020F0502020204030204" pitchFamily="34" charset="0"/>
            </a:rPr>
            <a:t>jaringan lain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0BB958E-5C55-439F-A53B-352A064F8C0F}" type="parTrans" cxnId="{A4BA7AE8-DB43-479A-84CB-08F491987AAB}">
      <dgm:prSet/>
      <dgm:spPr/>
      <dgm:t>
        <a:bodyPr/>
        <a:lstStyle/>
        <a:p>
          <a:endParaRPr lang="en-US"/>
        </a:p>
      </dgm:t>
    </dgm:pt>
    <dgm:pt modelId="{F076DC8A-CB01-46C2-A81E-45A394DF28C6}" type="sibTrans" cxnId="{A4BA7AE8-DB43-479A-84CB-08F491987AAB}">
      <dgm:prSet/>
      <dgm:spPr/>
      <dgm:t>
        <a:bodyPr/>
        <a:lstStyle/>
        <a:p>
          <a:endParaRPr lang="en-US"/>
        </a:p>
      </dgm:t>
    </dgm:pt>
    <dgm:pt modelId="{6C778034-1440-4196-9B66-CD13A53CE105}">
      <dgm:prSet phldrT="[Text]" custT="1"/>
      <dgm:spPr/>
      <dgm:t>
        <a:bodyPr/>
        <a:lstStyle/>
        <a:p>
          <a:r>
            <a:rPr lang="sv-SE" sz="1300">
              <a:latin typeface="Calibri" panose="020F0502020204030204" pitchFamily="34" charset="0"/>
              <a:cs typeface="Calibri" panose="020F0502020204030204" pitchFamily="34" charset="0"/>
            </a:rPr>
            <a:t>Parenkima tersusun atas banyak sel parenkima berdinding </a:t>
          </a:r>
          <a:r>
            <a:rPr lang="en-US" sz="1300">
              <a:latin typeface="Calibri" panose="020F0502020204030204" pitchFamily="34" charset="0"/>
              <a:cs typeface="Calibri" panose="020F0502020204030204" pitchFamily="34" charset="0"/>
            </a:rPr>
            <a:t>tipis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134725-25C0-4F84-A66A-C3C9135350B9}" type="parTrans" cxnId="{4117ECB9-D91A-45CC-9904-24E194910C48}">
      <dgm:prSet/>
      <dgm:spPr/>
      <dgm:t>
        <a:bodyPr/>
        <a:lstStyle/>
        <a:p>
          <a:endParaRPr lang="en-US"/>
        </a:p>
      </dgm:t>
    </dgm:pt>
    <dgm:pt modelId="{D0938FB9-E226-4972-8D67-074075B8C80E}" type="sibTrans" cxnId="{4117ECB9-D91A-45CC-9904-24E194910C48}">
      <dgm:prSet/>
      <dgm:spPr/>
      <dgm:t>
        <a:bodyPr/>
        <a:lstStyle/>
        <a:p>
          <a:endParaRPr lang="en-US"/>
        </a:p>
      </dgm:t>
    </dgm:pt>
    <dgm:pt modelId="{FA9452BB-99DA-4E9E-932E-6AE0EDB0A495}">
      <dgm:prSet phldrT="[Text]" custT="1"/>
      <dgm:spPr/>
      <dgm:t>
        <a:bodyPr/>
        <a:lstStyle/>
        <a:p>
          <a:r>
            <a:rPr lang="en-US" sz="2400" b="1">
              <a:latin typeface="Calibri" panose="020F0502020204030204" pitchFamily="34" charset="0"/>
              <a:cs typeface="Calibri" panose="020F0502020204030204" pitchFamily="34" charset="0"/>
            </a:rPr>
            <a:t>Jaringan penguat atau penyokong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F62DEE-590C-48B3-B562-2630711788BC}" type="parTrans" cxnId="{1DA8F166-2852-43FA-ADF3-64CAFD787B14}">
      <dgm:prSet/>
      <dgm:spPr/>
      <dgm:t>
        <a:bodyPr/>
        <a:lstStyle/>
        <a:p>
          <a:endParaRPr lang="en-US"/>
        </a:p>
      </dgm:t>
    </dgm:pt>
    <dgm:pt modelId="{AC20156E-1701-41C1-8AF6-55249F2018C5}" type="sibTrans" cxnId="{1DA8F166-2852-43FA-ADF3-64CAFD787B14}">
      <dgm:prSet/>
      <dgm:spPr/>
      <dgm:t>
        <a:bodyPr/>
        <a:lstStyle/>
        <a:p>
          <a:endParaRPr lang="en-US"/>
        </a:p>
      </dgm:t>
    </dgm:pt>
    <dgm:pt modelId="{B322FC1E-088E-4457-B1E2-284A170C4269}">
      <dgm:prSet phldrT="[Text]" custT="1"/>
      <dgm:spPr/>
      <dgm:t>
        <a:bodyPr/>
        <a:lstStyle/>
        <a:p>
          <a:r>
            <a:rPr lang="en-US" sz="1300" b="1">
              <a:latin typeface="Calibri" panose="020F0502020204030204" pitchFamily="34" charset="0"/>
              <a:cs typeface="Calibri" panose="020F0502020204030204" pitchFamily="34" charset="0"/>
            </a:rPr>
            <a:t>Kolenkim </a:t>
          </a:r>
          <a:r>
            <a:rPr lang="en-US" sz="1300">
              <a:latin typeface="Calibri" panose="020F0502020204030204" pitchFamily="34" charset="0"/>
              <a:cs typeface="Calibri" panose="020F0502020204030204" pitchFamily="34" charset="0"/>
            </a:rPr>
            <a:t>merupakan jaringan yang memberi kekuatan yang bersifat sementara pada tumbuhan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3BE2D6-6422-4433-A012-5990D78A8B48}" type="parTrans" cxnId="{60BE5C30-7657-41EB-8965-207E2F1E8E53}">
      <dgm:prSet/>
      <dgm:spPr/>
      <dgm:t>
        <a:bodyPr/>
        <a:lstStyle/>
        <a:p>
          <a:endParaRPr lang="en-US"/>
        </a:p>
      </dgm:t>
    </dgm:pt>
    <dgm:pt modelId="{B2F71761-FD63-4073-9566-4C4DCCC8AE34}" type="sibTrans" cxnId="{60BE5C30-7657-41EB-8965-207E2F1E8E53}">
      <dgm:prSet/>
      <dgm:spPr/>
      <dgm:t>
        <a:bodyPr/>
        <a:lstStyle/>
        <a:p>
          <a:endParaRPr lang="en-US"/>
        </a:p>
      </dgm:t>
    </dgm:pt>
    <dgm:pt modelId="{20A4F47C-1AB5-4902-8C5E-4F9284877676}">
      <dgm:prSet phldrT="[Text]" custT="1"/>
      <dgm:spPr/>
      <dgm:t>
        <a:bodyPr/>
        <a:lstStyle/>
        <a:p>
          <a:r>
            <a:rPr lang="en-US" sz="1300" b="1">
              <a:latin typeface="Calibri" panose="020F0502020204030204" pitchFamily="34" charset="0"/>
              <a:cs typeface="Calibri" panose="020F0502020204030204" pitchFamily="34" charset="0"/>
            </a:rPr>
            <a:t>Sklerenkima </a:t>
          </a:r>
          <a:r>
            <a:rPr lang="en-US" sz="1300">
              <a:latin typeface="Calibri" panose="020F0502020204030204" pitchFamily="34" charset="0"/>
              <a:cs typeface="Calibri" panose="020F0502020204030204" pitchFamily="34" charset="0"/>
            </a:rPr>
            <a:t>merupakan jaringan penguat yang bersifat permanen.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848577-4CB5-43AE-97FD-8997632A4A26}" type="parTrans" cxnId="{5FA310D4-566A-4C38-96F5-15806B579F2D}">
      <dgm:prSet/>
      <dgm:spPr/>
      <dgm:t>
        <a:bodyPr/>
        <a:lstStyle/>
        <a:p>
          <a:endParaRPr lang="en-US"/>
        </a:p>
      </dgm:t>
    </dgm:pt>
    <dgm:pt modelId="{5664EB8F-0913-41A2-B987-18FC4F1F4426}" type="sibTrans" cxnId="{5FA310D4-566A-4C38-96F5-15806B579F2D}">
      <dgm:prSet/>
      <dgm:spPr/>
      <dgm:t>
        <a:bodyPr/>
        <a:lstStyle/>
        <a:p>
          <a:endParaRPr lang="en-US"/>
        </a:p>
      </dgm:t>
    </dgm:pt>
    <dgm:pt modelId="{F80D3FFF-D7D3-4C2B-BB17-360DA7DDE026}">
      <dgm:prSet phldrT="[Text]" custT="1"/>
      <dgm:spPr/>
      <dgm:t>
        <a:bodyPr/>
        <a:lstStyle/>
        <a:p>
          <a:r>
            <a:rPr lang="en-US" sz="3200" b="1" dirty="0" err="1">
              <a:latin typeface="Calibri" panose="020F0502020204030204" pitchFamily="34" charset="0"/>
              <a:cs typeface="Calibri" panose="020F0502020204030204" pitchFamily="34" charset="0"/>
            </a:rPr>
            <a:t>Jaringan</a:t>
          </a:r>
          <a:r>
            <a:rPr lang="en-US" sz="32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200" b="1" dirty="0" err="1">
              <a:latin typeface="Calibri" panose="020F0502020204030204" pitchFamily="34" charset="0"/>
              <a:cs typeface="Calibri" panose="020F0502020204030204" pitchFamily="34" charset="0"/>
            </a:rPr>
            <a:t>pengangkut</a:t>
          </a:r>
          <a:endParaRPr lang="en-US" sz="32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A6F6B8-EFD8-4CD0-8FDF-85805FE32A8F}" type="parTrans" cxnId="{CFBCED90-7AA1-465B-8AE0-6835B6E48622}">
      <dgm:prSet/>
      <dgm:spPr/>
      <dgm:t>
        <a:bodyPr/>
        <a:lstStyle/>
        <a:p>
          <a:endParaRPr lang="en-US"/>
        </a:p>
      </dgm:t>
    </dgm:pt>
    <dgm:pt modelId="{2029D40D-1DD0-4B75-AD7B-2C31DDE46875}" type="sibTrans" cxnId="{CFBCED90-7AA1-465B-8AE0-6835B6E48622}">
      <dgm:prSet/>
      <dgm:spPr/>
      <dgm:t>
        <a:bodyPr/>
        <a:lstStyle/>
        <a:p>
          <a:endParaRPr lang="en-US"/>
        </a:p>
      </dgm:t>
    </dgm:pt>
    <dgm:pt modelId="{0AD6FE7C-14ED-4234-9738-EC755373BE8E}">
      <dgm:prSet phldrT="[Text]" custT="1"/>
      <dgm:spPr/>
      <dgm:t>
        <a:bodyPr/>
        <a:lstStyle/>
        <a:p>
          <a:r>
            <a:rPr lang="en-US" sz="1300" b="1">
              <a:latin typeface="Calibri" panose="020F0502020204030204" pitchFamily="34" charset="0"/>
              <a:cs typeface="Calibri" panose="020F0502020204030204" pitchFamily="34" charset="0"/>
            </a:rPr>
            <a:t>Xilem </a:t>
          </a:r>
          <a:r>
            <a:rPr lang="en-US" sz="1300">
              <a:latin typeface="Calibri" panose="020F0502020204030204" pitchFamily="34" charset="0"/>
              <a:cs typeface="Calibri" panose="020F0502020204030204" pitchFamily="34" charset="0"/>
            </a:rPr>
            <a:t>(jaringan pembuluh kayu) tersusun atas sel-sel memanjang yang sudah mati. Sel-sel tersebut saling menyambung membentuk suatu pembuluh. Pembuluh inilah yang mengangkut air dan unsur hara dari akar menuju daun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CF88D3-39C1-4B34-A8C6-D338A4A70598}" type="parTrans" cxnId="{017F7676-D6E6-48E6-9CE5-58914F1C51FD}">
      <dgm:prSet/>
      <dgm:spPr/>
      <dgm:t>
        <a:bodyPr/>
        <a:lstStyle/>
        <a:p>
          <a:endParaRPr lang="en-US"/>
        </a:p>
      </dgm:t>
    </dgm:pt>
    <dgm:pt modelId="{19613F00-D578-47E6-B4B7-C0A584A7FAB6}" type="sibTrans" cxnId="{017F7676-D6E6-48E6-9CE5-58914F1C51FD}">
      <dgm:prSet/>
      <dgm:spPr/>
      <dgm:t>
        <a:bodyPr/>
        <a:lstStyle/>
        <a:p>
          <a:endParaRPr lang="en-US"/>
        </a:p>
      </dgm:t>
    </dgm:pt>
    <dgm:pt modelId="{A5365D2D-8857-4BD5-8DE7-EABBC37812D6}">
      <dgm:prSet phldrT="[Text]" custT="1"/>
      <dgm:spPr/>
      <dgm:t>
        <a:bodyPr/>
        <a:lstStyle/>
        <a:p>
          <a:r>
            <a:rPr lang="en-US" sz="1300" b="1" dirty="0" err="1">
              <a:latin typeface="Calibri" panose="020F0502020204030204" pitchFamily="34" charset="0"/>
              <a:cs typeface="Calibri" panose="020F0502020204030204" pitchFamily="34" charset="0"/>
            </a:rPr>
            <a:t>Floem</a:t>
          </a:r>
          <a:r>
            <a:rPr lang="en-US" sz="13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jaringan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pembuluh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tapis)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terdiri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atas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sel-sel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hidup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berdinding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tipis.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Floem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berfungsi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mengedarkan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hasil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fotosintesis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dari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daun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ke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seluruh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tubuh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dirty="0" err="1">
              <a:latin typeface="Calibri" panose="020F0502020204030204" pitchFamily="34" charset="0"/>
              <a:cs typeface="Calibri" panose="020F0502020204030204" pitchFamily="34" charset="0"/>
            </a:rPr>
            <a:t>tumbuhan</a:t>
          </a:r>
          <a: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4FD9CEB1-851F-4331-BDE3-ADDC6A168617}" type="parTrans" cxnId="{0FCBD794-96D4-47BB-A122-782707F1BA01}">
      <dgm:prSet/>
      <dgm:spPr/>
      <dgm:t>
        <a:bodyPr/>
        <a:lstStyle/>
        <a:p>
          <a:endParaRPr lang="en-US"/>
        </a:p>
      </dgm:t>
    </dgm:pt>
    <dgm:pt modelId="{7192FD0C-183A-4A75-BA00-0AA8C05DF8CB}" type="sibTrans" cxnId="{0FCBD794-96D4-47BB-A122-782707F1BA01}">
      <dgm:prSet/>
      <dgm:spPr/>
      <dgm:t>
        <a:bodyPr/>
        <a:lstStyle/>
        <a:p>
          <a:endParaRPr lang="en-US"/>
        </a:p>
      </dgm:t>
    </dgm:pt>
    <dgm:pt modelId="{EA1C3A83-4B97-48EE-A200-2F8799E7FDF0}" type="pres">
      <dgm:prSet presAssocID="{A1ABB44B-6267-4A64-AE48-7BACCA3A6DA0}" presName="Name0" presStyleCnt="0">
        <dgm:presLayoutVars>
          <dgm:dir/>
          <dgm:animLvl val="lvl"/>
          <dgm:resizeHandles val="exact"/>
        </dgm:presLayoutVars>
      </dgm:prSet>
      <dgm:spPr/>
    </dgm:pt>
    <dgm:pt modelId="{DA62F2BD-F608-4124-9BD7-0FCDF2837860}" type="pres">
      <dgm:prSet presAssocID="{808FB3A2-3214-4011-9F76-622D7A3AE69C}" presName="linNode" presStyleCnt="0"/>
      <dgm:spPr/>
    </dgm:pt>
    <dgm:pt modelId="{C7E83884-703C-45ED-8E28-F936FC7C5579}" type="pres">
      <dgm:prSet presAssocID="{808FB3A2-3214-4011-9F76-622D7A3AE69C}" presName="parentText" presStyleLbl="node1" presStyleIdx="0" presStyleCnt="4" custScaleY="67007">
        <dgm:presLayoutVars>
          <dgm:chMax val="1"/>
          <dgm:bulletEnabled val="1"/>
        </dgm:presLayoutVars>
      </dgm:prSet>
      <dgm:spPr/>
    </dgm:pt>
    <dgm:pt modelId="{887250DB-37B7-4C39-B279-D9B38F0B4909}" type="pres">
      <dgm:prSet presAssocID="{808FB3A2-3214-4011-9F76-622D7A3AE69C}" presName="descendantText" presStyleLbl="alignAccFollowNode1" presStyleIdx="0" presStyleCnt="4" custScaleY="77906">
        <dgm:presLayoutVars>
          <dgm:bulletEnabled val="1"/>
        </dgm:presLayoutVars>
      </dgm:prSet>
      <dgm:spPr/>
    </dgm:pt>
    <dgm:pt modelId="{B3EAE300-F0BE-4669-8ED5-A61FF2EE4B29}" type="pres">
      <dgm:prSet presAssocID="{858C5A97-53A0-4C0E-80E6-135428234E1D}" presName="sp" presStyleCnt="0"/>
      <dgm:spPr/>
    </dgm:pt>
    <dgm:pt modelId="{1055177C-A328-4942-B49D-3C732DBBAC1A}" type="pres">
      <dgm:prSet presAssocID="{A72E45A5-AA6B-4913-8161-10CAA2753C83}" presName="linNode" presStyleCnt="0"/>
      <dgm:spPr/>
    </dgm:pt>
    <dgm:pt modelId="{7E0769E3-19EE-4A9D-A259-BDCE3EEF25A1}" type="pres">
      <dgm:prSet presAssocID="{A72E45A5-AA6B-4913-8161-10CAA2753C83}" presName="parentText" presStyleLbl="node1" presStyleIdx="1" presStyleCnt="4" custScaleY="61859" custLinFactNeighborX="-1628" custLinFactNeighborY="1858">
        <dgm:presLayoutVars>
          <dgm:chMax val="1"/>
          <dgm:bulletEnabled val="1"/>
        </dgm:presLayoutVars>
      </dgm:prSet>
      <dgm:spPr/>
    </dgm:pt>
    <dgm:pt modelId="{5BCD19B3-D6CA-4A30-8BAA-326A2E4553A3}" type="pres">
      <dgm:prSet presAssocID="{A72E45A5-AA6B-4913-8161-10CAA2753C83}" presName="descendantText" presStyleLbl="alignAccFollowNode1" presStyleIdx="1" presStyleCnt="4" custScaleY="72364">
        <dgm:presLayoutVars>
          <dgm:bulletEnabled val="1"/>
        </dgm:presLayoutVars>
      </dgm:prSet>
      <dgm:spPr/>
    </dgm:pt>
    <dgm:pt modelId="{B63E3848-6731-4BC1-861C-389D63725C69}" type="pres">
      <dgm:prSet presAssocID="{71A7DF63-491E-45B1-A119-273E774E967A}" presName="sp" presStyleCnt="0"/>
      <dgm:spPr/>
    </dgm:pt>
    <dgm:pt modelId="{FB1C5BC1-8007-47C1-81C8-D93A90A9137A}" type="pres">
      <dgm:prSet presAssocID="{FA9452BB-99DA-4E9E-932E-6AE0EDB0A495}" presName="linNode" presStyleCnt="0"/>
      <dgm:spPr/>
    </dgm:pt>
    <dgm:pt modelId="{336C0228-FC4D-4361-85CE-A398B9E08221}" type="pres">
      <dgm:prSet presAssocID="{FA9452BB-99DA-4E9E-932E-6AE0EDB0A495}" presName="parentText" presStyleLbl="node1" presStyleIdx="2" presStyleCnt="4" custScaleY="64614">
        <dgm:presLayoutVars>
          <dgm:chMax val="1"/>
          <dgm:bulletEnabled val="1"/>
        </dgm:presLayoutVars>
      </dgm:prSet>
      <dgm:spPr/>
    </dgm:pt>
    <dgm:pt modelId="{69ACE271-315F-4AA5-8B7B-F4A81B6B36CF}" type="pres">
      <dgm:prSet presAssocID="{FA9452BB-99DA-4E9E-932E-6AE0EDB0A495}" presName="descendantText" presStyleLbl="alignAccFollowNode1" presStyleIdx="2" presStyleCnt="4" custScaleY="77702">
        <dgm:presLayoutVars>
          <dgm:bulletEnabled val="1"/>
        </dgm:presLayoutVars>
      </dgm:prSet>
      <dgm:spPr/>
    </dgm:pt>
    <dgm:pt modelId="{FB52D676-647C-46CB-9A58-EDDA162A95EA}" type="pres">
      <dgm:prSet presAssocID="{AC20156E-1701-41C1-8AF6-55249F2018C5}" presName="sp" presStyleCnt="0"/>
      <dgm:spPr/>
    </dgm:pt>
    <dgm:pt modelId="{BB7891E4-0FB3-42C6-8978-75E67CDBBCAC}" type="pres">
      <dgm:prSet presAssocID="{F80D3FFF-D7D3-4C2B-BB17-360DA7DDE026}" presName="linNode" presStyleCnt="0"/>
      <dgm:spPr/>
    </dgm:pt>
    <dgm:pt modelId="{DD7270CE-75AF-462D-B0B4-25A08E5233F6}" type="pres">
      <dgm:prSet presAssocID="{F80D3FFF-D7D3-4C2B-BB17-360DA7DDE026}" presName="parentText" presStyleLbl="node1" presStyleIdx="3" presStyleCnt="4" custScaleY="126452">
        <dgm:presLayoutVars>
          <dgm:chMax val="1"/>
          <dgm:bulletEnabled val="1"/>
        </dgm:presLayoutVars>
      </dgm:prSet>
      <dgm:spPr/>
    </dgm:pt>
    <dgm:pt modelId="{8F4F9C2B-945F-4D56-A9DD-67415DCCAFF8}" type="pres">
      <dgm:prSet presAssocID="{F80D3FFF-D7D3-4C2B-BB17-360DA7DDE026}" presName="descendantText" presStyleLbl="alignAccFollowNode1" presStyleIdx="3" presStyleCnt="4" custScaleY="171671">
        <dgm:presLayoutVars>
          <dgm:bulletEnabled val="1"/>
        </dgm:presLayoutVars>
      </dgm:prSet>
      <dgm:spPr/>
    </dgm:pt>
  </dgm:ptLst>
  <dgm:cxnLst>
    <dgm:cxn modelId="{86056F05-6E59-4023-AAE0-B8185037C990}" type="presOf" srcId="{CD37F0CD-A8F0-414A-A60E-61D51D1EA7AC}" destId="{887250DB-37B7-4C39-B279-D9B38F0B4909}" srcOrd="0" destOrd="1" presId="urn:microsoft.com/office/officeart/2005/8/layout/vList5"/>
    <dgm:cxn modelId="{12B25605-02E6-46A7-A1ED-7A7A5768DC72}" type="presOf" srcId="{3D500BB1-87E1-408E-9091-50B823542473}" destId="{887250DB-37B7-4C39-B279-D9B38F0B4909}" srcOrd="0" destOrd="0" presId="urn:microsoft.com/office/officeart/2005/8/layout/vList5"/>
    <dgm:cxn modelId="{491D1F0B-335E-467A-801E-D7AA0BA89814}" type="presOf" srcId="{808FB3A2-3214-4011-9F76-622D7A3AE69C}" destId="{C7E83884-703C-45ED-8E28-F936FC7C5579}" srcOrd="0" destOrd="0" presId="urn:microsoft.com/office/officeart/2005/8/layout/vList5"/>
    <dgm:cxn modelId="{540E6E17-99A0-449B-8AA2-6A427BB3EE1B}" type="presOf" srcId="{A72E45A5-AA6B-4913-8161-10CAA2753C83}" destId="{7E0769E3-19EE-4A9D-A259-BDCE3EEF25A1}" srcOrd="0" destOrd="0" presId="urn:microsoft.com/office/officeart/2005/8/layout/vList5"/>
    <dgm:cxn modelId="{3BFD521D-681B-47B3-B0B4-7787E865189F}" srcId="{808FB3A2-3214-4011-9F76-622D7A3AE69C}" destId="{CD37F0CD-A8F0-414A-A60E-61D51D1EA7AC}" srcOrd="1" destOrd="0" parTransId="{48C6E9BB-E225-4C4A-A77E-6FCC2BDEFEE6}" sibTransId="{2CD167E9-87C3-4973-A9D4-680C49DD7089}"/>
    <dgm:cxn modelId="{0746BC2C-FEFE-4B68-87CC-E64B9F69742F}" type="presOf" srcId="{0AD6FE7C-14ED-4234-9738-EC755373BE8E}" destId="{8F4F9C2B-945F-4D56-A9DD-67415DCCAFF8}" srcOrd="0" destOrd="0" presId="urn:microsoft.com/office/officeart/2005/8/layout/vList5"/>
    <dgm:cxn modelId="{60BE5C30-7657-41EB-8965-207E2F1E8E53}" srcId="{FA9452BB-99DA-4E9E-932E-6AE0EDB0A495}" destId="{B322FC1E-088E-4457-B1E2-284A170C4269}" srcOrd="0" destOrd="0" parTransId="{D03BE2D6-6422-4433-A012-5990D78A8B48}" sibTransId="{B2F71761-FD63-4073-9566-4C4DCCC8AE34}"/>
    <dgm:cxn modelId="{4D6E8E34-B563-4239-B665-093DAD7B2218}" type="presOf" srcId="{B322FC1E-088E-4457-B1E2-284A170C4269}" destId="{69ACE271-315F-4AA5-8B7B-F4A81B6B36CF}" srcOrd="0" destOrd="0" presId="urn:microsoft.com/office/officeart/2005/8/layout/vList5"/>
    <dgm:cxn modelId="{ABF68E38-73A8-4CCE-A6AD-60B650B98A25}" type="presOf" srcId="{FA9452BB-99DA-4E9E-932E-6AE0EDB0A495}" destId="{336C0228-FC4D-4361-85CE-A398B9E08221}" srcOrd="0" destOrd="0" presId="urn:microsoft.com/office/officeart/2005/8/layout/vList5"/>
    <dgm:cxn modelId="{AF749A62-C23C-4BD5-A5CA-BD3DB2BD146E}" srcId="{A1ABB44B-6267-4A64-AE48-7BACCA3A6DA0}" destId="{808FB3A2-3214-4011-9F76-622D7A3AE69C}" srcOrd="0" destOrd="0" parTransId="{0D19E68E-BD66-4A2B-AF70-C5DC9CB37FB4}" sibTransId="{858C5A97-53A0-4C0E-80E6-135428234E1D}"/>
    <dgm:cxn modelId="{1DA8F166-2852-43FA-ADF3-64CAFD787B14}" srcId="{A1ABB44B-6267-4A64-AE48-7BACCA3A6DA0}" destId="{FA9452BB-99DA-4E9E-932E-6AE0EDB0A495}" srcOrd="2" destOrd="0" parTransId="{53F62DEE-590C-48B3-B562-2630711788BC}" sibTransId="{AC20156E-1701-41C1-8AF6-55249F2018C5}"/>
    <dgm:cxn modelId="{1636564F-9AC4-481D-8429-CB07A98BD32D}" srcId="{A1ABB44B-6267-4A64-AE48-7BACCA3A6DA0}" destId="{A72E45A5-AA6B-4913-8161-10CAA2753C83}" srcOrd="1" destOrd="0" parTransId="{F769A183-6EE5-4E18-AD50-AE14E2C63B34}" sibTransId="{71A7DF63-491E-45B1-A119-273E774E967A}"/>
    <dgm:cxn modelId="{017F7676-D6E6-48E6-9CE5-58914F1C51FD}" srcId="{F80D3FFF-D7D3-4C2B-BB17-360DA7DDE026}" destId="{0AD6FE7C-14ED-4234-9738-EC755373BE8E}" srcOrd="0" destOrd="0" parTransId="{BECF88D3-39C1-4B34-A8C6-D338A4A70598}" sibTransId="{19613F00-D578-47E6-B4B7-C0A584A7FAB6}"/>
    <dgm:cxn modelId="{DE4A217C-07F2-426E-A2B8-C1BEC1FDF179}" type="presOf" srcId="{A1ABB44B-6267-4A64-AE48-7BACCA3A6DA0}" destId="{EA1C3A83-4B97-48EE-A200-2F8799E7FDF0}" srcOrd="0" destOrd="0" presId="urn:microsoft.com/office/officeart/2005/8/layout/vList5"/>
    <dgm:cxn modelId="{DBC14390-4553-4E85-81F5-AE4A4E77B09D}" type="presOf" srcId="{7D1F7190-C86E-463C-B0C2-CBB79D8EB884}" destId="{5BCD19B3-D6CA-4A30-8BAA-326A2E4553A3}" srcOrd="0" destOrd="0" presId="urn:microsoft.com/office/officeart/2005/8/layout/vList5"/>
    <dgm:cxn modelId="{CFBCED90-7AA1-465B-8AE0-6835B6E48622}" srcId="{A1ABB44B-6267-4A64-AE48-7BACCA3A6DA0}" destId="{F80D3FFF-D7D3-4C2B-BB17-360DA7DDE026}" srcOrd="3" destOrd="0" parTransId="{47A6F6B8-EFD8-4CD0-8FDF-85805FE32A8F}" sibTransId="{2029D40D-1DD0-4B75-AD7B-2C31DDE46875}"/>
    <dgm:cxn modelId="{8FAC3893-25A2-457D-BBDE-E25D99A89260}" type="presOf" srcId="{20A4F47C-1AB5-4902-8C5E-4F9284877676}" destId="{69ACE271-315F-4AA5-8B7B-F4A81B6B36CF}" srcOrd="0" destOrd="1" presId="urn:microsoft.com/office/officeart/2005/8/layout/vList5"/>
    <dgm:cxn modelId="{0FCBD794-96D4-47BB-A122-782707F1BA01}" srcId="{F80D3FFF-D7D3-4C2B-BB17-360DA7DDE026}" destId="{A5365D2D-8857-4BD5-8DE7-EABBC37812D6}" srcOrd="1" destOrd="0" parTransId="{4FD9CEB1-851F-4331-BDE3-ADDC6A168617}" sibTransId="{7192FD0C-183A-4A75-BA00-0AA8C05DF8CB}"/>
    <dgm:cxn modelId="{4117ECB9-D91A-45CC-9904-24E194910C48}" srcId="{A72E45A5-AA6B-4913-8161-10CAA2753C83}" destId="{6C778034-1440-4196-9B66-CD13A53CE105}" srcOrd="1" destOrd="0" parTransId="{57134725-25C0-4F84-A66A-C3C9135350B9}" sibTransId="{D0938FB9-E226-4972-8D67-074075B8C80E}"/>
    <dgm:cxn modelId="{5FA310D4-566A-4C38-96F5-15806B579F2D}" srcId="{FA9452BB-99DA-4E9E-932E-6AE0EDB0A495}" destId="{20A4F47C-1AB5-4902-8C5E-4F9284877676}" srcOrd="1" destOrd="0" parTransId="{2D848577-4CB5-43AE-97FD-8997632A4A26}" sibTransId="{5664EB8F-0913-41A2-B987-18FC4F1F4426}"/>
    <dgm:cxn modelId="{A4DDE3DF-1253-4609-9953-1515221A38C0}" srcId="{808FB3A2-3214-4011-9F76-622D7A3AE69C}" destId="{3D500BB1-87E1-408E-9091-50B823542473}" srcOrd="0" destOrd="0" parTransId="{603600F8-1168-4962-9B74-8C94B5494289}" sibTransId="{C9ABADDB-5B12-444E-B753-20B27CD4DB53}"/>
    <dgm:cxn modelId="{6100EFE5-E31A-406C-9064-0429CBD241D8}" type="presOf" srcId="{6C778034-1440-4196-9B66-CD13A53CE105}" destId="{5BCD19B3-D6CA-4A30-8BAA-326A2E4553A3}" srcOrd="0" destOrd="1" presId="urn:microsoft.com/office/officeart/2005/8/layout/vList5"/>
    <dgm:cxn modelId="{A4BA7AE8-DB43-479A-84CB-08F491987AAB}" srcId="{A72E45A5-AA6B-4913-8161-10CAA2753C83}" destId="{7D1F7190-C86E-463C-B0C2-CBB79D8EB884}" srcOrd="0" destOrd="0" parTransId="{A0BB958E-5C55-439F-A53B-352A064F8C0F}" sibTransId="{F076DC8A-CB01-46C2-A81E-45A394DF28C6}"/>
    <dgm:cxn modelId="{027537EF-BAED-4F7F-9D53-B7FE0AE8BF1C}" type="presOf" srcId="{A5365D2D-8857-4BD5-8DE7-EABBC37812D6}" destId="{8F4F9C2B-945F-4D56-A9DD-67415DCCAFF8}" srcOrd="0" destOrd="1" presId="urn:microsoft.com/office/officeart/2005/8/layout/vList5"/>
    <dgm:cxn modelId="{04730FFD-A289-4108-8682-08386CA5979F}" type="presOf" srcId="{F80D3FFF-D7D3-4C2B-BB17-360DA7DDE026}" destId="{DD7270CE-75AF-462D-B0B4-25A08E5233F6}" srcOrd="0" destOrd="0" presId="urn:microsoft.com/office/officeart/2005/8/layout/vList5"/>
    <dgm:cxn modelId="{412DB585-942E-40AA-AF5B-9931B3E5F8F0}" type="presParOf" srcId="{EA1C3A83-4B97-48EE-A200-2F8799E7FDF0}" destId="{DA62F2BD-F608-4124-9BD7-0FCDF2837860}" srcOrd="0" destOrd="0" presId="urn:microsoft.com/office/officeart/2005/8/layout/vList5"/>
    <dgm:cxn modelId="{80C9C354-5388-4373-B8BD-F1946BB58AD6}" type="presParOf" srcId="{DA62F2BD-F608-4124-9BD7-0FCDF2837860}" destId="{C7E83884-703C-45ED-8E28-F936FC7C5579}" srcOrd="0" destOrd="0" presId="urn:microsoft.com/office/officeart/2005/8/layout/vList5"/>
    <dgm:cxn modelId="{09B76D01-EA74-4A1B-966D-953BE9C0E954}" type="presParOf" srcId="{DA62F2BD-F608-4124-9BD7-0FCDF2837860}" destId="{887250DB-37B7-4C39-B279-D9B38F0B4909}" srcOrd="1" destOrd="0" presId="urn:microsoft.com/office/officeart/2005/8/layout/vList5"/>
    <dgm:cxn modelId="{979037C7-7F13-44F3-B06D-276EE8C442CA}" type="presParOf" srcId="{EA1C3A83-4B97-48EE-A200-2F8799E7FDF0}" destId="{B3EAE300-F0BE-4669-8ED5-A61FF2EE4B29}" srcOrd="1" destOrd="0" presId="urn:microsoft.com/office/officeart/2005/8/layout/vList5"/>
    <dgm:cxn modelId="{72E55F53-385A-45B9-8350-E3EC8FC9F6C4}" type="presParOf" srcId="{EA1C3A83-4B97-48EE-A200-2F8799E7FDF0}" destId="{1055177C-A328-4942-B49D-3C732DBBAC1A}" srcOrd="2" destOrd="0" presId="urn:microsoft.com/office/officeart/2005/8/layout/vList5"/>
    <dgm:cxn modelId="{5EBDCC91-9330-4481-A1C1-0E008B50FBF9}" type="presParOf" srcId="{1055177C-A328-4942-B49D-3C732DBBAC1A}" destId="{7E0769E3-19EE-4A9D-A259-BDCE3EEF25A1}" srcOrd="0" destOrd="0" presId="urn:microsoft.com/office/officeart/2005/8/layout/vList5"/>
    <dgm:cxn modelId="{47480889-630F-44F4-8E02-F03AB756832C}" type="presParOf" srcId="{1055177C-A328-4942-B49D-3C732DBBAC1A}" destId="{5BCD19B3-D6CA-4A30-8BAA-326A2E4553A3}" srcOrd="1" destOrd="0" presId="urn:microsoft.com/office/officeart/2005/8/layout/vList5"/>
    <dgm:cxn modelId="{4BCA1F86-0D45-4ABE-8701-F6CD11C330FE}" type="presParOf" srcId="{EA1C3A83-4B97-48EE-A200-2F8799E7FDF0}" destId="{B63E3848-6731-4BC1-861C-389D63725C69}" srcOrd="3" destOrd="0" presId="urn:microsoft.com/office/officeart/2005/8/layout/vList5"/>
    <dgm:cxn modelId="{EDE37FAB-2442-41A8-83DB-072DBF547C01}" type="presParOf" srcId="{EA1C3A83-4B97-48EE-A200-2F8799E7FDF0}" destId="{FB1C5BC1-8007-47C1-81C8-D93A90A9137A}" srcOrd="4" destOrd="0" presId="urn:microsoft.com/office/officeart/2005/8/layout/vList5"/>
    <dgm:cxn modelId="{E54BD9E0-FF41-48CF-89B6-23CD8B4C2D1C}" type="presParOf" srcId="{FB1C5BC1-8007-47C1-81C8-D93A90A9137A}" destId="{336C0228-FC4D-4361-85CE-A398B9E08221}" srcOrd="0" destOrd="0" presId="urn:microsoft.com/office/officeart/2005/8/layout/vList5"/>
    <dgm:cxn modelId="{64517378-12F6-4DBE-9A8C-413E726023FA}" type="presParOf" srcId="{FB1C5BC1-8007-47C1-81C8-D93A90A9137A}" destId="{69ACE271-315F-4AA5-8B7B-F4A81B6B36CF}" srcOrd="1" destOrd="0" presId="urn:microsoft.com/office/officeart/2005/8/layout/vList5"/>
    <dgm:cxn modelId="{1075E8D9-EBD7-41BC-B124-0D885D04A8E1}" type="presParOf" srcId="{EA1C3A83-4B97-48EE-A200-2F8799E7FDF0}" destId="{FB52D676-647C-46CB-9A58-EDDA162A95EA}" srcOrd="5" destOrd="0" presId="urn:microsoft.com/office/officeart/2005/8/layout/vList5"/>
    <dgm:cxn modelId="{EB12E03A-9112-49DD-B961-7E6C56901B72}" type="presParOf" srcId="{EA1C3A83-4B97-48EE-A200-2F8799E7FDF0}" destId="{BB7891E4-0FB3-42C6-8978-75E67CDBBCAC}" srcOrd="6" destOrd="0" presId="urn:microsoft.com/office/officeart/2005/8/layout/vList5"/>
    <dgm:cxn modelId="{13106130-B46F-4DFB-A742-79C885698EEF}" type="presParOf" srcId="{BB7891E4-0FB3-42C6-8978-75E67CDBBCAC}" destId="{DD7270CE-75AF-462D-B0B4-25A08E5233F6}" srcOrd="0" destOrd="0" presId="urn:microsoft.com/office/officeart/2005/8/layout/vList5"/>
    <dgm:cxn modelId="{7921B952-03B6-404F-B628-E02872B335E3}" type="presParOf" srcId="{BB7891E4-0FB3-42C6-8978-75E67CDBBCAC}" destId="{8F4F9C2B-945F-4D56-A9DD-67415DCCAF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ABB44B-6267-4A64-AE48-7BACCA3A6DA0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08FB3A2-3214-4011-9F76-622D7A3AE69C}">
      <dgm:prSet phldrT="[Text]" custT="1"/>
      <dgm:spPr/>
      <dgm:t>
        <a:bodyPr/>
        <a:lstStyle/>
        <a:p>
          <a:r>
            <a:rPr lang="en-US" sz="2400">
              <a:latin typeface="Calibri" panose="020F0502020204030204" pitchFamily="34" charset="0"/>
              <a:cs typeface="Calibri" panose="020F0502020204030204" pitchFamily="34" charset="0"/>
            </a:rPr>
            <a:t>Jaringan epitelium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D19E68E-BD66-4A2B-AF70-C5DC9CB37FB4}" type="parTrans" cxnId="{AF749A62-C23C-4BD5-A5CA-BD3DB2BD146E}">
      <dgm:prSet/>
      <dgm:spPr/>
      <dgm:t>
        <a:bodyPr/>
        <a:lstStyle/>
        <a:p>
          <a:endParaRPr lang="en-US"/>
        </a:p>
      </dgm:t>
    </dgm:pt>
    <dgm:pt modelId="{858C5A97-53A0-4C0E-80E6-135428234E1D}" type="sibTrans" cxnId="{AF749A62-C23C-4BD5-A5CA-BD3DB2BD146E}">
      <dgm:prSet/>
      <dgm:spPr/>
      <dgm:t>
        <a:bodyPr/>
        <a:lstStyle/>
        <a:p>
          <a:endParaRPr lang="en-US"/>
        </a:p>
      </dgm:t>
    </dgm:pt>
    <dgm:pt modelId="{3D500BB1-87E1-408E-9091-50B823542473}">
      <dgm:prSet phldrT="[Text]"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cs typeface="Calibri" panose="020F0502020204030204" pitchFamily="34" charset="0"/>
            </a:rPr>
            <a:t>Jaringan epitelium berfungsi sebagai pelindung tubuh atau organ, pelapis saluran kelenjar, dan penerima rangsangan.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3600F8-1168-4962-9B74-8C94B5494289}" type="parTrans" cxnId="{A4DDE3DF-1253-4609-9953-1515221A38C0}">
      <dgm:prSet/>
      <dgm:spPr/>
      <dgm:t>
        <a:bodyPr/>
        <a:lstStyle/>
        <a:p>
          <a:endParaRPr lang="en-US"/>
        </a:p>
      </dgm:t>
    </dgm:pt>
    <dgm:pt modelId="{C9ABADDB-5B12-444E-B753-20B27CD4DB53}" type="sibTrans" cxnId="{A4DDE3DF-1253-4609-9953-1515221A38C0}">
      <dgm:prSet/>
      <dgm:spPr/>
      <dgm:t>
        <a:bodyPr/>
        <a:lstStyle/>
        <a:p>
          <a:endParaRPr lang="en-US"/>
        </a:p>
      </dgm:t>
    </dgm:pt>
    <dgm:pt modelId="{A72E45A5-AA6B-4913-8161-10CAA2753C83}">
      <dgm:prSet phldrT="[Text]" custT="1"/>
      <dgm:spPr/>
      <dgm:t>
        <a:bodyPr/>
        <a:lstStyle/>
        <a:p>
          <a:r>
            <a:rPr lang="en-US" sz="2400">
              <a:latin typeface="Calibri" panose="020F0502020204030204" pitchFamily="34" charset="0"/>
              <a:cs typeface="Calibri" panose="020F0502020204030204" pitchFamily="34" charset="0"/>
            </a:rPr>
            <a:t>Jaringan otot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69A183-6EE5-4E18-AD50-AE14E2C63B34}" type="parTrans" cxnId="{1636564F-9AC4-481D-8429-CB07A98BD32D}">
      <dgm:prSet/>
      <dgm:spPr/>
      <dgm:t>
        <a:bodyPr/>
        <a:lstStyle/>
        <a:p>
          <a:endParaRPr lang="en-US"/>
        </a:p>
      </dgm:t>
    </dgm:pt>
    <dgm:pt modelId="{71A7DF63-491E-45B1-A119-273E774E967A}" type="sibTrans" cxnId="{1636564F-9AC4-481D-8429-CB07A98BD32D}">
      <dgm:prSet/>
      <dgm:spPr/>
      <dgm:t>
        <a:bodyPr/>
        <a:lstStyle/>
        <a:p>
          <a:endParaRPr lang="en-US"/>
        </a:p>
      </dgm:t>
    </dgm:pt>
    <dgm:pt modelId="{7D1F7190-C86E-463C-B0C2-CBB79D8EB884}">
      <dgm:prSet phldrT="[Text]"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cs typeface="Calibri" panose="020F0502020204030204" pitchFamily="34" charset="0"/>
            </a:rPr>
            <a:t>Otot polos, otot jantung, dan otot lurik.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0BB958E-5C55-439F-A53B-352A064F8C0F}" type="parTrans" cxnId="{A4BA7AE8-DB43-479A-84CB-08F491987AAB}">
      <dgm:prSet/>
      <dgm:spPr/>
      <dgm:t>
        <a:bodyPr/>
        <a:lstStyle/>
        <a:p>
          <a:endParaRPr lang="en-US"/>
        </a:p>
      </dgm:t>
    </dgm:pt>
    <dgm:pt modelId="{F076DC8A-CB01-46C2-A81E-45A394DF28C6}" type="sibTrans" cxnId="{A4BA7AE8-DB43-479A-84CB-08F491987AAB}">
      <dgm:prSet/>
      <dgm:spPr/>
      <dgm:t>
        <a:bodyPr/>
        <a:lstStyle/>
        <a:p>
          <a:endParaRPr lang="en-US"/>
        </a:p>
      </dgm:t>
    </dgm:pt>
    <dgm:pt modelId="{FA9452BB-99DA-4E9E-932E-6AE0EDB0A495}">
      <dgm:prSet phldrT="[Text]" custT="1"/>
      <dgm:spPr/>
      <dgm:t>
        <a:bodyPr/>
        <a:lstStyle/>
        <a:p>
          <a:r>
            <a:rPr lang="en-US" sz="2400">
              <a:latin typeface="Calibri" panose="020F0502020204030204" pitchFamily="34" charset="0"/>
              <a:cs typeface="Calibri" panose="020F0502020204030204" pitchFamily="34" charset="0"/>
            </a:rPr>
            <a:t>Jaringan saraf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F62DEE-590C-48B3-B562-2630711788BC}" type="parTrans" cxnId="{1DA8F166-2852-43FA-ADF3-64CAFD787B14}">
      <dgm:prSet/>
      <dgm:spPr/>
      <dgm:t>
        <a:bodyPr/>
        <a:lstStyle/>
        <a:p>
          <a:endParaRPr lang="en-US"/>
        </a:p>
      </dgm:t>
    </dgm:pt>
    <dgm:pt modelId="{AC20156E-1701-41C1-8AF6-55249F2018C5}" type="sibTrans" cxnId="{1DA8F166-2852-43FA-ADF3-64CAFD787B14}">
      <dgm:prSet/>
      <dgm:spPr/>
      <dgm:t>
        <a:bodyPr/>
        <a:lstStyle/>
        <a:p>
          <a:endParaRPr lang="en-US"/>
        </a:p>
      </dgm:t>
    </dgm:pt>
    <dgm:pt modelId="{B322FC1E-088E-4457-B1E2-284A170C4269}">
      <dgm:prSet phldrT="[Text]"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cs typeface="Calibri" panose="020F0502020204030204" pitchFamily="34" charset="0"/>
            </a:rPr>
            <a:t>Jaringan saraf tersusun atas sel-sel saraf (neuron) yang berfungsi menerima dan mengirim rangsangan.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3BE2D6-6422-4433-A012-5990D78A8B48}" type="parTrans" cxnId="{60BE5C30-7657-41EB-8965-207E2F1E8E53}">
      <dgm:prSet/>
      <dgm:spPr/>
      <dgm:t>
        <a:bodyPr/>
        <a:lstStyle/>
        <a:p>
          <a:endParaRPr lang="en-US"/>
        </a:p>
      </dgm:t>
    </dgm:pt>
    <dgm:pt modelId="{B2F71761-FD63-4073-9566-4C4DCCC8AE34}" type="sibTrans" cxnId="{60BE5C30-7657-41EB-8965-207E2F1E8E53}">
      <dgm:prSet/>
      <dgm:spPr/>
      <dgm:t>
        <a:bodyPr/>
        <a:lstStyle/>
        <a:p>
          <a:endParaRPr lang="en-US"/>
        </a:p>
      </dgm:t>
    </dgm:pt>
    <dgm:pt modelId="{F80D3FFF-D7D3-4C2B-BB17-360DA7DDE026}">
      <dgm:prSet phldrT="[Text]" custT="1"/>
      <dgm:spPr/>
      <dgm:t>
        <a:bodyPr/>
        <a:lstStyle/>
        <a:p>
          <a:r>
            <a:rPr lang="en-US" sz="2400">
              <a:latin typeface="Calibri" panose="020F0502020204030204" pitchFamily="34" charset="0"/>
              <a:cs typeface="Calibri" panose="020F0502020204030204" pitchFamily="34" charset="0"/>
            </a:rPr>
            <a:t>Jaringan penyokong</a:t>
          </a:r>
          <a:endParaRPr lang="en-US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A6F6B8-EFD8-4CD0-8FDF-85805FE32A8F}" type="parTrans" cxnId="{CFBCED90-7AA1-465B-8AE0-6835B6E48622}">
      <dgm:prSet/>
      <dgm:spPr/>
      <dgm:t>
        <a:bodyPr/>
        <a:lstStyle/>
        <a:p>
          <a:endParaRPr lang="en-US"/>
        </a:p>
      </dgm:t>
    </dgm:pt>
    <dgm:pt modelId="{2029D40D-1DD0-4B75-AD7B-2C31DDE46875}" type="sibTrans" cxnId="{CFBCED90-7AA1-465B-8AE0-6835B6E48622}">
      <dgm:prSet/>
      <dgm:spPr/>
      <dgm:t>
        <a:bodyPr/>
        <a:lstStyle/>
        <a:p>
          <a:endParaRPr lang="en-US"/>
        </a:p>
      </dgm:t>
    </dgm:pt>
    <dgm:pt modelId="{0AD6FE7C-14ED-4234-9738-EC755373BE8E}">
      <dgm:prSet phldrT="[Text]" custT="1"/>
      <dgm:spPr/>
      <dgm:t>
        <a:bodyPr/>
        <a:lstStyle/>
        <a:p>
          <a:r>
            <a:rPr 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Jaringan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ikat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jaringan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tulang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rawan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jaringan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tulang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jaringan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darah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dan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jaringan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limfa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BECF88D3-39C1-4B34-A8C6-D338A4A70598}" type="parTrans" cxnId="{017F7676-D6E6-48E6-9CE5-58914F1C51FD}">
      <dgm:prSet/>
      <dgm:spPr/>
      <dgm:t>
        <a:bodyPr/>
        <a:lstStyle/>
        <a:p>
          <a:endParaRPr lang="en-US"/>
        </a:p>
      </dgm:t>
    </dgm:pt>
    <dgm:pt modelId="{19613F00-D578-47E6-B4B7-C0A584A7FAB6}" type="sibTrans" cxnId="{017F7676-D6E6-48E6-9CE5-58914F1C51FD}">
      <dgm:prSet/>
      <dgm:spPr/>
      <dgm:t>
        <a:bodyPr/>
        <a:lstStyle/>
        <a:p>
          <a:endParaRPr lang="en-US"/>
        </a:p>
      </dgm:t>
    </dgm:pt>
    <dgm:pt modelId="{EA1C3A83-4B97-48EE-A200-2F8799E7FDF0}" type="pres">
      <dgm:prSet presAssocID="{A1ABB44B-6267-4A64-AE48-7BACCA3A6DA0}" presName="Name0" presStyleCnt="0">
        <dgm:presLayoutVars>
          <dgm:dir/>
          <dgm:animLvl val="lvl"/>
          <dgm:resizeHandles val="exact"/>
        </dgm:presLayoutVars>
      </dgm:prSet>
      <dgm:spPr/>
    </dgm:pt>
    <dgm:pt modelId="{DA62F2BD-F608-4124-9BD7-0FCDF2837860}" type="pres">
      <dgm:prSet presAssocID="{808FB3A2-3214-4011-9F76-622D7A3AE69C}" presName="linNode" presStyleCnt="0"/>
      <dgm:spPr/>
    </dgm:pt>
    <dgm:pt modelId="{C7E83884-703C-45ED-8E28-F936FC7C5579}" type="pres">
      <dgm:prSet presAssocID="{808FB3A2-3214-4011-9F76-622D7A3AE69C}" presName="parentText" presStyleLbl="node1" presStyleIdx="0" presStyleCnt="4" custScaleY="67007">
        <dgm:presLayoutVars>
          <dgm:chMax val="1"/>
          <dgm:bulletEnabled val="1"/>
        </dgm:presLayoutVars>
      </dgm:prSet>
      <dgm:spPr/>
    </dgm:pt>
    <dgm:pt modelId="{887250DB-37B7-4C39-B279-D9B38F0B4909}" type="pres">
      <dgm:prSet presAssocID="{808FB3A2-3214-4011-9F76-622D7A3AE69C}" presName="descendantText" presStyleLbl="alignAccFollowNode1" presStyleIdx="0" presStyleCnt="4" custScaleY="77906">
        <dgm:presLayoutVars>
          <dgm:bulletEnabled val="1"/>
        </dgm:presLayoutVars>
      </dgm:prSet>
      <dgm:spPr/>
    </dgm:pt>
    <dgm:pt modelId="{B3EAE300-F0BE-4669-8ED5-A61FF2EE4B29}" type="pres">
      <dgm:prSet presAssocID="{858C5A97-53A0-4C0E-80E6-135428234E1D}" presName="sp" presStyleCnt="0"/>
      <dgm:spPr/>
    </dgm:pt>
    <dgm:pt modelId="{1055177C-A328-4942-B49D-3C732DBBAC1A}" type="pres">
      <dgm:prSet presAssocID="{A72E45A5-AA6B-4913-8161-10CAA2753C83}" presName="linNode" presStyleCnt="0"/>
      <dgm:spPr/>
    </dgm:pt>
    <dgm:pt modelId="{7E0769E3-19EE-4A9D-A259-BDCE3EEF25A1}" type="pres">
      <dgm:prSet presAssocID="{A72E45A5-AA6B-4913-8161-10CAA2753C83}" presName="parentText" presStyleLbl="node1" presStyleIdx="1" presStyleCnt="4" custScaleY="61859" custLinFactNeighborX="-1628" custLinFactNeighborY="1858">
        <dgm:presLayoutVars>
          <dgm:chMax val="1"/>
          <dgm:bulletEnabled val="1"/>
        </dgm:presLayoutVars>
      </dgm:prSet>
      <dgm:spPr/>
    </dgm:pt>
    <dgm:pt modelId="{5BCD19B3-D6CA-4A30-8BAA-326A2E4553A3}" type="pres">
      <dgm:prSet presAssocID="{A72E45A5-AA6B-4913-8161-10CAA2753C83}" presName="descendantText" presStyleLbl="alignAccFollowNode1" presStyleIdx="1" presStyleCnt="4" custScaleY="72364">
        <dgm:presLayoutVars>
          <dgm:bulletEnabled val="1"/>
        </dgm:presLayoutVars>
      </dgm:prSet>
      <dgm:spPr/>
    </dgm:pt>
    <dgm:pt modelId="{B63E3848-6731-4BC1-861C-389D63725C69}" type="pres">
      <dgm:prSet presAssocID="{71A7DF63-491E-45B1-A119-273E774E967A}" presName="sp" presStyleCnt="0"/>
      <dgm:spPr/>
    </dgm:pt>
    <dgm:pt modelId="{FB1C5BC1-8007-47C1-81C8-D93A90A9137A}" type="pres">
      <dgm:prSet presAssocID="{FA9452BB-99DA-4E9E-932E-6AE0EDB0A495}" presName="linNode" presStyleCnt="0"/>
      <dgm:spPr/>
    </dgm:pt>
    <dgm:pt modelId="{336C0228-FC4D-4361-85CE-A398B9E08221}" type="pres">
      <dgm:prSet presAssocID="{FA9452BB-99DA-4E9E-932E-6AE0EDB0A495}" presName="parentText" presStyleLbl="node1" presStyleIdx="2" presStyleCnt="4" custScaleY="64614">
        <dgm:presLayoutVars>
          <dgm:chMax val="1"/>
          <dgm:bulletEnabled val="1"/>
        </dgm:presLayoutVars>
      </dgm:prSet>
      <dgm:spPr/>
    </dgm:pt>
    <dgm:pt modelId="{69ACE271-315F-4AA5-8B7B-F4A81B6B36CF}" type="pres">
      <dgm:prSet presAssocID="{FA9452BB-99DA-4E9E-932E-6AE0EDB0A495}" presName="descendantText" presStyleLbl="alignAccFollowNode1" presStyleIdx="2" presStyleCnt="4" custScaleY="77702">
        <dgm:presLayoutVars>
          <dgm:bulletEnabled val="1"/>
        </dgm:presLayoutVars>
      </dgm:prSet>
      <dgm:spPr/>
    </dgm:pt>
    <dgm:pt modelId="{FB52D676-647C-46CB-9A58-EDDA162A95EA}" type="pres">
      <dgm:prSet presAssocID="{AC20156E-1701-41C1-8AF6-55249F2018C5}" presName="sp" presStyleCnt="0"/>
      <dgm:spPr/>
    </dgm:pt>
    <dgm:pt modelId="{BB7891E4-0FB3-42C6-8978-75E67CDBBCAC}" type="pres">
      <dgm:prSet presAssocID="{F80D3FFF-D7D3-4C2B-BB17-360DA7DDE026}" presName="linNode" presStyleCnt="0"/>
      <dgm:spPr/>
    </dgm:pt>
    <dgm:pt modelId="{DD7270CE-75AF-462D-B0B4-25A08E5233F6}" type="pres">
      <dgm:prSet presAssocID="{F80D3FFF-D7D3-4C2B-BB17-360DA7DDE026}" presName="parentText" presStyleLbl="node1" presStyleIdx="3" presStyleCnt="4" custScaleY="80760">
        <dgm:presLayoutVars>
          <dgm:chMax val="1"/>
          <dgm:bulletEnabled val="1"/>
        </dgm:presLayoutVars>
      </dgm:prSet>
      <dgm:spPr/>
    </dgm:pt>
    <dgm:pt modelId="{8F4F9C2B-945F-4D56-A9DD-67415DCCAFF8}" type="pres">
      <dgm:prSet presAssocID="{F80D3FFF-D7D3-4C2B-BB17-360DA7DDE026}" presName="descendantText" presStyleLbl="alignAccFollowNode1" presStyleIdx="3" presStyleCnt="4" custScaleY="90773">
        <dgm:presLayoutVars>
          <dgm:bulletEnabled val="1"/>
        </dgm:presLayoutVars>
      </dgm:prSet>
      <dgm:spPr/>
    </dgm:pt>
  </dgm:ptLst>
  <dgm:cxnLst>
    <dgm:cxn modelId="{12B25605-02E6-46A7-A1ED-7A7A5768DC72}" type="presOf" srcId="{3D500BB1-87E1-408E-9091-50B823542473}" destId="{887250DB-37B7-4C39-B279-D9B38F0B4909}" srcOrd="0" destOrd="0" presId="urn:microsoft.com/office/officeart/2005/8/layout/vList5"/>
    <dgm:cxn modelId="{491D1F0B-335E-467A-801E-D7AA0BA89814}" type="presOf" srcId="{808FB3A2-3214-4011-9F76-622D7A3AE69C}" destId="{C7E83884-703C-45ED-8E28-F936FC7C5579}" srcOrd="0" destOrd="0" presId="urn:microsoft.com/office/officeart/2005/8/layout/vList5"/>
    <dgm:cxn modelId="{540E6E17-99A0-449B-8AA2-6A427BB3EE1B}" type="presOf" srcId="{A72E45A5-AA6B-4913-8161-10CAA2753C83}" destId="{7E0769E3-19EE-4A9D-A259-BDCE3EEF25A1}" srcOrd="0" destOrd="0" presId="urn:microsoft.com/office/officeart/2005/8/layout/vList5"/>
    <dgm:cxn modelId="{0746BC2C-FEFE-4B68-87CC-E64B9F69742F}" type="presOf" srcId="{0AD6FE7C-14ED-4234-9738-EC755373BE8E}" destId="{8F4F9C2B-945F-4D56-A9DD-67415DCCAFF8}" srcOrd="0" destOrd="0" presId="urn:microsoft.com/office/officeart/2005/8/layout/vList5"/>
    <dgm:cxn modelId="{60BE5C30-7657-41EB-8965-207E2F1E8E53}" srcId="{FA9452BB-99DA-4E9E-932E-6AE0EDB0A495}" destId="{B322FC1E-088E-4457-B1E2-284A170C4269}" srcOrd="0" destOrd="0" parTransId="{D03BE2D6-6422-4433-A012-5990D78A8B48}" sibTransId="{B2F71761-FD63-4073-9566-4C4DCCC8AE34}"/>
    <dgm:cxn modelId="{4D6E8E34-B563-4239-B665-093DAD7B2218}" type="presOf" srcId="{B322FC1E-088E-4457-B1E2-284A170C4269}" destId="{69ACE271-315F-4AA5-8B7B-F4A81B6B36CF}" srcOrd="0" destOrd="0" presId="urn:microsoft.com/office/officeart/2005/8/layout/vList5"/>
    <dgm:cxn modelId="{ABF68E38-73A8-4CCE-A6AD-60B650B98A25}" type="presOf" srcId="{FA9452BB-99DA-4E9E-932E-6AE0EDB0A495}" destId="{336C0228-FC4D-4361-85CE-A398B9E08221}" srcOrd="0" destOrd="0" presId="urn:microsoft.com/office/officeart/2005/8/layout/vList5"/>
    <dgm:cxn modelId="{AF749A62-C23C-4BD5-A5CA-BD3DB2BD146E}" srcId="{A1ABB44B-6267-4A64-AE48-7BACCA3A6DA0}" destId="{808FB3A2-3214-4011-9F76-622D7A3AE69C}" srcOrd="0" destOrd="0" parTransId="{0D19E68E-BD66-4A2B-AF70-C5DC9CB37FB4}" sibTransId="{858C5A97-53A0-4C0E-80E6-135428234E1D}"/>
    <dgm:cxn modelId="{1DA8F166-2852-43FA-ADF3-64CAFD787B14}" srcId="{A1ABB44B-6267-4A64-AE48-7BACCA3A6DA0}" destId="{FA9452BB-99DA-4E9E-932E-6AE0EDB0A495}" srcOrd="2" destOrd="0" parTransId="{53F62DEE-590C-48B3-B562-2630711788BC}" sibTransId="{AC20156E-1701-41C1-8AF6-55249F2018C5}"/>
    <dgm:cxn modelId="{1636564F-9AC4-481D-8429-CB07A98BD32D}" srcId="{A1ABB44B-6267-4A64-AE48-7BACCA3A6DA0}" destId="{A72E45A5-AA6B-4913-8161-10CAA2753C83}" srcOrd="1" destOrd="0" parTransId="{F769A183-6EE5-4E18-AD50-AE14E2C63B34}" sibTransId="{71A7DF63-491E-45B1-A119-273E774E967A}"/>
    <dgm:cxn modelId="{017F7676-D6E6-48E6-9CE5-58914F1C51FD}" srcId="{F80D3FFF-D7D3-4C2B-BB17-360DA7DDE026}" destId="{0AD6FE7C-14ED-4234-9738-EC755373BE8E}" srcOrd="0" destOrd="0" parTransId="{BECF88D3-39C1-4B34-A8C6-D338A4A70598}" sibTransId="{19613F00-D578-47E6-B4B7-C0A584A7FAB6}"/>
    <dgm:cxn modelId="{DE4A217C-07F2-426E-A2B8-C1BEC1FDF179}" type="presOf" srcId="{A1ABB44B-6267-4A64-AE48-7BACCA3A6DA0}" destId="{EA1C3A83-4B97-48EE-A200-2F8799E7FDF0}" srcOrd="0" destOrd="0" presId="urn:microsoft.com/office/officeart/2005/8/layout/vList5"/>
    <dgm:cxn modelId="{DBC14390-4553-4E85-81F5-AE4A4E77B09D}" type="presOf" srcId="{7D1F7190-C86E-463C-B0C2-CBB79D8EB884}" destId="{5BCD19B3-D6CA-4A30-8BAA-326A2E4553A3}" srcOrd="0" destOrd="0" presId="urn:microsoft.com/office/officeart/2005/8/layout/vList5"/>
    <dgm:cxn modelId="{CFBCED90-7AA1-465B-8AE0-6835B6E48622}" srcId="{A1ABB44B-6267-4A64-AE48-7BACCA3A6DA0}" destId="{F80D3FFF-D7D3-4C2B-BB17-360DA7DDE026}" srcOrd="3" destOrd="0" parTransId="{47A6F6B8-EFD8-4CD0-8FDF-85805FE32A8F}" sibTransId="{2029D40D-1DD0-4B75-AD7B-2C31DDE46875}"/>
    <dgm:cxn modelId="{A4DDE3DF-1253-4609-9953-1515221A38C0}" srcId="{808FB3A2-3214-4011-9F76-622D7A3AE69C}" destId="{3D500BB1-87E1-408E-9091-50B823542473}" srcOrd="0" destOrd="0" parTransId="{603600F8-1168-4962-9B74-8C94B5494289}" sibTransId="{C9ABADDB-5B12-444E-B753-20B27CD4DB53}"/>
    <dgm:cxn modelId="{A4BA7AE8-DB43-479A-84CB-08F491987AAB}" srcId="{A72E45A5-AA6B-4913-8161-10CAA2753C83}" destId="{7D1F7190-C86E-463C-B0C2-CBB79D8EB884}" srcOrd="0" destOrd="0" parTransId="{A0BB958E-5C55-439F-A53B-352A064F8C0F}" sibTransId="{F076DC8A-CB01-46C2-A81E-45A394DF28C6}"/>
    <dgm:cxn modelId="{04730FFD-A289-4108-8682-08386CA5979F}" type="presOf" srcId="{F80D3FFF-D7D3-4C2B-BB17-360DA7DDE026}" destId="{DD7270CE-75AF-462D-B0B4-25A08E5233F6}" srcOrd="0" destOrd="0" presId="urn:microsoft.com/office/officeart/2005/8/layout/vList5"/>
    <dgm:cxn modelId="{412DB585-942E-40AA-AF5B-9931B3E5F8F0}" type="presParOf" srcId="{EA1C3A83-4B97-48EE-A200-2F8799E7FDF0}" destId="{DA62F2BD-F608-4124-9BD7-0FCDF2837860}" srcOrd="0" destOrd="0" presId="urn:microsoft.com/office/officeart/2005/8/layout/vList5"/>
    <dgm:cxn modelId="{80C9C354-5388-4373-B8BD-F1946BB58AD6}" type="presParOf" srcId="{DA62F2BD-F608-4124-9BD7-0FCDF2837860}" destId="{C7E83884-703C-45ED-8E28-F936FC7C5579}" srcOrd="0" destOrd="0" presId="urn:microsoft.com/office/officeart/2005/8/layout/vList5"/>
    <dgm:cxn modelId="{09B76D01-EA74-4A1B-966D-953BE9C0E954}" type="presParOf" srcId="{DA62F2BD-F608-4124-9BD7-0FCDF2837860}" destId="{887250DB-37B7-4C39-B279-D9B38F0B4909}" srcOrd="1" destOrd="0" presId="urn:microsoft.com/office/officeart/2005/8/layout/vList5"/>
    <dgm:cxn modelId="{979037C7-7F13-44F3-B06D-276EE8C442CA}" type="presParOf" srcId="{EA1C3A83-4B97-48EE-A200-2F8799E7FDF0}" destId="{B3EAE300-F0BE-4669-8ED5-A61FF2EE4B29}" srcOrd="1" destOrd="0" presId="urn:microsoft.com/office/officeart/2005/8/layout/vList5"/>
    <dgm:cxn modelId="{72E55F53-385A-45B9-8350-E3EC8FC9F6C4}" type="presParOf" srcId="{EA1C3A83-4B97-48EE-A200-2F8799E7FDF0}" destId="{1055177C-A328-4942-B49D-3C732DBBAC1A}" srcOrd="2" destOrd="0" presId="urn:microsoft.com/office/officeart/2005/8/layout/vList5"/>
    <dgm:cxn modelId="{5EBDCC91-9330-4481-A1C1-0E008B50FBF9}" type="presParOf" srcId="{1055177C-A328-4942-B49D-3C732DBBAC1A}" destId="{7E0769E3-19EE-4A9D-A259-BDCE3EEF25A1}" srcOrd="0" destOrd="0" presId="urn:microsoft.com/office/officeart/2005/8/layout/vList5"/>
    <dgm:cxn modelId="{47480889-630F-44F4-8E02-F03AB756832C}" type="presParOf" srcId="{1055177C-A328-4942-B49D-3C732DBBAC1A}" destId="{5BCD19B3-D6CA-4A30-8BAA-326A2E4553A3}" srcOrd="1" destOrd="0" presId="urn:microsoft.com/office/officeart/2005/8/layout/vList5"/>
    <dgm:cxn modelId="{4BCA1F86-0D45-4ABE-8701-F6CD11C330FE}" type="presParOf" srcId="{EA1C3A83-4B97-48EE-A200-2F8799E7FDF0}" destId="{B63E3848-6731-4BC1-861C-389D63725C69}" srcOrd="3" destOrd="0" presId="urn:microsoft.com/office/officeart/2005/8/layout/vList5"/>
    <dgm:cxn modelId="{EDE37FAB-2442-41A8-83DB-072DBF547C01}" type="presParOf" srcId="{EA1C3A83-4B97-48EE-A200-2F8799E7FDF0}" destId="{FB1C5BC1-8007-47C1-81C8-D93A90A9137A}" srcOrd="4" destOrd="0" presId="urn:microsoft.com/office/officeart/2005/8/layout/vList5"/>
    <dgm:cxn modelId="{E54BD9E0-FF41-48CF-89B6-23CD8B4C2D1C}" type="presParOf" srcId="{FB1C5BC1-8007-47C1-81C8-D93A90A9137A}" destId="{336C0228-FC4D-4361-85CE-A398B9E08221}" srcOrd="0" destOrd="0" presId="urn:microsoft.com/office/officeart/2005/8/layout/vList5"/>
    <dgm:cxn modelId="{64517378-12F6-4DBE-9A8C-413E726023FA}" type="presParOf" srcId="{FB1C5BC1-8007-47C1-81C8-D93A90A9137A}" destId="{69ACE271-315F-4AA5-8B7B-F4A81B6B36CF}" srcOrd="1" destOrd="0" presId="urn:microsoft.com/office/officeart/2005/8/layout/vList5"/>
    <dgm:cxn modelId="{1075E8D9-EBD7-41BC-B124-0D885D04A8E1}" type="presParOf" srcId="{EA1C3A83-4B97-48EE-A200-2F8799E7FDF0}" destId="{FB52D676-647C-46CB-9A58-EDDA162A95EA}" srcOrd="5" destOrd="0" presId="urn:microsoft.com/office/officeart/2005/8/layout/vList5"/>
    <dgm:cxn modelId="{EB12E03A-9112-49DD-B961-7E6C56901B72}" type="presParOf" srcId="{EA1C3A83-4B97-48EE-A200-2F8799E7FDF0}" destId="{BB7891E4-0FB3-42C6-8978-75E67CDBBCAC}" srcOrd="6" destOrd="0" presId="urn:microsoft.com/office/officeart/2005/8/layout/vList5"/>
    <dgm:cxn modelId="{13106130-B46F-4DFB-A742-79C885698EEF}" type="presParOf" srcId="{BB7891E4-0FB3-42C6-8978-75E67CDBBCAC}" destId="{DD7270CE-75AF-462D-B0B4-25A08E5233F6}" srcOrd="0" destOrd="0" presId="urn:microsoft.com/office/officeart/2005/8/layout/vList5"/>
    <dgm:cxn modelId="{7921B952-03B6-404F-B628-E02872B335E3}" type="presParOf" srcId="{BB7891E4-0FB3-42C6-8978-75E67CDBBCAC}" destId="{8F4F9C2B-945F-4D56-A9DD-67415DCCAF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1DF84-4C4B-4B1F-B9C4-6D8577D2D4DA}">
      <dsp:nvSpPr>
        <dsp:cNvPr id="0" name=""/>
        <dsp:cNvSpPr/>
      </dsp:nvSpPr>
      <dsp:spPr>
        <a:xfrm>
          <a:off x="0" y="355600"/>
          <a:ext cx="6095999" cy="101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Setiap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sel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terdiri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dari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cairan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yang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disebut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sitoplasma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membran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serta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inti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nukleus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atau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bahan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inti).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Berdasarkan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ada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tidaknya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membran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yang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melindungi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nukleus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sel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dibagi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menjadi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29758" y="385358"/>
        <a:ext cx="6036483" cy="956484"/>
      </dsp:txXfrm>
    </dsp:sp>
    <dsp:sp modelId="{4F922248-6273-4A51-A3B4-FADE7E1C023F}">
      <dsp:nvSpPr>
        <dsp:cNvPr id="0" name=""/>
        <dsp:cNvSpPr/>
      </dsp:nvSpPr>
      <dsp:spPr>
        <a:xfrm>
          <a:off x="0" y="1554480"/>
          <a:ext cx="1016000" cy="101600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6F17A2-F432-451D-BD31-23C905F1C71E}">
      <dsp:nvSpPr>
        <dsp:cNvPr id="0" name=""/>
        <dsp:cNvSpPr/>
      </dsp:nvSpPr>
      <dsp:spPr>
        <a:xfrm>
          <a:off x="1076960" y="1554480"/>
          <a:ext cx="5019040" cy="101600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kern="1200">
              <a:latin typeface="Calibri" panose="020F0502020204030204" pitchFamily="34" charset="0"/>
              <a:cs typeface="Calibri" panose="020F0502020204030204" pitchFamily="34" charset="0"/>
            </a:rPr>
            <a:t>Prokariot </a:t>
          </a: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merupakan sel yang tidak memiliki membran nukleus. Misalnya bakteri dan alga biru.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26566" y="1604086"/>
        <a:ext cx="4919828" cy="916788"/>
      </dsp:txXfrm>
    </dsp:sp>
    <dsp:sp modelId="{0A6C42D2-1DA4-4107-81CB-9EFF2B1467CA}">
      <dsp:nvSpPr>
        <dsp:cNvPr id="0" name=""/>
        <dsp:cNvSpPr/>
      </dsp:nvSpPr>
      <dsp:spPr>
        <a:xfrm>
          <a:off x="0" y="2692400"/>
          <a:ext cx="1016000" cy="101600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790D90-DE43-4B9B-856F-FA6C2538BD0E}">
      <dsp:nvSpPr>
        <dsp:cNvPr id="0" name=""/>
        <dsp:cNvSpPr/>
      </dsp:nvSpPr>
      <dsp:spPr>
        <a:xfrm>
          <a:off x="1076960" y="2692400"/>
          <a:ext cx="5019040" cy="101600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kern="1200">
              <a:latin typeface="Calibri" panose="020F0502020204030204" pitchFamily="34" charset="0"/>
              <a:cs typeface="Calibri" panose="020F0502020204030204" pitchFamily="34" charset="0"/>
            </a:rPr>
            <a:t>Eukariot </a:t>
          </a: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merupakan sel yang nukleusnya bermembran. Misalnya hewan dan tumbuhan.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26566" y="2742006"/>
        <a:ext cx="4919828" cy="916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250DB-37B7-4C39-B279-D9B38F0B4909}">
      <dsp:nvSpPr>
        <dsp:cNvPr id="0" name=""/>
        <dsp:cNvSpPr/>
      </dsp:nvSpPr>
      <dsp:spPr>
        <a:xfrm rot="5400000">
          <a:off x="5049431" y="-2138868"/>
          <a:ext cx="782496" cy="51206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>
              <a:latin typeface="Calibri" panose="020F0502020204030204" pitchFamily="34" charset="0"/>
              <a:cs typeface="Calibri" panose="020F0502020204030204" pitchFamily="34" charset="0"/>
            </a:rPr>
            <a:t>Epidermis </a:t>
          </a:r>
          <a:r>
            <a:rPr lang="en-US" sz="1300" kern="1200">
              <a:latin typeface="Calibri" panose="020F0502020204030204" pitchFamily="34" charset="0"/>
              <a:cs typeface="Calibri" panose="020F0502020204030204" pitchFamily="34" charset="0"/>
            </a:rPr>
            <a:t>merupakan jaringan paling luar dari tubuh tumbuhan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Calibri" panose="020F0502020204030204" pitchFamily="34" charset="0"/>
              <a:cs typeface="Calibri" panose="020F0502020204030204" pitchFamily="34" charset="0"/>
            </a:rPr>
            <a:t>Jaringan epidermis menutupi seluruh tubuh tumbuhan, mulai dari akar, batang, dan daun.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880359" y="68402"/>
        <a:ext cx="5082442" cy="706100"/>
      </dsp:txXfrm>
    </dsp:sp>
    <dsp:sp modelId="{C7E83884-703C-45ED-8E28-F936FC7C5579}">
      <dsp:nvSpPr>
        <dsp:cNvPr id="0" name=""/>
        <dsp:cNvSpPr/>
      </dsp:nvSpPr>
      <dsp:spPr>
        <a:xfrm>
          <a:off x="0" y="810"/>
          <a:ext cx="2880360" cy="8412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libri" panose="020F0502020204030204" pitchFamily="34" charset="0"/>
              <a:cs typeface="Calibri" panose="020F0502020204030204" pitchFamily="34" charset="0"/>
            </a:rPr>
            <a:t>Jaringan Epidermis</a:t>
          </a:r>
          <a:endParaRPr lang="en-US" sz="2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068" y="41878"/>
        <a:ext cx="2798224" cy="759146"/>
      </dsp:txXfrm>
    </dsp:sp>
    <dsp:sp modelId="{5BCD19B3-D6CA-4A30-8BAA-326A2E4553A3}">
      <dsp:nvSpPr>
        <dsp:cNvPr id="0" name=""/>
        <dsp:cNvSpPr/>
      </dsp:nvSpPr>
      <dsp:spPr>
        <a:xfrm rot="5400000">
          <a:off x="5077263" y="-1267127"/>
          <a:ext cx="726832" cy="5120640"/>
        </a:xfrm>
        <a:prstGeom prst="round2Same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>
              <a:latin typeface="Calibri" panose="020F0502020204030204" pitchFamily="34" charset="0"/>
              <a:cs typeface="Calibri" panose="020F0502020204030204" pitchFamily="34" charset="0"/>
            </a:rPr>
            <a:t>Parenkim </a:t>
          </a:r>
          <a:r>
            <a:rPr lang="en-US" sz="1300" kern="1200">
              <a:latin typeface="Calibri" panose="020F0502020204030204" pitchFamily="34" charset="0"/>
              <a:cs typeface="Calibri" panose="020F0502020204030204" pitchFamily="34" charset="0"/>
            </a:rPr>
            <a:t>disebut juga jaringan dasar karena menjadi tempat bagi </a:t>
          </a:r>
          <a:r>
            <a:rPr lang="sv-SE" sz="1300" kern="1200">
              <a:latin typeface="Calibri" panose="020F0502020204030204" pitchFamily="34" charset="0"/>
              <a:cs typeface="Calibri" panose="020F0502020204030204" pitchFamily="34" charset="0"/>
            </a:rPr>
            <a:t>jaringan lain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300" kern="1200">
              <a:latin typeface="Calibri" panose="020F0502020204030204" pitchFamily="34" charset="0"/>
              <a:cs typeface="Calibri" panose="020F0502020204030204" pitchFamily="34" charset="0"/>
            </a:rPr>
            <a:t>Parenkima tersusun atas banyak sel parenkima berdinding </a:t>
          </a:r>
          <a:r>
            <a:rPr lang="en-US" sz="1300" kern="1200">
              <a:latin typeface="Calibri" panose="020F0502020204030204" pitchFamily="34" charset="0"/>
              <a:cs typeface="Calibri" panose="020F0502020204030204" pitchFamily="34" charset="0"/>
            </a:rPr>
            <a:t>tipis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880360" y="965257"/>
        <a:ext cx="5085159" cy="655870"/>
      </dsp:txXfrm>
    </dsp:sp>
    <dsp:sp modelId="{7E0769E3-19EE-4A9D-A259-BDCE3EEF25A1}">
      <dsp:nvSpPr>
        <dsp:cNvPr id="0" name=""/>
        <dsp:cNvSpPr/>
      </dsp:nvSpPr>
      <dsp:spPr>
        <a:xfrm>
          <a:off x="0" y="928196"/>
          <a:ext cx="2880360" cy="77664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libri" panose="020F0502020204030204" pitchFamily="34" charset="0"/>
              <a:cs typeface="Calibri" panose="020F0502020204030204" pitchFamily="34" charset="0"/>
            </a:rPr>
            <a:t>Jaringan parenkim</a:t>
          </a:r>
          <a:endParaRPr lang="en-US" sz="2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913" y="966109"/>
        <a:ext cx="2804534" cy="700822"/>
      </dsp:txXfrm>
    </dsp:sp>
    <dsp:sp modelId="{69ACE271-315F-4AA5-8B7B-F4A81B6B36CF}">
      <dsp:nvSpPr>
        <dsp:cNvPr id="0" name=""/>
        <dsp:cNvSpPr/>
      </dsp:nvSpPr>
      <dsp:spPr>
        <a:xfrm rot="5400000">
          <a:off x="5050456" y="-410408"/>
          <a:ext cx="780447" cy="5120640"/>
        </a:xfrm>
        <a:prstGeom prst="round2Same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>
              <a:latin typeface="Calibri" panose="020F0502020204030204" pitchFamily="34" charset="0"/>
              <a:cs typeface="Calibri" panose="020F0502020204030204" pitchFamily="34" charset="0"/>
            </a:rPr>
            <a:t>Kolenkim </a:t>
          </a:r>
          <a:r>
            <a:rPr lang="en-US" sz="1300" kern="1200">
              <a:latin typeface="Calibri" panose="020F0502020204030204" pitchFamily="34" charset="0"/>
              <a:cs typeface="Calibri" panose="020F0502020204030204" pitchFamily="34" charset="0"/>
            </a:rPr>
            <a:t>merupakan jaringan yang memberi kekuatan yang bersifat sementara pada tumbuhan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>
              <a:latin typeface="Calibri" panose="020F0502020204030204" pitchFamily="34" charset="0"/>
              <a:cs typeface="Calibri" panose="020F0502020204030204" pitchFamily="34" charset="0"/>
            </a:rPr>
            <a:t>Sklerenkima </a:t>
          </a:r>
          <a:r>
            <a:rPr lang="en-US" sz="1300" kern="1200">
              <a:latin typeface="Calibri" panose="020F0502020204030204" pitchFamily="34" charset="0"/>
              <a:cs typeface="Calibri" panose="020F0502020204030204" pitchFamily="34" charset="0"/>
            </a:rPr>
            <a:t>merupakan jaringan penguat yang bersifat permanen.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880360" y="1797786"/>
        <a:ext cx="5082542" cy="704251"/>
      </dsp:txXfrm>
    </dsp:sp>
    <dsp:sp modelId="{336C0228-FC4D-4361-85CE-A398B9E08221}">
      <dsp:nvSpPr>
        <dsp:cNvPr id="0" name=""/>
        <dsp:cNvSpPr/>
      </dsp:nvSpPr>
      <dsp:spPr>
        <a:xfrm>
          <a:off x="0" y="1744292"/>
          <a:ext cx="2880360" cy="811237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libri" panose="020F0502020204030204" pitchFamily="34" charset="0"/>
              <a:cs typeface="Calibri" panose="020F0502020204030204" pitchFamily="34" charset="0"/>
            </a:rPr>
            <a:t>Jaringan penguat atau penyokong</a:t>
          </a:r>
          <a:endParaRPr lang="en-US" sz="2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601" y="1783893"/>
        <a:ext cx="2801158" cy="732035"/>
      </dsp:txXfrm>
    </dsp:sp>
    <dsp:sp modelId="{8F4F9C2B-945F-4D56-A9DD-67415DCCAFF8}">
      <dsp:nvSpPr>
        <dsp:cNvPr id="0" name=""/>
        <dsp:cNvSpPr/>
      </dsp:nvSpPr>
      <dsp:spPr>
        <a:xfrm rot="5400000">
          <a:off x="4573225" y="922628"/>
          <a:ext cx="1724282" cy="5115639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>
              <a:latin typeface="Calibri" panose="020F0502020204030204" pitchFamily="34" charset="0"/>
              <a:cs typeface="Calibri" panose="020F0502020204030204" pitchFamily="34" charset="0"/>
            </a:rPr>
            <a:t>Xilem </a:t>
          </a:r>
          <a:r>
            <a:rPr lang="en-US" sz="1300" kern="1200">
              <a:latin typeface="Calibri" panose="020F0502020204030204" pitchFamily="34" charset="0"/>
              <a:cs typeface="Calibri" panose="020F0502020204030204" pitchFamily="34" charset="0"/>
            </a:rPr>
            <a:t>(jaringan pembuluh kayu) tersusun atas sel-sel memanjang yang sudah mati. Sel-sel tersebut saling menyambung membentuk suatu pembuluh. Pembuluh inilah yang mengangkut air dan unsur hara dari akar menuju daun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Floem</a:t>
          </a:r>
          <a:r>
            <a:rPr lang="en-US" sz="13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jaringan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pembuluh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tapis)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terdiri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atas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sel-sel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hidup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berdinding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tipis.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Floem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berfungsi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mengedarkan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hasil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fotosintesis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dari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daun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ke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seluruh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tubuh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300" kern="1200" dirty="0" err="1">
              <a:latin typeface="Calibri" panose="020F0502020204030204" pitchFamily="34" charset="0"/>
              <a:cs typeface="Calibri" panose="020F0502020204030204" pitchFamily="34" charset="0"/>
            </a:rPr>
            <a:t>tumbuhan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 rot="-5400000">
        <a:off x="2877547" y="2702480"/>
        <a:ext cx="5031466" cy="1555936"/>
      </dsp:txXfrm>
    </dsp:sp>
    <dsp:sp modelId="{DD7270CE-75AF-462D-B0B4-25A08E5233F6}">
      <dsp:nvSpPr>
        <dsp:cNvPr id="0" name=""/>
        <dsp:cNvSpPr/>
      </dsp:nvSpPr>
      <dsp:spPr>
        <a:xfrm>
          <a:off x="0" y="2686636"/>
          <a:ext cx="2877547" cy="158762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Jaringan</a:t>
          </a:r>
          <a:r>
            <a:rPr lang="en-US" sz="32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2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pengangkut</a:t>
          </a:r>
          <a:endParaRPr lang="en-US" sz="32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7501" y="2764137"/>
        <a:ext cx="2722545" cy="1432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250DB-37B7-4C39-B279-D9B38F0B4909}">
      <dsp:nvSpPr>
        <dsp:cNvPr id="0" name=""/>
        <dsp:cNvSpPr/>
      </dsp:nvSpPr>
      <dsp:spPr>
        <a:xfrm rot="5400000">
          <a:off x="4972768" y="-2057064"/>
          <a:ext cx="935823" cy="51206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alibri" panose="020F0502020204030204" pitchFamily="34" charset="0"/>
              <a:cs typeface="Calibri" panose="020F0502020204030204" pitchFamily="34" charset="0"/>
            </a:rPr>
            <a:t>Jaringan epitelium berfungsi sebagai pelindung tubuh atau organ, pelapis saluran kelenjar, dan penerima rangsangan.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880360" y="81027"/>
        <a:ext cx="5074957" cy="844457"/>
      </dsp:txXfrm>
    </dsp:sp>
    <dsp:sp modelId="{C7E83884-703C-45ED-8E28-F936FC7C5579}">
      <dsp:nvSpPr>
        <dsp:cNvPr id="0" name=""/>
        <dsp:cNvSpPr/>
      </dsp:nvSpPr>
      <dsp:spPr>
        <a:xfrm>
          <a:off x="0" y="191"/>
          <a:ext cx="2880360" cy="10061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Jaringan epitelium</a:t>
          </a:r>
          <a:endParaRPr lang="en-US" sz="2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115" y="49306"/>
        <a:ext cx="2782130" cy="907898"/>
      </dsp:txXfrm>
    </dsp:sp>
    <dsp:sp modelId="{5BCD19B3-D6CA-4A30-8BAA-326A2E4553A3}">
      <dsp:nvSpPr>
        <dsp:cNvPr id="0" name=""/>
        <dsp:cNvSpPr/>
      </dsp:nvSpPr>
      <dsp:spPr>
        <a:xfrm rot="5400000">
          <a:off x="5006054" y="-1014508"/>
          <a:ext cx="869251" cy="5120640"/>
        </a:xfrm>
        <a:prstGeom prst="round2SameRect">
          <a:avLst/>
        </a:prstGeom>
        <a:solidFill>
          <a:schemeClr val="accent4">
            <a:tint val="40000"/>
            <a:alpha val="90000"/>
            <a:hueOff val="-1315237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7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alibri" panose="020F0502020204030204" pitchFamily="34" charset="0"/>
              <a:cs typeface="Calibri" panose="020F0502020204030204" pitchFamily="34" charset="0"/>
            </a:rPr>
            <a:t>Otot polos, otot jantung, dan otot lurik.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880360" y="1153619"/>
        <a:ext cx="5078207" cy="784385"/>
      </dsp:txXfrm>
    </dsp:sp>
    <dsp:sp modelId="{7E0769E3-19EE-4A9D-A259-BDCE3EEF25A1}">
      <dsp:nvSpPr>
        <dsp:cNvPr id="0" name=""/>
        <dsp:cNvSpPr/>
      </dsp:nvSpPr>
      <dsp:spPr>
        <a:xfrm>
          <a:off x="0" y="1109294"/>
          <a:ext cx="2880360" cy="928829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Jaringan otot</a:t>
          </a:r>
          <a:endParaRPr lang="en-US" sz="2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342" y="1154636"/>
        <a:ext cx="2789676" cy="838145"/>
      </dsp:txXfrm>
    </dsp:sp>
    <dsp:sp modelId="{69ACE271-315F-4AA5-8B7B-F4A81B6B36CF}">
      <dsp:nvSpPr>
        <dsp:cNvPr id="0" name=""/>
        <dsp:cNvSpPr/>
      </dsp:nvSpPr>
      <dsp:spPr>
        <a:xfrm rot="5400000">
          <a:off x="4973993" y="10080"/>
          <a:ext cx="933373" cy="5120640"/>
        </a:xfrm>
        <a:prstGeom prst="round2SameRect">
          <a:avLst/>
        </a:prstGeom>
        <a:solidFill>
          <a:schemeClr val="accent4">
            <a:tint val="40000"/>
            <a:alpha val="90000"/>
            <a:hueOff val="-2630473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3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alibri" panose="020F0502020204030204" pitchFamily="34" charset="0"/>
              <a:cs typeface="Calibri" panose="020F0502020204030204" pitchFamily="34" charset="0"/>
            </a:rPr>
            <a:t>Jaringan saraf tersusun atas sel-sel saraf (neuron) yang berfungsi menerima dan mengirim rangsangan.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880360" y="2149277"/>
        <a:ext cx="5075076" cy="842245"/>
      </dsp:txXfrm>
    </dsp:sp>
    <dsp:sp modelId="{336C0228-FC4D-4361-85CE-A398B9E08221}">
      <dsp:nvSpPr>
        <dsp:cNvPr id="0" name=""/>
        <dsp:cNvSpPr/>
      </dsp:nvSpPr>
      <dsp:spPr>
        <a:xfrm>
          <a:off x="0" y="2085302"/>
          <a:ext cx="2880360" cy="970196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Jaringan saraf</a:t>
          </a:r>
          <a:endParaRPr lang="en-US" sz="2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361" y="2132663"/>
        <a:ext cx="2785638" cy="875474"/>
      </dsp:txXfrm>
    </dsp:sp>
    <dsp:sp modelId="{8F4F9C2B-945F-4D56-A9DD-67415DCCAFF8}">
      <dsp:nvSpPr>
        <dsp:cNvPr id="0" name=""/>
        <dsp:cNvSpPr/>
      </dsp:nvSpPr>
      <dsp:spPr>
        <a:xfrm rot="5400000">
          <a:off x="4895487" y="1176571"/>
          <a:ext cx="1090384" cy="5120640"/>
        </a:xfrm>
        <a:prstGeom prst="round2Same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Jaringan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ikat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jaringan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tulang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rawan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jaringan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tulang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jaringan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darah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dan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jaringan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limfa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 rot="-5400000">
        <a:off x="2880359" y="3244927"/>
        <a:ext cx="5067412" cy="983928"/>
      </dsp:txXfrm>
    </dsp:sp>
    <dsp:sp modelId="{DD7270CE-75AF-462D-B0B4-25A08E5233F6}">
      <dsp:nvSpPr>
        <dsp:cNvPr id="0" name=""/>
        <dsp:cNvSpPr/>
      </dsp:nvSpPr>
      <dsp:spPr>
        <a:xfrm>
          <a:off x="0" y="3130575"/>
          <a:ext cx="2880360" cy="1212633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Jaringan penyokong</a:t>
          </a:r>
          <a:endParaRPr lang="en-US" sz="2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196" y="3189771"/>
        <a:ext cx="2761968" cy="1094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CCCCA-004E-4430-9E60-6D8F66F9D8AB}" type="datetimeFigureOut">
              <a:rPr lang="id-ID" smtClean="0"/>
              <a:t>18/04/2022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FDA15-925F-4E8E-A281-EEBAF927D0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012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FDA15-925F-4E8E-A281-EEBAF927D00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048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FDA15-925F-4E8E-A281-EEBAF927D00A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863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04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31E4-6328-40FF-BE9F-8A26758DD4A8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FB1F-9882-4273-A37D-A273069B2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2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Perangkat SMP dan SMA\Template PPT\SMP IPA TERPADU K13N banner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87"/>
            <a:ext cx="9144000" cy="7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1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9144000" cy="670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1502" y="5399782"/>
            <a:ext cx="9155502" cy="1077218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BAB 6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ORGANISASI KEHIDUPAN</a:t>
            </a:r>
            <a:endParaRPr lang="id-ID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42893" y="5426609"/>
            <a:ext cx="2401107" cy="307777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Sumber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: </a:t>
            </a:r>
            <a:r>
              <a:rPr lang="id-ID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pixabay.com/</a:t>
            </a:r>
            <a:r>
              <a:rPr lang="en-US" sz="14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Siala</a:t>
            </a:r>
            <a:endParaRPr lang="id-ID" sz="1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7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674" y="1783080"/>
            <a:ext cx="12987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Nukleus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536864"/>
            <a:ext cx="4572000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Nukleus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tersusun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cairan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inti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nukleoplasma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kromosom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inti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nukleolus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Cairan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tersusun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air, protein,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mineral.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Kromosom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pembawa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sifat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menurun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tersusun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benang-benang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kromatin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Nukleolus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berperan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pembuatan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komponen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ribosom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13912"/>
            <a:ext cx="4151019" cy="33962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92484" y="5271700"/>
            <a:ext cx="3272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Sumber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id-ID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commons.wikimedia.org/LadyofHats</a:t>
            </a:r>
          </a:p>
        </p:txBody>
      </p:sp>
    </p:spTree>
    <p:extLst>
      <p:ext uri="{BB962C8B-B14F-4D97-AF65-F5344CB8AC3E}">
        <p14:creationId xmlns:p14="http://schemas.microsoft.com/office/powerpoint/2010/main" val="162291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8025" y="1783080"/>
            <a:ext cx="17780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Mitokondria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753" y="2439109"/>
            <a:ext cx="2918847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Mitokondria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organel</a:t>
            </a:r>
            <a:r>
              <a:rPr lang="en-US" dirty="0"/>
              <a:t> </a:t>
            </a:r>
            <a:r>
              <a:rPr lang="en-US" dirty="0" err="1"/>
              <a:t>bermembran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penghasil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energi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mitokondrianya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95791"/>
            <a:ext cx="5353050" cy="34194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0052" y="6138267"/>
            <a:ext cx="3272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Sumber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id-ID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commons.wikimedia.org/LadyofHats</a:t>
            </a:r>
          </a:p>
        </p:txBody>
      </p:sp>
    </p:spTree>
    <p:extLst>
      <p:ext uri="{BB962C8B-B14F-4D97-AF65-F5344CB8AC3E}">
        <p14:creationId xmlns:p14="http://schemas.microsoft.com/office/powerpoint/2010/main" val="46656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379" y="1783080"/>
            <a:ext cx="14013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Ribosom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351425"/>
            <a:ext cx="4191000" cy="1754326"/>
          </a:xfrm>
          <a:prstGeom prst="rect">
            <a:avLst/>
          </a:prstGeom>
          <a:solidFill>
            <a:srgbClr val="D5FAC2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Ribosom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butiran-butiran</a:t>
            </a:r>
            <a:r>
              <a:rPr lang="en-US" dirty="0"/>
              <a:t>. </a:t>
            </a:r>
            <a:r>
              <a:rPr lang="en-US" dirty="0" err="1"/>
              <a:t>Ribosom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menempel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membran</a:t>
            </a:r>
            <a:r>
              <a:rPr lang="en-US" dirty="0"/>
              <a:t> </a:t>
            </a:r>
            <a:r>
              <a:rPr lang="en-US" dirty="0" err="1"/>
              <a:t>retikulum</a:t>
            </a:r>
            <a:r>
              <a:rPr lang="en-US" dirty="0"/>
              <a:t> </a:t>
            </a:r>
            <a:r>
              <a:rPr lang="en-US" dirty="0" err="1"/>
              <a:t>endoplasma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pula yang </a:t>
            </a:r>
            <a:r>
              <a:rPr lang="en-US" dirty="0" err="1"/>
              <a:t>bebas</a:t>
            </a:r>
            <a:r>
              <a:rPr lang="en-US" dirty="0"/>
              <a:t> di </a:t>
            </a:r>
            <a:r>
              <a:rPr lang="en-US" dirty="0" err="1"/>
              <a:t>sitoplasma</a:t>
            </a:r>
            <a:r>
              <a:rPr lang="en-US" dirty="0"/>
              <a:t>. </a:t>
            </a:r>
            <a:r>
              <a:rPr lang="en-US" dirty="0" err="1"/>
              <a:t>Ribosom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pembuatan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i="1" dirty="0" err="1">
                <a:highlight>
                  <a:srgbClr val="FFFF00"/>
                </a:highlight>
              </a:rPr>
              <a:t>sintesis</a:t>
            </a:r>
            <a:r>
              <a:rPr lang="en-US" dirty="0">
                <a:highlight>
                  <a:srgbClr val="FFFF00"/>
                </a:highlight>
              </a:rPr>
              <a:t>) protein.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66" y="3731448"/>
            <a:ext cx="4197312" cy="20986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0200" y="5986631"/>
            <a:ext cx="3130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Sumber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id-ID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commons.wikimedia.org/Vossman</a:t>
            </a:r>
          </a:p>
        </p:txBody>
      </p:sp>
    </p:spTree>
    <p:extLst>
      <p:ext uri="{BB962C8B-B14F-4D97-AF65-F5344CB8AC3E}">
        <p14:creationId xmlns:p14="http://schemas.microsoft.com/office/powerpoint/2010/main" val="357944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33538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Retikulum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Endoplasma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377440"/>
            <a:ext cx="4038600" cy="2862322"/>
          </a:xfrm>
          <a:prstGeom prst="rect">
            <a:avLst/>
          </a:prstGeom>
          <a:solidFill>
            <a:srgbClr val="F2F3CD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Retikulum</a:t>
            </a:r>
            <a:r>
              <a:rPr lang="en-US" dirty="0"/>
              <a:t> </a:t>
            </a:r>
            <a:r>
              <a:rPr lang="en-US" dirty="0" err="1"/>
              <a:t>endoplasma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berliku</a:t>
            </a:r>
            <a:r>
              <a:rPr lang="en-US" dirty="0"/>
              <a:t> yang </a:t>
            </a:r>
            <a:r>
              <a:rPr lang="en-US" dirty="0" err="1"/>
              <a:t>membentang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inti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sitoplasma</a:t>
            </a:r>
            <a:r>
              <a:rPr lang="en-US" dirty="0"/>
              <a:t>. 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RE, </a:t>
            </a:r>
            <a:r>
              <a:rPr lang="en-US" dirty="0" err="1"/>
              <a:t>yaitu</a:t>
            </a:r>
            <a:r>
              <a:rPr lang="en-US" dirty="0"/>
              <a:t> RE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halus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membran</a:t>
            </a:r>
            <a:r>
              <a:rPr lang="en-US" dirty="0"/>
              <a:t> RE </a:t>
            </a:r>
            <a:r>
              <a:rPr lang="en-US" dirty="0" err="1"/>
              <a:t>kasar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ribosom</a:t>
            </a:r>
            <a:r>
              <a:rPr lang="en-US" dirty="0"/>
              <a:t>. RE </a:t>
            </a:r>
            <a:r>
              <a:rPr lang="en-US" dirty="0" err="1"/>
              <a:t>halus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sv-SE" dirty="0"/>
              <a:t>ditempeli ribosom. RE berperan untuk membuat dan menyalurkan </a:t>
            </a:r>
            <a:r>
              <a:rPr lang="en-US" dirty="0" err="1"/>
              <a:t>bahan-bahan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organel-organel</a:t>
            </a:r>
            <a:r>
              <a:rPr lang="en-US" dirty="0"/>
              <a:t> sel.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46691"/>
            <a:ext cx="4114800" cy="32105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1963" y="5508381"/>
            <a:ext cx="3244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Sumber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id-ID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commons.wikimedia.org/bruceblaus</a:t>
            </a:r>
          </a:p>
        </p:txBody>
      </p:sp>
    </p:spTree>
    <p:extLst>
      <p:ext uri="{BB962C8B-B14F-4D97-AF65-F5344CB8AC3E}">
        <p14:creationId xmlns:p14="http://schemas.microsoft.com/office/powerpoint/2010/main" val="280514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320" y="1752600"/>
            <a:ext cx="18806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Golgi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667000"/>
            <a:ext cx="4419600" cy="17543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Badan</a:t>
            </a:r>
            <a:r>
              <a:rPr lang="en-US" dirty="0"/>
              <a:t> Golgi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kantong</a:t>
            </a:r>
            <a:r>
              <a:rPr lang="en-US" dirty="0"/>
              <a:t> yang </a:t>
            </a:r>
            <a:r>
              <a:rPr lang="en-US" dirty="0" err="1"/>
              <a:t>bertumpuktumpuk</a:t>
            </a:r>
            <a:r>
              <a:rPr lang="en-US" dirty="0"/>
              <a:t>. </a:t>
            </a:r>
            <a:r>
              <a:rPr lang="en-US" dirty="0" err="1"/>
              <a:t>Badan</a:t>
            </a:r>
            <a:r>
              <a:rPr lang="en-US" dirty="0"/>
              <a:t> Golgi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bahan-bahan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menyalurkannya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organel-organel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537" y="1752600"/>
            <a:ext cx="3905250" cy="381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24600" y="5663860"/>
            <a:ext cx="2666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Sumber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id-ID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britannica.com/KaraRogers</a:t>
            </a:r>
          </a:p>
        </p:txBody>
      </p:sp>
    </p:spTree>
    <p:extLst>
      <p:ext uri="{BB962C8B-B14F-4D97-AF65-F5344CB8AC3E}">
        <p14:creationId xmlns:p14="http://schemas.microsoft.com/office/powerpoint/2010/main" val="197121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434" y="1752600"/>
            <a:ext cx="13324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Lisosom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874" y="2438400"/>
            <a:ext cx="464820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Lisosom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organel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kantong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enzim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sv-SE" dirty="0">
                <a:highlight>
                  <a:srgbClr val="FFFF00"/>
                </a:highlight>
              </a:rPr>
              <a:t>pencernaan. Lisosom berfungsi untuk mencerna zat sisa, makanan, </a:t>
            </a:r>
            <a:r>
              <a:rPr lang="en-US" dirty="0" err="1">
                <a:highlight>
                  <a:srgbClr val="FFFF00"/>
                </a:highlight>
              </a:rPr>
              <a:t>atau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zat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asing</a:t>
            </a:r>
            <a:r>
              <a:rPr lang="en-US" dirty="0">
                <a:highlight>
                  <a:srgbClr val="FFFF00"/>
                </a:highlight>
              </a:rPr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lisosom</a:t>
            </a:r>
            <a:r>
              <a:rPr lang="en-US" dirty="0"/>
              <a:t> </a:t>
            </a:r>
            <a:r>
              <a:rPr lang="en-US" dirty="0" err="1"/>
              <a:t>pecah</a:t>
            </a:r>
            <a:r>
              <a:rPr lang="en-US" dirty="0"/>
              <a:t>, </a:t>
            </a:r>
            <a:r>
              <a:rPr lang="en-US" dirty="0" err="1"/>
              <a:t>enzim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mencerna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menghancurkan</a:t>
            </a:r>
            <a:r>
              <a:rPr lang="en-US" dirty="0"/>
              <a:t> </a:t>
            </a:r>
            <a:r>
              <a:rPr lang="en-US" dirty="0" err="1"/>
              <a:t>organel</a:t>
            </a:r>
            <a:r>
              <a:rPr lang="en-US" dirty="0"/>
              <a:t> </a:t>
            </a:r>
            <a:r>
              <a:rPr lang="sv-SE" dirty="0"/>
              <a:t>sel dan akibatnya sel akan mati. Lisosom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" t="-2222" r="5000" b="10000"/>
          <a:stretch/>
        </p:blipFill>
        <p:spPr>
          <a:xfrm>
            <a:off x="5334000" y="2092694"/>
            <a:ext cx="3436901" cy="2667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67400" y="4855325"/>
            <a:ext cx="3134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Sumber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id-ID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commons.wikimedia.org/lumoreno</a:t>
            </a:r>
          </a:p>
        </p:txBody>
      </p:sp>
    </p:spTree>
    <p:extLst>
      <p:ext uri="{BB962C8B-B14F-4D97-AF65-F5344CB8AC3E}">
        <p14:creationId xmlns:p14="http://schemas.microsoft.com/office/powerpoint/2010/main" val="94332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733" y="1752600"/>
            <a:ext cx="12298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Sentriol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290465"/>
            <a:ext cx="28956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Sentriol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pembelahan</a:t>
            </a:r>
            <a:r>
              <a:rPr lang="en-US" dirty="0"/>
              <a:t> sel. </a:t>
            </a:r>
            <a:r>
              <a:rPr lang="en-US" dirty="0" err="1"/>
              <a:t>Sentriol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983432"/>
            <a:ext cx="4872832" cy="27409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89804" y="4752201"/>
            <a:ext cx="34740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Sumber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commons.wikimedia.org/</a:t>
            </a:r>
            <a:r>
              <a:rPr lang="en-US" sz="12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Elmirwikipedia</a:t>
            </a:r>
            <a:endParaRPr lang="id-ID" sz="1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2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684" y="1752600"/>
            <a:ext cx="12759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Vakuola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684" y="2290465"/>
            <a:ext cx="4648200" cy="3416320"/>
          </a:xfrm>
          <a:prstGeom prst="rect">
            <a:avLst/>
          </a:prstGeom>
          <a:solidFill>
            <a:srgbClr val="EAD5FF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Vakuola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sel.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tumbuhan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, </a:t>
            </a:r>
            <a:r>
              <a:rPr lang="en-US" dirty="0" err="1"/>
              <a:t>vakuola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cadangan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, </a:t>
            </a:r>
            <a:r>
              <a:rPr lang="en-US" dirty="0" err="1"/>
              <a:t>vakuola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protozoa,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fi-FI" dirty="0"/>
              <a:t>vakuola, yaitu sebagai berikut.</a:t>
            </a:r>
          </a:p>
          <a:p>
            <a:pPr marL="465138" indent="-465138">
              <a:buFont typeface="+mj-lt"/>
              <a:buAutoNum type="alphaLcPeriod"/>
            </a:pPr>
            <a:r>
              <a:rPr lang="fi-FI" b="1" dirty="0"/>
              <a:t>Vakuola </a:t>
            </a:r>
            <a:r>
              <a:rPr lang="sv-SE" b="1" dirty="0"/>
              <a:t>makanan </a:t>
            </a:r>
            <a:r>
              <a:rPr lang="sv-SE" dirty="0"/>
              <a:t>berfungsi untuk mencerna makanan.</a:t>
            </a:r>
          </a:p>
          <a:p>
            <a:pPr marL="465138" indent="-465138">
              <a:buFont typeface="+mj-lt"/>
              <a:buAutoNum type="alphaLcPeriod"/>
            </a:pPr>
            <a:r>
              <a:rPr lang="sv-SE" b="1" dirty="0"/>
              <a:t>Vakuola kontraktil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air </a:t>
            </a:r>
            <a:r>
              <a:rPr lang="en-US" dirty="0" err="1"/>
              <a:t>dalam</a:t>
            </a:r>
            <a:r>
              <a:rPr lang="en-US" dirty="0"/>
              <a:t> sel.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t="12668" r="10966" b="5600"/>
          <a:stretch/>
        </p:blipFill>
        <p:spPr>
          <a:xfrm>
            <a:off x="5334000" y="2438400"/>
            <a:ext cx="3716483" cy="30133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22410" y="5638800"/>
            <a:ext cx="3272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Sumber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id-ID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commons.wikimedia.org/LadyofHats</a:t>
            </a:r>
          </a:p>
        </p:txBody>
      </p:sp>
    </p:spTree>
    <p:extLst>
      <p:ext uri="{BB962C8B-B14F-4D97-AF65-F5344CB8AC3E}">
        <p14:creationId xmlns:p14="http://schemas.microsoft.com/office/powerpoint/2010/main" val="191275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2089" y="1752600"/>
            <a:ext cx="12811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Plastida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1" y="2438400"/>
            <a:ext cx="3429000" cy="3785652"/>
          </a:xfrm>
          <a:prstGeom prst="rect">
            <a:avLst/>
          </a:prstGeom>
          <a:solidFill>
            <a:srgbClr val="E5F4D4"/>
          </a:solidFill>
        </p:spPr>
        <p:txBody>
          <a:bodyPr wrap="square">
            <a:spAutoFit/>
          </a:bodyPr>
          <a:lstStyle/>
          <a:p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Plastida hanya terdapat pada tumbuhan. Plastida mengandung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pigmen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Kloroplas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plastida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berwarna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hijau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klorofil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berperan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fotosintesis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Kromoplas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berwarna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kuning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pigmen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xantofil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Leukoplas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tempat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cadangan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makanan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79" y="2214265"/>
            <a:ext cx="5165615" cy="30864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19800" y="5464778"/>
            <a:ext cx="27751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Sumber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id-ID" sz="1200" i="1" dirty="0">
                <a:solidFill>
                  <a:schemeClr val="tx2">
                    <a:lumMod val="75000"/>
                  </a:schemeClr>
                </a:solidFill>
              </a:rPr>
              <a:t>cs.wikipedia.org/Miguelsierra</a:t>
            </a:r>
          </a:p>
        </p:txBody>
      </p:sp>
    </p:spTree>
    <p:extLst>
      <p:ext uri="{BB962C8B-B14F-4D97-AF65-F5344CB8AC3E}">
        <p14:creationId xmlns:p14="http://schemas.microsoft.com/office/powerpoint/2010/main" val="90539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640" y="1752600"/>
            <a:ext cx="17620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Dinding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9161" y="2971800"/>
            <a:ext cx="3429000" cy="175432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Membran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tumbuhan</a:t>
            </a:r>
            <a:r>
              <a:rPr lang="en-US" dirty="0"/>
              <a:t>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dinding</a:t>
            </a:r>
            <a:r>
              <a:rPr lang="en-US" dirty="0"/>
              <a:t> sel.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, </a:t>
            </a:r>
            <a:r>
              <a:rPr lang="en-US" dirty="0" err="1"/>
              <a:t>dinding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juga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tumbuhan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kaku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 t="2561" r="1563" b="2256"/>
          <a:stretch/>
        </p:blipFill>
        <p:spPr>
          <a:xfrm>
            <a:off x="4255008" y="2663952"/>
            <a:ext cx="4736592" cy="271881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572000" y="55626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kliksma.com</a:t>
            </a:r>
            <a:endParaRPr lang="id-ID" sz="1200" i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:\gg\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36101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17233" y="304800"/>
            <a:ext cx="30697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Peta </a:t>
            </a:r>
            <a:r>
              <a:rPr lang="en-US" sz="4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Konsep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C:\Users\P1873\Pictures\gg\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11036"/>
            <a:ext cx="7010400" cy="471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Tumbuhan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71919189"/>
              </p:ext>
            </p:extLst>
          </p:nvPr>
        </p:nvGraphicFramePr>
        <p:xfrm>
          <a:off x="381000" y="2057400"/>
          <a:ext cx="8001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0828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2268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Tumbuhan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18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828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2268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Tumbuhan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:\Users\P1873\Pictures\gg\3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1" y="1828800"/>
            <a:ext cx="8085877" cy="447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5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828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2268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Hewan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6645037"/>
              </p:ext>
            </p:extLst>
          </p:nvPr>
        </p:nvGraphicFramePr>
        <p:xfrm>
          <a:off x="381000" y="1905000"/>
          <a:ext cx="8001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7566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828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2268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Hewan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:\Users\P1873\Pictures\gg\4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7521"/>
            <a:ext cx="8229600" cy="459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49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828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 DAN SISTEM ORGAN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2268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Organ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73228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Organ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Tumbuhan</a:t>
            </a:r>
            <a:endParaRPr lang="id-ID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465725"/>
            <a:ext cx="5384006" cy="3477875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Organ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tumbuhan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terdiri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bertugas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menunjang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berdirinya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tubuh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tumbuhan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tempat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hidupnya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menyerap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unsur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hara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menyimpan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cadangan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makanan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Batang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berfungsi menghubungkan antara akar dan daun,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menegakkan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tubuh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tumbuhan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menyimpan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cadangan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makanan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Daun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utama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tempat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fotosintesis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penguapan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air, dan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pertukaran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udara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50"/>
          <a:stretch/>
        </p:blipFill>
        <p:spPr>
          <a:xfrm>
            <a:off x="5867400" y="1371600"/>
            <a:ext cx="2819400" cy="48224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3200" y="6172200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Sumber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id-ID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biologisma.com</a:t>
            </a:r>
          </a:p>
        </p:txBody>
      </p:sp>
    </p:spTree>
    <p:extLst>
      <p:ext uri="{BB962C8B-B14F-4D97-AF65-F5344CB8AC3E}">
        <p14:creationId xmlns:p14="http://schemas.microsoft.com/office/powerpoint/2010/main" val="30562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828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 DAN SISTEM ORGAN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2268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Organ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73228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Organ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Hewan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endParaRPr lang="id-ID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341880"/>
            <a:ext cx="4926806" cy="2862322"/>
          </a:xfrm>
          <a:prstGeom prst="rect">
            <a:avLst/>
          </a:prstGeom>
          <a:solidFill>
            <a:srgbClr val="E5F4D4"/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Organ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tubuh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hewan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khusus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misalnya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Lidah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hidung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telinga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organ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Paru-paru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organ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pernapasan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Lambung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organ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pencernaan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Ginjal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kulit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paru-paru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organ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ekskresi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67" y="1993890"/>
            <a:ext cx="3687833" cy="32774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56167" y="5357734"/>
            <a:ext cx="36888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Sumber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id-ID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commons.wikimedia.org/MikaelHäggström</a:t>
            </a:r>
          </a:p>
        </p:txBody>
      </p:sp>
    </p:spTree>
    <p:extLst>
      <p:ext uri="{BB962C8B-B14F-4D97-AF65-F5344CB8AC3E}">
        <p14:creationId xmlns:p14="http://schemas.microsoft.com/office/powerpoint/2010/main" val="365174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828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 DAN SISTEM ORGAN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656080"/>
            <a:ext cx="6362700" cy="47215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12268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Organ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73228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Organ</a:t>
            </a:r>
            <a:endParaRPr lang="id-ID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5772" y="6057926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Sumber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id-ID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anatomyandphysiologyi.com</a:t>
            </a:r>
          </a:p>
        </p:txBody>
      </p:sp>
    </p:spTree>
    <p:extLst>
      <p:ext uri="{BB962C8B-B14F-4D97-AF65-F5344CB8AC3E}">
        <p14:creationId xmlns:p14="http://schemas.microsoft.com/office/powerpoint/2010/main" val="412187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7938" y="90617"/>
            <a:ext cx="9151938" cy="67673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683203" y="1163638"/>
            <a:ext cx="1851025" cy="50800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alibri" pitchFamily="34" charset="0"/>
              </a:rPr>
              <a:t>Sel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83203" y="2433638"/>
            <a:ext cx="1851025" cy="50800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alibri" pitchFamily="34" charset="0"/>
              </a:rPr>
              <a:t>Jaringan</a:t>
            </a:r>
            <a:endParaRPr lang="en-US" sz="2000" b="1" dirty="0">
              <a:latin typeface="Calibri" pitchFamily="34" charset="0"/>
            </a:endParaRPr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 rot="5400000">
            <a:off x="1340428" y="2036763"/>
            <a:ext cx="538163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83203" y="3703638"/>
            <a:ext cx="1851025" cy="50800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Calibri" pitchFamily="34" charset="0"/>
              </a:rPr>
              <a:t>Organ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95865" y="4979988"/>
            <a:ext cx="2427288" cy="5064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alibri" pitchFamily="34" charset="0"/>
              </a:rPr>
              <a:t>Sistem</a:t>
            </a:r>
            <a:r>
              <a:rPr lang="en-US" sz="2000" b="1" dirty="0">
                <a:latin typeface="Calibri" pitchFamily="34" charset="0"/>
              </a:rPr>
              <a:t> Organ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5400000">
            <a:off x="1349159" y="4599782"/>
            <a:ext cx="519113" cy="127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39567" y="614651"/>
            <a:ext cx="185102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alibri" pitchFamily="34" charset="0"/>
              </a:rPr>
              <a:t>Organisme</a:t>
            </a:r>
            <a:endParaRPr lang="en-US" sz="2000" b="1" dirty="0">
              <a:latin typeface="Calibri" pitchFamily="34" charset="0"/>
            </a:endParaRPr>
          </a:p>
        </p:txBody>
      </p:sp>
      <p:pic>
        <p:nvPicPr>
          <p:cNvPr id="9" name="Picture 39" descr="rus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8282" y="3006364"/>
            <a:ext cx="155142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5400000">
            <a:off x="1340428" y="3335338"/>
            <a:ext cx="538163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ShapeType="1"/>
            <a:stCxn id="8" idx="2"/>
          </p:cNvCxnSpPr>
          <p:nvPr/>
        </p:nvCxnSpPr>
        <p:spPr bwMode="auto">
          <a:xfrm flipH="1">
            <a:off x="4572000" y="1121063"/>
            <a:ext cx="1193080" cy="18205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Straight Arrow Connector 11"/>
          <p:cNvCxnSpPr>
            <a:cxnSpLocks noChangeShapeType="1"/>
            <a:stCxn id="8" idx="2"/>
          </p:cNvCxnSpPr>
          <p:nvPr/>
        </p:nvCxnSpPr>
        <p:spPr bwMode="auto">
          <a:xfrm>
            <a:off x="5765080" y="1121063"/>
            <a:ext cx="1626320" cy="15665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5681929" y="1121063"/>
            <a:ext cx="353111" cy="196757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14" name="Picture 13" descr="tanaman(madingku.net)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9808" y="3019353"/>
            <a:ext cx="1017443" cy="183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OS20026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2838" y="2209800"/>
            <a:ext cx="1310409" cy="275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688484" y="4881995"/>
            <a:ext cx="1340716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 pitchFamily="34" charset="0"/>
              </a:rPr>
              <a:t>Tumbuhan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5669684" y="4885170"/>
            <a:ext cx="1340716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 pitchFamily="34" charset="0"/>
              </a:rPr>
              <a:t>Hewan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7391400" y="4885170"/>
            <a:ext cx="1342159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 pitchFamily="34" charset="0"/>
              </a:rPr>
              <a:t>Manusia</a:t>
            </a:r>
            <a:endParaRPr lang="en-US" b="1" dirty="0">
              <a:latin typeface="Calibri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3056579" y="905971"/>
            <a:ext cx="1666458" cy="4365337"/>
          </a:xfrm>
          <a:prstGeom prst="bentConnector3">
            <a:avLst>
              <a:gd name="adj1" fmla="val 24393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04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8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Pengertian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4536327"/>
              </p:ext>
            </p:extLst>
          </p:nvPr>
        </p:nvGraphicFramePr>
        <p:xfrm>
          <a:off x="152400" y="266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 rot="497282">
            <a:off x="6188400" y="4741475"/>
            <a:ext cx="685800" cy="1331686"/>
            <a:chOff x="6248400" y="4699000"/>
            <a:chExt cx="685800" cy="133168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248400" y="4699000"/>
              <a:ext cx="685800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flipV="1">
              <a:off x="6438900" y="5268686"/>
              <a:ext cx="4953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81000" y="1905000"/>
            <a:ext cx="8458200" cy="990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 Hooke (1665)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pertama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kali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mengamati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gabus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tumbuhan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>
              <a:spcBef>
                <a:spcPts val="0"/>
              </a:spcBef>
            </a:pP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Mathias Schleiden &amp; Thomas Schwann (1839)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menyimpulkan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unit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terkecil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71681" y="4813142"/>
            <a:ext cx="195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4-20µm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270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Pengertian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742" y="1518920"/>
            <a:ext cx="511851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Organisme</a:t>
            </a:r>
            <a:r>
              <a:rPr 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Bersel</a:t>
            </a:r>
            <a:r>
              <a:rPr 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Tunggal (</a:t>
            </a:r>
            <a:r>
              <a:rPr lang="en-US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Uniseluler</a:t>
            </a:r>
            <a:r>
              <a:rPr 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229654"/>
            <a:ext cx="4572000" cy="1199346"/>
          </a:xfrm>
          <a:prstGeom prst="rect">
            <a:avLst/>
          </a:prstGeom>
          <a:solidFill>
            <a:srgbClr val="D5F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Contohnya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bakteri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Protista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Seluruh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kegiatan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hidup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sendiri</a:t>
            </a:r>
            <a:endParaRPr lang="id-ID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84231"/>
            <a:ext cx="3810000" cy="3835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70054"/>
            <a:ext cx="3886200" cy="2590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6800" y="5983855"/>
            <a:ext cx="3886200" cy="276999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pixabay.com/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geralt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d-ID" sz="1200" i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5747296"/>
            <a:ext cx="3810000" cy="276999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britannica.com</a:t>
            </a:r>
            <a:endParaRPr lang="id-ID" sz="1200" i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9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Pengertian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4294" y="1757680"/>
            <a:ext cx="53020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Organisme</a:t>
            </a:r>
            <a:r>
              <a:rPr 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Bersel</a:t>
            </a:r>
            <a:r>
              <a:rPr 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Multiseluler</a:t>
            </a:r>
            <a:r>
              <a:rPr 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753" y="2367280"/>
            <a:ext cx="4572000" cy="1504146"/>
          </a:xfrm>
          <a:prstGeom prst="rect">
            <a:avLst/>
          </a:prstGeom>
          <a:solidFill>
            <a:srgbClr val="D5F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Contohnya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tumbuhan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pembagian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sel-sel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penyusunnya</a:t>
            </a:r>
            <a:endParaRPr lang="id-ID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6" y="3983652"/>
            <a:ext cx="4327447" cy="24341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306" y="6140842"/>
            <a:ext cx="4334374" cy="276999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pixabay.com/Josch13</a:t>
            </a:r>
            <a:endParaRPr lang="id-ID" sz="1200" i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6627" y="6140841"/>
            <a:ext cx="2850573" cy="276999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pixabay.com/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geralt</a:t>
            </a:r>
            <a:endParaRPr lang="id-ID" sz="1200" i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905000"/>
            <a:ext cx="7772400" cy="1447800"/>
          </a:xfrm>
          <a:prstGeom prst="rect">
            <a:avLst/>
          </a:prstGeom>
          <a:solidFill>
            <a:srgbClr val="F2F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tersusun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membran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protoplasma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Protoplasma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terdiri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sitoplasma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cairan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organel-organel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Organel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berfungsi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khusus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9" y="3356043"/>
            <a:ext cx="4014281" cy="2938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45" y="3124200"/>
            <a:ext cx="3881336" cy="27169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1200" y="6172200"/>
            <a:ext cx="2590800" cy="276999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id.wikipedia.org/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LadyofHats</a:t>
            </a:r>
            <a:endParaRPr lang="id-ID" sz="1200" i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6096000"/>
            <a:ext cx="3657600" cy="276999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id.wikipedia.org/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LadyofHats</a:t>
            </a:r>
            <a:endParaRPr lang="id-ID" sz="1200" i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2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2013912"/>
            <a:ext cx="20168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Membran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588058"/>
            <a:ext cx="3429000" cy="317009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tersusun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fosfor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lemak (lipid),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karbohidrat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protein.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Membran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berfungsi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pelindung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pengatur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lalu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lintas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zat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keluar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masuk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sel.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semipermeabel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Artinya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dilewati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zat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18" y="2895600"/>
            <a:ext cx="5350081" cy="22002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7849" y="5181600"/>
            <a:ext cx="2590800" cy="276999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id.wikipedia.org/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LadyofHats</a:t>
            </a:r>
            <a:endParaRPr lang="id-ID" sz="1200" i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9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200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endParaRPr lang="id-ID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2489" y="1783080"/>
            <a:ext cx="17091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Sitoplasma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457271"/>
            <a:ext cx="3429000" cy="3477875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Sitoplasma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cairan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sel.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Sitoplasma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mengandung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macam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zat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antaranya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protein, lemak,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karbohidrat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zat-zat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anorganik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enzim, vitamin, dan hormon. Sitoplasma berfungsi sebagai tempat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berlangsungnya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reaksi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metabolisme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organel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sitoplasma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5" b="13684"/>
          <a:stretch/>
        </p:blipFill>
        <p:spPr>
          <a:xfrm>
            <a:off x="3657600" y="2439437"/>
            <a:ext cx="4953000" cy="3124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05400" y="5666601"/>
            <a:ext cx="3272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Sumber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id-ID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commons.wikimedia.org/LadyofHats</a:t>
            </a:r>
          </a:p>
        </p:txBody>
      </p:sp>
    </p:spTree>
    <p:extLst>
      <p:ext uri="{BB962C8B-B14F-4D97-AF65-F5344CB8AC3E}">
        <p14:creationId xmlns:p14="http://schemas.microsoft.com/office/powerpoint/2010/main" val="262335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isa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1265</Words>
  <Application>Microsoft Office PowerPoint</Application>
  <PresentationFormat>On-screen Show (4:3)</PresentationFormat>
  <Paragraphs>157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 Putri Andini</dc:creator>
  <cp:lastModifiedBy>braminta</cp:lastModifiedBy>
  <cp:revision>174</cp:revision>
  <dcterms:created xsi:type="dcterms:W3CDTF">2016-06-25T05:09:46Z</dcterms:created>
  <dcterms:modified xsi:type="dcterms:W3CDTF">2022-04-18T03:47:59Z</dcterms:modified>
</cp:coreProperties>
</file>