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704"/>
  </p:normalViewPr>
  <p:slideViewPr>
    <p:cSldViewPr snapToGrid="0">
      <p:cViewPr varScale="1">
        <p:scale>
          <a:sx n="80" d="100"/>
          <a:sy n="80" d="100"/>
        </p:scale>
        <p:origin x="5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8ADF2-B818-D655-86D2-596C95A0A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FA3A49-D06D-1759-72E1-2BBAE734C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DCC2AA-3AB6-EA9B-D2FC-D4A4AAE7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8765-9917-5A4A-B823-70FF34B74354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78193F-7B85-1803-96E4-5F23CECE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A3B368-8468-C833-0F99-C720F535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76BA-0E60-0D43-9D11-E773C18A36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95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4C596-4B14-EDF0-7FAC-FF64676D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811765-0AC6-6481-5FB9-4327F9C65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C9BAB2-F783-2F92-9D2F-EA7959CD6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8765-9917-5A4A-B823-70FF34B74354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57D38B-0CE3-CC1E-D96B-7D0B9069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9A7484-9488-247B-A837-4F03E8EE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76BA-0E60-0D43-9D11-E773C18A36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5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4756D7-BEDF-54C3-E6B0-AFF6C5228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8EDB0B-6CB7-D4E0-B6F4-AAC70718A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4AA626-7151-C85B-5D09-B29F87C5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8765-9917-5A4A-B823-70FF34B74354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396182-4ECF-DCCF-AC2C-733F2280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6699D0-EBC9-3564-7A67-F9A2BBDE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76BA-0E60-0D43-9D11-E773C18A36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94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276ED-0F59-1DDC-28B3-14CB6113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FB99BF-4B8D-9D18-EBFB-099146EB3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EA012C-F3D4-E0AC-6E1D-0CB25FAB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8765-9917-5A4A-B823-70FF34B74354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BB5836-7D4A-5645-D6CE-D026E82B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C06655-A460-0D4E-948A-EB2AE328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76BA-0E60-0D43-9D11-E773C18A36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18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4660C-CE0D-AA46-9F18-5A6E73C8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A60D61-B698-9BDF-D05D-513B9F728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9E3EC7-8833-A043-4E55-66A910CA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8765-9917-5A4A-B823-70FF34B74354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872EE-6231-E062-56BD-D89709A8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DD6803-EB45-DA15-D418-5835265E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76BA-0E60-0D43-9D11-E773C18A36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07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FEC89-CE63-B6A3-E3A8-13B991D9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CB0639-47E4-97FA-E1A6-B9D29E297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9C6BD4-FAF9-37A3-0874-AC57B68D7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A204A4-6415-604F-F592-57E540DFD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8765-9917-5A4A-B823-70FF34B74354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2FFA81-7EBD-45E0-2DBA-48D4D33F2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541901-9296-AF9E-DD22-2A68FB37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76BA-0E60-0D43-9D11-E773C18A36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37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903F6-0783-C071-A6BA-3B77C4CB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6A17A0-223B-9F80-DBCE-A12837006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71BB43-8DF3-705E-A14E-8C9EBDB2D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EE61DF8-D087-40AC-6E0C-394723036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DC25E2F-E477-FF71-5F6E-2AF8A1681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D16179D-FF95-71D3-683B-018695D4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8765-9917-5A4A-B823-70FF34B74354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6889F6-BFBB-8949-B229-C1401092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83B845-5656-D57E-9BD3-23122B95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76BA-0E60-0D43-9D11-E773C18A36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09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902F6-3C55-EFD3-7AE7-16B2B727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0D77622-499D-1716-D933-355DC3DEF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8765-9917-5A4A-B823-70FF34B74354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9A4820-C1A1-9A5A-8170-8CF5AE7F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76FF58-CFBD-8CC4-A791-6C762B78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76BA-0E60-0D43-9D11-E773C18A36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72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E176BF4-0703-DB77-FF30-96CC6C60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8765-9917-5A4A-B823-70FF34B74354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A9F0046-1347-BF52-E8E4-D1C8EC08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CE9EDB-6E65-059E-AD41-ABBADDEE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76BA-0E60-0D43-9D11-E773C18A36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96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123C8-8CFC-8F48-6D2B-F3582EAD5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A441AE-E378-3E59-9BDB-B4691F998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8BAA74-0519-DBEB-843F-5572FAE5A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DC33BF-6349-A702-EA90-A22FF4FB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8765-9917-5A4A-B823-70FF34B74354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9FF1A2-089A-3624-ED75-BAAB4F65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E004EB-5256-D32A-236D-C9ECD8CC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76BA-0E60-0D43-9D11-E773C18A36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05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DE51B-8C47-6A5D-83BB-B340201BE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108557F-0D9C-54C8-F6B6-46F7F2D05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947F1F-D6D9-1D43-CE41-5DEF10E1B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500D87-DCB4-BF8C-0C35-279C7543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8765-9917-5A4A-B823-70FF34B74354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98A5CD-A44E-56DD-CCDE-03EAB47D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7A3FE5-5AEE-E006-B871-38DD139B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76BA-0E60-0D43-9D11-E773C18A36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92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DF7D989-42A5-64AE-5CE6-FAEFFF47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F7FD7E-A59F-85A3-01B2-B89B4816C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0E904A-5C87-4198-37FD-189B55505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C8765-9917-5A4A-B823-70FF34B74354}" type="datetimeFigureOut">
              <a:rPr lang="pt-BR" smtClean="0"/>
              <a:t>25/05/2023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FCD170-4520-0E63-494C-F615DDD4C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4788BA-1DC4-9CF4-D34E-CF1CF1843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176BA-0E60-0D43-9D11-E773C18A36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54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39C72A6-7B67-4958-AA04-5375BB89B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6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AE42DA5-0FBF-4667-9714-752ECF4FC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55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F88253F-C55D-456D-BBDC-2AA7C0BB0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45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6C05B4A-2FFF-4BEB-9E54-6D0D5542D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8EE866D-EB39-4737-846A-C47A02197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1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38B6E3A-83E2-4426-8882-13204AC04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8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BDB6037-BC42-4A0D-842A-820A3E28E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5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F6BBE22-8352-4714-A8E8-3B9FBBE67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EE9FD0E-F841-4909-AAD6-A1D37F649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6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A843844-DB4B-47D7-BB85-2B3BA6F3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79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CFE5D21-8692-4F8D-9948-18785DEA2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9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EACC845-9F87-409E-B5E6-7E6817724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55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Renata  Domingues</dc:creator>
  <cp:lastModifiedBy>Lucas</cp:lastModifiedBy>
  <cp:revision>6</cp:revision>
  <dcterms:created xsi:type="dcterms:W3CDTF">2023-05-23T12:44:32Z</dcterms:created>
  <dcterms:modified xsi:type="dcterms:W3CDTF">2023-05-25T12:41:16Z</dcterms:modified>
</cp:coreProperties>
</file>