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</p:sldIdLst>
  <p:sldSz cx="9144000" cy="5715000" type="screen16x1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61" autoAdjust="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21/03/1445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1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/>
          <p:cNvSpPr/>
          <p:nvPr/>
        </p:nvSpPr>
        <p:spPr>
          <a:xfrm>
            <a:off x="689166" y="1921396"/>
            <a:ext cx="7712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Szíriai Arab Köztársaság</a:t>
            </a:r>
            <a:endParaRPr lang="ar-SA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2690070" y="2857500"/>
            <a:ext cx="37107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Név</a:t>
            </a:r>
            <a:r>
              <a:rPr lang="hu-H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Alkassab Thaer</a:t>
            </a:r>
          </a:p>
        </p:txBody>
      </p:sp>
      <p:grpSp>
        <p:nvGrpSpPr>
          <p:cNvPr id="11" name="مجموعة 10"/>
          <p:cNvGrpSpPr/>
          <p:nvPr/>
        </p:nvGrpSpPr>
        <p:grpSpPr>
          <a:xfrm>
            <a:off x="251520" y="193204"/>
            <a:ext cx="1608298" cy="1128156"/>
            <a:chOff x="251520" y="193204"/>
            <a:chExt cx="1608298" cy="1128156"/>
          </a:xfrm>
        </p:grpSpPr>
        <p:sp>
          <p:nvSpPr>
            <p:cNvPr id="9" name="مستطيل 8"/>
            <p:cNvSpPr/>
            <p:nvPr/>
          </p:nvSpPr>
          <p:spPr>
            <a:xfrm>
              <a:off x="265057" y="481236"/>
              <a:ext cx="1594761" cy="4483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pic>
          <p:nvPicPr>
            <p:cNvPr id="8" name="صورة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8" t="14325" r="58882" b="27623"/>
            <a:stretch/>
          </p:blipFill>
          <p:spPr>
            <a:xfrm>
              <a:off x="251520" y="193204"/>
              <a:ext cx="1608298" cy="1128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صورة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4" b="13568"/>
          <a:stretch/>
        </p:blipFill>
        <p:spPr>
          <a:xfrm>
            <a:off x="6873910" y="89746"/>
            <a:ext cx="1936583" cy="1679677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48394"/>
            <a:ext cx="3919873" cy="1866606"/>
          </a:xfrm>
          <a:prstGeom prst="rect">
            <a:avLst/>
          </a:prstGeom>
        </p:spPr>
      </p:pic>
      <p:pic>
        <p:nvPicPr>
          <p:cNvPr id="13" name="صورة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23" y="3577580"/>
            <a:ext cx="4175275" cy="2414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صورة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325"/>
            <a:ext cx="3577580" cy="2480455"/>
          </a:xfrm>
          <a:prstGeom prst="rect">
            <a:avLst/>
          </a:prstGeom>
        </p:spPr>
      </p:pic>
      <p:pic>
        <p:nvPicPr>
          <p:cNvPr id="17" name="صورة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9140" y="148827"/>
            <a:ext cx="3577580" cy="24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865614" y="777352"/>
            <a:ext cx="45704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Mekkora az ország?</a:t>
            </a:r>
            <a:endParaRPr lang="ar-SA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658549" y="1470184"/>
            <a:ext cx="7657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Szíria kis ország: 185 180 négyzetkilométer 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55" y="2641476"/>
            <a:ext cx="5040560" cy="2791210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2" y="2502239"/>
            <a:ext cx="3472773" cy="30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146676" y="758235"/>
            <a:ext cx="5801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hu-H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Hány</a:t>
            </a:r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ember él </a:t>
            </a:r>
            <a:r>
              <a:rPr lang="hu-H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Sziriaban</a:t>
            </a:r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ar-SA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749712" y="1404566"/>
            <a:ext cx="49744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Körülbelül 26.7 millió ember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" y="2190750"/>
            <a:ext cx="6286500" cy="3524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1649">
            <a:off x="5300207" y="2562552"/>
            <a:ext cx="4059943" cy="22837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115616" y="804401"/>
            <a:ext cx="53399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 a főváros Sziriaban?</a:t>
            </a:r>
            <a:endParaRPr lang="ar-SA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842088" y="1404566"/>
            <a:ext cx="40430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főváros Damaszkusz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/>
          <a:stretch/>
        </p:blipFill>
        <p:spPr>
          <a:xfrm>
            <a:off x="4885181" y="2495922"/>
            <a:ext cx="4274695" cy="321907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2" y="3164986"/>
            <a:ext cx="5100028" cy="25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118026" y="804401"/>
            <a:ext cx="6622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hu-H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Hány ember </a:t>
            </a:r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él </a:t>
            </a:r>
            <a:r>
              <a:rPr lang="hu-H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fővárosban</a:t>
            </a:r>
            <a:r>
              <a:rPr lang="hu-H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ar-SA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855741" y="1542192"/>
            <a:ext cx="4774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Körülbelül 5.6 millió ember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8"/>
          <a:stretch/>
        </p:blipFill>
        <p:spPr>
          <a:xfrm>
            <a:off x="0" y="2387257"/>
            <a:ext cx="5076056" cy="3358160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87256"/>
            <a:ext cx="4047973" cy="37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ساسية">
  <a:themeElements>
    <a:clrScheme name="أساسية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أساسية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ساسي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</TotalTime>
  <Words>45</Words>
  <Application>Microsoft Office PowerPoint</Application>
  <PresentationFormat>عرض على الشاشة (10:16)‏</PresentationFormat>
  <Paragraphs>10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أساسية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hp</dc:creator>
  <cp:lastModifiedBy>hp</cp:lastModifiedBy>
  <cp:revision>9</cp:revision>
  <dcterms:created xsi:type="dcterms:W3CDTF">2023-10-05T16:21:27Z</dcterms:created>
  <dcterms:modified xsi:type="dcterms:W3CDTF">2023-10-05T17:37:08Z</dcterms:modified>
</cp:coreProperties>
</file>