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8013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7033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21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44544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252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6657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225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17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590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1263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440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888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63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534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817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686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627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F6CADD-B406-4B14-B66F-1F3DBABF9B4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A259B3-8960-46FA-9196-9F0C7321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9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3618-19A0-4104-8BD7-878BE422D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519749" cy="2971801"/>
          </a:xfrm>
        </p:spPr>
        <p:txBody>
          <a:bodyPr/>
          <a:lstStyle/>
          <a:p>
            <a:r>
              <a:rPr lang="en-US" sz="3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Partial Differential Equations (PDEs)</a:t>
            </a:r>
            <a:b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6000" b="1" cap="none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Heat Equation</a:t>
            </a:r>
            <a:endParaRPr lang="en-US" b="1" cap="none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EF42F-AC70-4CA7-8A2C-FC572A141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Alkassab Thaer                                 Q39HXA</a:t>
            </a:r>
          </a:p>
          <a:p>
            <a:r>
              <a:rPr lang="en-US" dirty="0" err="1">
                <a:solidFill>
                  <a:schemeClr val="bg1"/>
                </a:solidFill>
              </a:rPr>
              <a:t>Abarca</a:t>
            </a:r>
            <a:r>
              <a:rPr lang="en-US" dirty="0">
                <a:solidFill>
                  <a:schemeClr val="bg1"/>
                </a:solidFill>
              </a:rPr>
              <a:t> Zuniga </a:t>
            </a:r>
            <a:r>
              <a:rPr lang="en-US" dirty="0" err="1">
                <a:solidFill>
                  <a:schemeClr val="bg1"/>
                </a:solidFill>
              </a:rPr>
              <a:t>Bernold</a:t>
            </a:r>
            <a:r>
              <a:rPr lang="en-US" dirty="0">
                <a:solidFill>
                  <a:schemeClr val="bg1"/>
                </a:solidFill>
              </a:rPr>
              <a:t> Rodrigo     E4NGIC</a:t>
            </a:r>
          </a:p>
        </p:txBody>
      </p:sp>
    </p:spTree>
    <p:extLst>
      <p:ext uri="{BB962C8B-B14F-4D97-AF65-F5344CB8AC3E}">
        <p14:creationId xmlns:p14="http://schemas.microsoft.com/office/powerpoint/2010/main" val="40080970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Reducing the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685800"/>
                <a:ext cx="10168667" cy="6483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𝑆𝑜𝑢𝑟𝑐𝑒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sz="28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𝑠𝑡𝑒𝑝𝑠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+1)])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685800"/>
                <a:ext cx="10168667" cy="6483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76A41BA-5C9F-4E62-AD22-BA5DA47A4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70" y="1334125"/>
            <a:ext cx="678274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621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 Decomposition for the heat </a:t>
            </a:r>
            <a:r>
              <a:rPr lang="en-US" dirty="0" err="1"/>
              <a:t>eq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685800"/>
                <a:ext cx="10528431" cy="361526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𝑐𝑜𝑚𝑝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𝑉h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𝑟𝑎𝑛𝑑𝑜𝑚𝑖𝑧𝑒𝑑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𝑠𝑣𝑑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𝑐𝑜𝑚𝑝𝑜𝑛𝑒𝑛𝑡𝑠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𝑐𝑜𝑚𝑝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@ 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685800"/>
                <a:ext cx="10528431" cy="3615267"/>
              </a:xfrm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0178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Reducing the Heat </a:t>
            </a:r>
            <a:r>
              <a:rPr lang="en-US" b="1" dirty="0" err="1"/>
              <a:t>eq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685801"/>
                <a:ext cx="10543421" cy="19074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𝐷𝑒𝑐𝑜𝑚𝑝𝑜𝑠𝑖𝑡𝑖𝑜𝑛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𝑉h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𝑟𝑎𝑛𝑑𝑜𝑚𝑖𝑧𝑒𝑑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𝑠𝑣𝑑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𝑐𝑜𝑚𝑝𝑜𝑛𝑒𝑛𝑡𝑠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𝑐𝑜𝑚𝑝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𝐶𝑜𝑚𝑝𝑜𝑠𝑒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𝐴𝑟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𝐴𝑟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@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@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685801"/>
                <a:ext cx="10543421" cy="1907498"/>
              </a:xfrm>
              <a:blipFill>
                <a:blip r:embed="rId2"/>
                <a:stretch>
                  <a:fillRect l="-116" b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C769B46A-BC19-4EDB-A9D4-2CA3852AA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93" y="2739648"/>
            <a:ext cx="8586656" cy="13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8800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right side of w’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685800"/>
                <a:ext cx="10528431" cy="361526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𝑏𝑟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𝑆𝑜𝑢𝑟𝑐𝑒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#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𝑆𝑜𝑢𝑟𝑐</m:t>
                      </m:r>
                      <m:sSub>
                        <m:sSubPr>
                          <m:ctrlPr>
                            <a:rPr lang="en-US" sz="24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h𝑎𝑠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h𝑒𝑎𝑡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𝑎𝑙𝑟𝑒𝑎𝑑𝑦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𝑟𝑒𝑑𝑢𝑐𝑒𝑑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𝐹𝑟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𝐴𝑟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))+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𝑏𝑟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685800"/>
                <a:ext cx="10528431" cy="3615267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73273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Explicit Euler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245C-99B6-42BC-9CAA-77971F53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528431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wr0 = U.T@w0</a:t>
            </a:r>
          </a:p>
          <a:p>
            <a:pPr marL="0" indent="0">
              <a:buNone/>
            </a:pPr>
            <a:endParaRPr lang="en-US" sz="2400" i="1" dirty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Xr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 = </a:t>
            </a: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np.zeros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((steps+1,4))</a:t>
            </a:r>
          </a:p>
          <a:p>
            <a:pPr marL="0" indent="0">
              <a:buNone/>
            </a:pP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Xr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[0] = wr0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for </a:t>
            </a: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ts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 in range(steps):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    </a:t>
            </a: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Xr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[ts+1] = </a:t>
            </a: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dt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*Fr(</a:t>
            </a: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Xr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[</a:t>
            </a: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ts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], </a:t>
            </a: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ts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) + </a:t>
            </a: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Xr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[</a:t>
            </a:r>
            <a:r>
              <a:rPr lang="en-US" sz="2400" i="1" dirty="0" err="1">
                <a:solidFill>
                  <a:schemeClr val="bg1"/>
                </a:solidFill>
                <a:latin typeface="Cambria Math" panose="02040503050406030204" pitchFamily="18" charset="0"/>
              </a:rPr>
              <a:t>ts</a:t>
            </a:r>
            <a:r>
              <a:rPr lang="en-US" sz="2400" i="1" dirty="0">
                <a:solidFill>
                  <a:schemeClr val="bg1"/>
                </a:solidFill>
                <a:latin typeface="Cambria Math" panose="020405030504060302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310315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7273"/>
            <a:ext cx="8534400" cy="1507067"/>
          </a:xfrm>
        </p:spPr>
        <p:txBody>
          <a:bodyPr/>
          <a:lstStyle/>
          <a:p>
            <a:r>
              <a:rPr lang="en-US" dirty="0"/>
              <a:t>Heatmap for the redacted </a:t>
            </a:r>
            <a:r>
              <a:rPr lang="en-US" dirty="0" err="1"/>
              <a:t>eq</a:t>
            </a:r>
            <a:endParaRPr lang="en-US" dirty="0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76ED435E-D586-4667-8820-C0F94EB8E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88" y="105832"/>
            <a:ext cx="6944424" cy="483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05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245C-99B6-42BC-9CAA-77971F53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10528431" cy="55838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Comparing the error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2E37727C-7763-4052-A9F4-5FF8D753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15" y="213425"/>
            <a:ext cx="6414501" cy="45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481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245C-99B6-42BC-9CAA-77971F53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10528431" cy="55838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Comparing the time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DA0E52CD-4680-4172-8211-736AF8D7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1" y="1394703"/>
            <a:ext cx="7763958" cy="3439005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563E98B6-AA4B-46D6-A6E1-A8B3972C7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1394703"/>
            <a:ext cx="773538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537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245C-99B6-42BC-9CAA-77971F53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10528431" cy="55838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Comparing the time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DA0E52CD-4680-4172-8211-736AF8D7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1" y="1394703"/>
            <a:ext cx="7763958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538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A6C8-9747-46DB-8D00-6570DA19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4782003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Equation Formula and the initial and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790730"/>
                <a:ext cx="8534400" cy="361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790730"/>
                <a:ext cx="8534400" cy="36152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028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for the heat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8534400" cy="361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100</m:t>
                      </m:r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𝑧𝑒𝑟𝑜𝑠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10</m:t>
                      </m:r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0.1</m:t>
                      </m:r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𝑠𝑡𝑒𝑝𝑠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40_000</m:t>
                      </m:r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pt-BR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0.02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8534400" cy="36152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9622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and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449706"/>
                <a:ext cx="8534400" cy="41972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 −(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/2)∗∗2 /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/2) + 1/(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0(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):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20 + 100 ∗ 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/ 100 )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𝑎𝑙𝑝h𝑎𝐿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):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100 + 100 ∗ 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/ 100 )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):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300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449706"/>
                <a:ext cx="8534400" cy="4197246"/>
              </a:xfrm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2796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wrap="square"/>
          <a:lstStyle/>
          <a:p>
            <a:r>
              <a:rPr lang="en-US" dirty="0"/>
              <a:t>Calculating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535901"/>
                <a:ext cx="10843224" cy="15070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([−2]∗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([1]∗(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−1),1)+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([1]∗(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−1),−1)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535901"/>
                <a:ext cx="10843224" cy="15070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A66F2DD0-EE26-4CDE-B745-DFDA5145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49" y="2042968"/>
            <a:ext cx="8602901" cy="20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4747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right side of w’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[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+1)∗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[0] +=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[−1] +=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𝑎𝑙𝑝h𝑎𝐿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))+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4722" b="-8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1219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685800"/>
                <a:ext cx="9329219" cy="361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 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+1)∗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])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𝑧𝑒𝑟𝑜𝑠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[0] =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+1] = 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685800"/>
                <a:ext cx="9329219" cy="36152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3467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FBD0B559-F83F-43FD-9D04-41BE2E40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99" y="389246"/>
            <a:ext cx="8534400" cy="58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834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B037-C120-4F5D-8DED-B624034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7245C-99B6-42BC-9CAA-77971F538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715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709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Times New Roman</vt:lpstr>
      <vt:lpstr>Wingdings 3</vt:lpstr>
      <vt:lpstr>Slice</vt:lpstr>
      <vt:lpstr>Partial Differential Equations (PDEs) Heat Equation</vt:lpstr>
      <vt:lpstr>Heat Equation Formula and the initial and boundary conditions</vt:lpstr>
      <vt:lpstr>Parameters for the heat equation</vt:lpstr>
      <vt:lpstr>Initial and boundary conditions</vt:lpstr>
      <vt:lpstr>Calculating A matrix</vt:lpstr>
      <vt:lpstr>Calculating the right side of w’</vt:lpstr>
      <vt:lpstr>Explicit Euler</vt:lpstr>
      <vt:lpstr>Heatmap</vt:lpstr>
      <vt:lpstr>Reduce equation</vt:lpstr>
      <vt:lpstr>Reducing the source</vt:lpstr>
      <vt:lpstr>Single Value Decomposition for the heat eq</vt:lpstr>
      <vt:lpstr>Reducing the Heat eq</vt:lpstr>
      <vt:lpstr>Calculating the right side of w’</vt:lpstr>
      <vt:lpstr>Explicit Euler</vt:lpstr>
      <vt:lpstr>Heatmap for the redacted eq</vt:lpstr>
      <vt:lpstr>Results and conclusions</vt:lpstr>
      <vt:lpstr>Results and conclusions</vt:lpstr>
      <vt:lpstr>Results and conclusions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Differential Equations (PDEs) Heat Equation</dc:title>
  <dc:creator>Tornado</dc:creator>
  <cp:lastModifiedBy>Tornado</cp:lastModifiedBy>
  <cp:revision>19</cp:revision>
  <dcterms:created xsi:type="dcterms:W3CDTF">2023-12-14T10:39:06Z</dcterms:created>
  <dcterms:modified xsi:type="dcterms:W3CDTF">2023-12-14T14:25:24Z</dcterms:modified>
</cp:coreProperties>
</file>