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F50D1-735E-436C-AB3C-D01928CB0D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66FB1D-65E7-437E-B397-78E3B07BA9E7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1" action="ppaction://hlinksldjump"/>
            </a:rPr>
            <a:t>ĐỊNH</a:t>
          </a:r>
          <a:r>
            <a:rPr lang="en-US" dirty="0" smtClean="0">
              <a:hlinkClick xmlns:r="http://schemas.openxmlformats.org/officeDocument/2006/relationships" r:id="rId1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1" action="ppaction://hlinksldjump"/>
            </a:rPr>
            <a:t>NGHĨA</a:t>
          </a:r>
          <a:endParaRPr lang="en-US" dirty="0"/>
        </a:p>
      </dgm:t>
    </dgm:pt>
    <dgm:pt modelId="{3951CDE4-C2CA-429E-93BE-9B4E4699CB35}" type="parTrans" cxnId="{E8AB529D-A4C7-4B60-8983-0F0466F90549}">
      <dgm:prSet/>
      <dgm:spPr/>
      <dgm:t>
        <a:bodyPr/>
        <a:lstStyle/>
        <a:p>
          <a:endParaRPr lang="en-US"/>
        </a:p>
      </dgm:t>
    </dgm:pt>
    <dgm:pt modelId="{9D92FBA2-BFFE-4E70-B0C8-48119BB44C7A}" type="sibTrans" cxnId="{E8AB529D-A4C7-4B60-8983-0F0466F90549}">
      <dgm:prSet/>
      <dgm:spPr/>
      <dgm:t>
        <a:bodyPr/>
        <a:lstStyle/>
        <a:p>
          <a:endParaRPr lang="en-US"/>
        </a:p>
      </dgm:t>
    </dgm:pt>
    <dgm:pt modelId="{DDC94F13-A644-45E4-B5BF-9AEDFD70311E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2" action="ppaction://hlinksldjump"/>
            </a:rPr>
            <a:t>CÁC</a:t>
          </a:r>
          <a:r>
            <a:rPr lang="en-US" dirty="0" smtClean="0">
              <a:hlinkClick xmlns:r="http://schemas.openxmlformats.org/officeDocument/2006/relationships" r:id="rId2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2" action="ppaction://hlinksldjump"/>
            </a:rPr>
            <a:t>YẾU</a:t>
          </a:r>
          <a:r>
            <a:rPr lang="en-US" dirty="0" smtClean="0">
              <a:hlinkClick xmlns:r="http://schemas.openxmlformats.org/officeDocument/2006/relationships" r:id="rId2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2" action="ppaction://hlinksldjump"/>
            </a:rPr>
            <a:t>TỐ</a:t>
          </a:r>
          <a:endParaRPr lang="en-US" dirty="0"/>
        </a:p>
      </dgm:t>
    </dgm:pt>
    <dgm:pt modelId="{0203A517-0506-4296-829E-896004F1D1DE}" type="parTrans" cxnId="{7440B7E4-4325-40F6-8AEC-CDEA0310E494}">
      <dgm:prSet/>
      <dgm:spPr/>
      <dgm:t>
        <a:bodyPr/>
        <a:lstStyle/>
        <a:p>
          <a:endParaRPr lang="en-US"/>
        </a:p>
      </dgm:t>
    </dgm:pt>
    <dgm:pt modelId="{44FC6A72-97AF-4FD1-AA4D-DE97148017E9}" type="sibTrans" cxnId="{7440B7E4-4325-40F6-8AEC-CDEA0310E494}">
      <dgm:prSet/>
      <dgm:spPr/>
      <dgm:t>
        <a:bodyPr/>
        <a:lstStyle/>
        <a:p>
          <a:endParaRPr lang="en-US"/>
        </a:p>
      </dgm:t>
    </dgm:pt>
    <dgm:pt modelId="{3A79676C-C2E6-4143-A608-CDB8469164CA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3" action="ppaction://hlinksldjump"/>
            </a:rPr>
            <a:t>PHƯƠNG</a:t>
          </a:r>
          <a:r>
            <a:rPr lang="en-US" dirty="0" smtClean="0">
              <a:hlinkClick xmlns:r="http://schemas.openxmlformats.org/officeDocument/2006/relationships" r:id="rId3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3" action="ppaction://hlinksldjump"/>
            </a:rPr>
            <a:t>PHÁP</a:t>
          </a:r>
          <a:r>
            <a:rPr lang="en-US" dirty="0" smtClean="0">
              <a:hlinkClick xmlns:r="http://schemas.openxmlformats.org/officeDocument/2006/relationships" r:id="rId3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3" action="ppaction://hlinksldjump"/>
            </a:rPr>
            <a:t>TIẾN</a:t>
          </a:r>
          <a:r>
            <a:rPr lang="en-US" dirty="0" smtClean="0">
              <a:hlinkClick xmlns:r="http://schemas.openxmlformats.org/officeDocument/2006/relationships" r:id="rId3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3" action="ppaction://hlinksldjump"/>
            </a:rPr>
            <a:t>HÀNH</a:t>
          </a:r>
          <a:endParaRPr lang="en-US" dirty="0"/>
        </a:p>
      </dgm:t>
    </dgm:pt>
    <dgm:pt modelId="{867CACAE-9D3B-45C1-9BF4-97AD51E7D096}" type="parTrans" cxnId="{1635A5EC-57E2-4AAC-B1FB-E319C230A579}">
      <dgm:prSet/>
      <dgm:spPr/>
      <dgm:t>
        <a:bodyPr/>
        <a:lstStyle/>
        <a:p>
          <a:endParaRPr lang="en-US"/>
        </a:p>
      </dgm:t>
    </dgm:pt>
    <dgm:pt modelId="{00D0F66A-26C7-4A91-9C3F-4FBF670ACD62}" type="sibTrans" cxnId="{1635A5EC-57E2-4AAC-B1FB-E319C230A579}">
      <dgm:prSet/>
      <dgm:spPr/>
      <dgm:t>
        <a:bodyPr/>
        <a:lstStyle/>
        <a:p>
          <a:endParaRPr lang="en-US"/>
        </a:p>
      </dgm:t>
    </dgm:pt>
    <dgm:pt modelId="{EACED5B9-67D4-48AE-AC7F-F5900B3E514F}">
      <dgm:prSet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4" action="ppaction://hlinksldjump"/>
            </a:rPr>
            <a:t>MUC</a:t>
          </a:r>
          <a:r>
            <a:rPr lang="en-US" dirty="0" smtClean="0">
              <a:hlinkClick xmlns:r="http://schemas.openxmlformats.org/officeDocument/2006/relationships" r:id="rId4" action="ppaction://hlinksldjump"/>
            </a:rPr>
            <a:t> </a:t>
          </a:r>
          <a:r>
            <a:rPr lang="en-US" dirty="0" err="1" smtClean="0">
              <a:hlinkClick xmlns:r="http://schemas.openxmlformats.org/officeDocument/2006/relationships" r:id="rId4" action="ppaction://hlinksldjump"/>
            </a:rPr>
            <a:t>ĐÍCH</a:t>
          </a:r>
          <a:endParaRPr lang="en-US" dirty="0"/>
        </a:p>
      </dgm:t>
    </dgm:pt>
    <dgm:pt modelId="{D46E6806-F846-406F-88A8-3CBF9D3919E5}" type="parTrans" cxnId="{9A7215E6-1F7A-4710-B817-F0ADB44C3AF5}">
      <dgm:prSet/>
      <dgm:spPr/>
    </dgm:pt>
    <dgm:pt modelId="{018AF7CD-B05B-4EAC-A5C8-F653967A2A7A}" type="sibTrans" cxnId="{9A7215E6-1F7A-4710-B817-F0ADB44C3AF5}">
      <dgm:prSet/>
      <dgm:spPr/>
    </dgm:pt>
    <dgm:pt modelId="{6BB2A050-1719-4E1F-A0F3-BE691520DE27}" type="pres">
      <dgm:prSet presAssocID="{BA2F50D1-735E-436C-AB3C-D01928CB0D43}" presName="Name0" presStyleCnt="0">
        <dgm:presLayoutVars>
          <dgm:chMax val="7"/>
          <dgm:chPref val="7"/>
          <dgm:dir/>
        </dgm:presLayoutVars>
      </dgm:prSet>
      <dgm:spPr/>
    </dgm:pt>
    <dgm:pt modelId="{CC3B757A-500D-4EF8-9AF3-BA2410E4EECF}" type="pres">
      <dgm:prSet presAssocID="{BA2F50D1-735E-436C-AB3C-D01928CB0D43}" presName="Name1" presStyleCnt="0"/>
      <dgm:spPr/>
    </dgm:pt>
    <dgm:pt modelId="{373C0083-8903-45F9-83C8-54264FAC5FDC}" type="pres">
      <dgm:prSet presAssocID="{BA2F50D1-735E-436C-AB3C-D01928CB0D43}" presName="cycle" presStyleCnt="0"/>
      <dgm:spPr/>
    </dgm:pt>
    <dgm:pt modelId="{686BDB8A-B9DC-4DC5-B96E-C067A2440DDF}" type="pres">
      <dgm:prSet presAssocID="{BA2F50D1-735E-436C-AB3C-D01928CB0D43}" presName="srcNode" presStyleLbl="node1" presStyleIdx="0" presStyleCnt="4"/>
      <dgm:spPr/>
    </dgm:pt>
    <dgm:pt modelId="{23F4D6D8-4AAF-4FD7-B2AB-96E00C53E151}" type="pres">
      <dgm:prSet presAssocID="{BA2F50D1-735E-436C-AB3C-D01928CB0D43}" presName="conn" presStyleLbl="parChTrans1D2" presStyleIdx="0" presStyleCnt="1"/>
      <dgm:spPr/>
    </dgm:pt>
    <dgm:pt modelId="{B66CCCF3-1308-4BCF-AAE4-07FD64F443A9}" type="pres">
      <dgm:prSet presAssocID="{BA2F50D1-735E-436C-AB3C-D01928CB0D43}" presName="extraNode" presStyleLbl="node1" presStyleIdx="0" presStyleCnt="4"/>
      <dgm:spPr/>
    </dgm:pt>
    <dgm:pt modelId="{6F6A6C47-9DC7-4761-998D-A7C46AE12824}" type="pres">
      <dgm:prSet presAssocID="{BA2F50D1-735E-436C-AB3C-D01928CB0D43}" presName="dstNode" presStyleLbl="node1" presStyleIdx="0" presStyleCnt="4"/>
      <dgm:spPr/>
    </dgm:pt>
    <dgm:pt modelId="{61AA8122-31C6-4826-8FB0-F905E0D87A77}" type="pres">
      <dgm:prSet presAssocID="{8E66FB1D-65E7-437E-B397-78E3B07BA9E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A9D61-7409-4D58-8F57-499D293A683B}" type="pres">
      <dgm:prSet presAssocID="{8E66FB1D-65E7-437E-B397-78E3B07BA9E7}" presName="accent_1" presStyleCnt="0"/>
      <dgm:spPr/>
    </dgm:pt>
    <dgm:pt modelId="{A119159E-A2EC-4646-8069-53429354A6CD}" type="pres">
      <dgm:prSet presAssocID="{8E66FB1D-65E7-437E-B397-78E3B07BA9E7}" presName="accentRepeatNode" presStyleLbl="solidFgAcc1" presStyleIdx="0" presStyleCnt="4"/>
      <dgm:spPr/>
    </dgm:pt>
    <dgm:pt modelId="{8FA40FD2-D895-4D74-B43F-1B3DF822A791}" type="pres">
      <dgm:prSet presAssocID="{EACED5B9-67D4-48AE-AC7F-F5900B3E514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E1B02-538D-490E-A979-24A00C789295}" type="pres">
      <dgm:prSet presAssocID="{EACED5B9-67D4-48AE-AC7F-F5900B3E514F}" presName="accent_2" presStyleCnt="0"/>
      <dgm:spPr/>
    </dgm:pt>
    <dgm:pt modelId="{3B811AD7-FA6D-4BD8-B8E5-46C0EDAE1AED}" type="pres">
      <dgm:prSet presAssocID="{EACED5B9-67D4-48AE-AC7F-F5900B3E514F}" presName="accentRepeatNode" presStyleLbl="solidFgAcc1" presStyleIdx="1" presStyleCnt="4"/>
      <dgm:spPr/>
    </dgm:pt>
    <dgm:pt modelId="{2ACFF2B7-3023-40DF-8A25-8E2518FC324A}" type="pres">
      <dgm:prSet presAssocID="{DDC94F13-A644-45E4-B5BF-9AEDFD70311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D5AE4-31C5-4AB2-8F3A-4D1A5EAC536B}" type="pres">
      <dgm:prSet presAssocID="{DDC94F13-A644-45E4-B5BF-9AEDFD70311E}" presName="accent_3" presStyleCnt="0"/>
      <dgm:spPr/>
    </dgm:pt>
    <dgm:pt modelId="{449F063D-075F-4E12-8AF1-06797D29AA8D}" type="pres">
      <dgm:prSet presAssocID="{DDC94F13-A644-45E4-B5BF-9AEDFD70311E}" presName="accentRepeatNode" presStyleLbl="solidFgAcc1" presStyleIdx="2" presStyleCnt="4"/>
      <dgm:spPr/>
    </dgm:pt>
    <dgm:pt modelId="{DA3BF4A3-D167-4890-AE28-95F665A544E7}" type="pres">
      <dgm:prSet presAssocID="{3A79676C-C2E6-4143-A608-CDB8469164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40E45-7083-45DB-AF46-7BAB9F5ABF52}" type="pres">
      <dgm:prSet presAssocID="{3A79676C-C2E6-4143-A608-CDB8469164CA}" presName="accent_4" presStyleCnt="0"/>
      <dgm:spPr/>
    </dgm:pt>
    <dgm:pt modelId="{16B322EC-D8D7-468F-8B53-3566D2C73252}" type="pres">
      <dgm:prSet presAssocID="{3A79676C-C2E6-4143-A608-CDB8469164CA}" presName="accentRepeatNode" presStyleLbl="solidFgAcc1" presStyleIdx="3" presStyleCnt="4"/>
      <dgm:spPr/>
    </dgm:pt>
  </dgm:ptLst>
  <dgm:cxnLst>
    <dgm:cxn modelId="{6A55AEC6-601F-49D6-81CC-EB6D105D46E6}" type="presOf" srcId="{9D92FBA2-BFFE-4E70-B0C8-48119BB44C7A}" destId="{23F4D6D8-4AAF-4FD7-B2AB-96E00C53E151}" srcOrd="0" destOrd="0" presId="urn:microsoft.com/office/officeart/2008/layout/VerticalCurvedList"/>
    <dgm:cxn modelId="{E8AB529D-A4C7-4B60-8983-0F0466F90549}" srcId="{BA2F50D1-735E-436C-AB3C-D01928CB0D43}" destId="{8E66FB1D-65E7-437E-B397-78E3B07BA9E7}" srcOrd="0" destOrd="0" parTransId="{3951CDE4-C2CA-429E-93BE-9B4E4699CB35}" sibTransId="{9D92FBA2-BFFE-4E70-B0C8-48119BB44C7A}"/>
    <dgm:cxn modelId="{3A6AACEA-0E54-478B-A0C5-AF0D87B51915}" type="presOf" srcId="{DDC94F13-A644-45E4-B5BF-9AEDFD70311E}" destId="{2ACFF2B7-3023-40DF-8A25-8E2518FC324A}" srcOrd="0" destOrd="0" presId="urn:microsoft.com/office/officeart/2008/layout/VerticalCurvedList"/>
    <dgm:cxn modelId="{A75032FA-132B-4E8A-9582-13C4175B0690}" type="presOf" srcId="{8E66FB1D-65E7-437E-B397-78E3B07BA9E7}" destId="{61AA8122-31C6-4826-8FB0-F905E0D87A77}" srcOrd="0" destOrd="0" presId="urn:microsoft.com/office/officeart/2008/layout/VerticalCurvedList"/>
    <dgm:cxn modelId="{7440B7E4-4325-40F6-8AEC-CDEA0310E494}" srcId="{BA2F50D1-735E-436C-AB3C-D01928CB0D43}" destId="{DDC94F13-A644-45E4-B5BF-9AEDFD70311E}" srcOrd="2" destOrd="0" parTransId="{0203A517-0506-4296-829E-896004F1D1DE}" sibTransId="{44FC6A72-97AF-4FD1-AA4D-DE97148017E9}"/>
    <dgm:cxn modelId="{E161D43C-5FD6-4A07-8202-B4C47B6B89EF}" type="presOf" srcId="{3A79676C-C2E6-4143-A608-CDB8469164CA}" destId="{DA3BF4A3-D167-4890-AE28-95F665A544E7}" srcOrd="0" destOrd="0" presId="urn:microsoft.com/office/officeart/2008/layout/VerticalCurvedList"/>
    <dgm:cxn modelId="{9A7215E6-1F7A-4710-B817-F0ADB44C3AF5}" srcId="{BA2F50D1-735E-436C-AB3C-D01928CB0D43}" destId="{EACED5B9-67D4-48AE-AC7F-F5900B3E514F}" srcOrd="1" destOrd="0" parTransId="{D46E6806-F846-406F-88A8-3CBF9D3919E5}" sibTransId="{018AF7CD-B05B-4EAC-A5C8-F653967A2A7A}"/>
    <dgm:cxn modelId="{69086F8E-054E-4D25-A14A-E9393F3DBBDC}" type="presOf" srcId="{BA2F50D1-735E-436C-AB3C-D01928CB0D43}" destId="{6BB2A050-1719-4E1F-A0F3-BE691520DE27}" srcOrd="0" destOrd="0" presId="urn:microsoft.com/office/officeart/2008/layout/VerticalCurvedList"/>
    <dgm:cxn modelId="{E2113AE1-79C5-4FC2-8584-70AC508AAA8E}" type="presOf" srcId="{EACED5B9-67D4-48AE-AC7F-F5900B3E514F}" destId="{8FA40FD2-D895-4D74-B43F-1B3DF822A791}" srcOrd="0" destOrd="0" presId="urn:microsoft.com/office/officeart/2008/layout/VerticalCurvedList"/>
    <dgm:cxn modelId="{1635A5EC-57E2-4AAC-B1FB-E319C230A579}" srcId="{BA2F50D1-735E-436C-AB3C-D01928CB0D43}" destId="{3A79676C-C2E6-4143-A608-CDB8469164CA}" srcOrd="3" destOrd="0" parTransId="{867CACAE-9D3B-45C1-9BF4-97AD51E7D096}" sibTransId="{00D0F66A-26C7-4A91-9C3F-4FBF670ACD62}"/>
    <dgm:cxn modelId="{384941B4-4329-4A76-B73C-7D1DAF922411}" type="presParOf" srcId="{6BB2A050-1719-4E1F-A0F3-BE691520DE27}" destId="{CC3B757A-500D-4EF8-9AF3-BA2410E4EECF}" srcOrd="0" destOrd="0" presId="urn:microsoft.com/office/officeart/2008/layout/VerticalCurvedList"/>
    <dgm:cxn modelId="{B92ABD5F-7507-4AF2-9C16-0EE154AC5164}" type="presParOf" srcId="{CC3B757A-500D-4EF8-9AF3-BA2410E4EECF}" destId="{373C0083-8903-45F9-83C8-54264FAC5FDC}" srcOrd="0" destOrd="0" presId="urn:microsoft.com/office/officeart/2008/layout/VerticalCurvedList"/>
    <dgm:cxn modelId="{63C9EE3B-E2AD-4648-A050-57BD147E05FA}" type="presParOf" srcId="{373C0083-8903-45F9-83C8-54264FAC5FDC}" destId="{686BDB8A-B9DC-4DC5-B96E-C067A2440DDF}" srcOrd="0" destOrd="0" presId="urn:microsoft.com/office/officeart/2008/layout/VerticalCurvedList"/>
    <dgm:cxn modelId="{301DD44A-36AE-4866-9567-A73F2AD69667}" type="presParOf" srcId="{373C0083-8903-45F9-83C8-54264FAC5FDC}" destId="{23F4D6D8-4AAF-4FD7-B2AB-96E00C53E151}" srcOrd="1" destOrd="0" presId="urn:microsoft.com/office/officeart/2008/layout/VerticalCurvedList"/>
    <dgm:cxn modelId="{8A35AF1B-8E3E-4A6F-9219-89613377A5BF}" type="presParOf" srcId="{373C0083-8903-45F9-83C8-54264FAC5FDC}" destId="{B66CCCF3-1308-4BCF-AAE4-07FD64F443A9}" srcOrd="2" destOrd="0" presId="urn:microsoft.com/office/officeart/2008/layout/VerticalCurvedList"/>
    <dgm:cxn modelId="{65BE4989-BC07-414C-A2F0-B0EE2F841617}" type="presParOf" srcId="{373C0083-8903-45F9-83C8-54264FAC5FDC}" destId="{6F6A6C47-9DC7-4761-998D-A7C46AE12824}" srcOrd="3" destOrd="0" presId="urn:microsoft.com/office/officeart/2008/layout/VerticalCurvedList"/>
    <dgm:cxn modelId="{814CD731-C172-4296-9A7F-4EC4479682FA}" type="presParOf" srcId="{CC3B757A-500D-4EF8-9AF3-BA2410E4EECF}" destId="{61AA8122-31C6-4826-8FB0-F905E0D87A77}" srcOrd="1" destOrd="0" presId="urn:microsoft.com/office/officeart/2008/layout/VerticalCurvedList"/>
    <dgm:cxn modelId="{A3E42E88-743B-48CB-AF45-2B1274DF7675}" type="presParOf" srcId="{CC3B757A-500D-4EF8-9AF3-BA2410E4EECF}" destId="{522A9D61-7409-4D58-8F57-499D293A683B}" srcOrd="2" destOrd="0" presId="urn:microsoft.com/office/officeart/2008/layout/VerticalCurvedList"/>
    <dgm:cxn modelId="{BA2C36D7-22CB-4F0E-9F0E-5ADE1B933E95}" type="presParOf" srcId="{522A9D61-7409-4D58-8F57-499D293A683B}" destId="{A119159E-A2EC-4646-8069-53429354A6CD}" srcOrd="0" destOrd="0" presId="urn:microsoft.com/office/officeart/2008/layout/VerticalCurvedList"/>
    <dgm:cxn modelId="{96837AA1-EC22-4894-B05E-9E880D81251A}" type="presParOf" srcId="{CC3B757A-500D-4EF8-9AF3-BA2410E4EECF}" destId="{8FA40FD2-D895-4D74-B43F-1B3DF822A791}" srcOrd="3" destOrd="0" presId="urn:microsoft.com/office/officeart/2008/layout/VerticalCurvedList"/>
    <dgm:cxn modelId="{01525BE6-F452-4004-B077-179EEF1C28D2}" type="presParOf" srcId="{CC3B757A-500D-4EF8-9AF3-BA2410E4EECF}" destId="{88BE1B02-538D-490E-A979-24A00C789295}" srcOrd="4" destOrd="0" presId="urn:microsoft.com/office/officeart/2008/layout/VerticalCurvedList"/>
    <dgm:cxn modelId="{EC7582E3-7F50-4159-9E71-D4943EADD23B}" type="presParOf" srcId="{88BE1B02-538D-490E-A979-24A00C789295}" destId="{3B811AD7-FA6D-4BD8-B8E5-46C0EDAE1AED}" srcOrd="0" destOrd="0" presId="urn:microsoft.com/office/officeart/2008/layout/VerticalCurvedList"/>
    <dgm:cxn modelId="{28D7A46D-D550-4D43-83DB-C84DEA497469}" type="presParOf" srcId="{CC3B757A-500D-4EF8-9AF3-BA2410E4EECF}" destId="{2ACFF2B7-3023-40DF-8A25-8E2518FC324A}" srcOrd="5" destOrd="0" presId="urn:microsoft.com/office/officeart/2008/layout/VerticalCurvedList"/>
    <dgm:cxn modelId="{6B038619-2952-4828-B784-63D42F7DF3A1}" type="presParOf" srcId="{CC3B757A-500D-4EF8-9AF3-BA2410E4EECF}" destId="{317D5AE4-31C5-4AB2-8F3A-4D1A5EAC536B}" srcOrd="6" destOrd="0" presId="urn:microsoft.com/office/officeart/2008/layout/VerticalCurvedList"/>
    <dgm:cxn modelId="{16C2F4C0-9753-4B8D-8BA4-270AB1622CB8}" type="presParOf" srcId="{317D5AE4-31C5-4AB2-8F3A-4D1A5EAC536B}" destId="{449F063D-075F-4E12-8AF1-06797D29AA8D}" srcOrd="0" destOrd="0" presId="urn:microsoft.com/office/officeart/2008/layout/VerticalCurvedList"/>
    <dgm:cxn modelId="{D70EBDA2-BA6C-4376-9CBD-5D58EDDF9586}" type="presParOf" srcId="{CC3B757A-500D-4EF8-9AF3-BA2410E4EECF}" destId="{DA3BF4A3-D167-4890-AE28-95F665A544E7}" srcOrd="7" destOrd="0" presId="urn:microsoft.com/office/officeart/2008/layout/VerticalCurvedList"/>
    <dgm:cxn modelId="{261DB26E-0672-4EE2-9BEE-FB6E907DC4BF}" type="presParOf" srcId="{CC3B757A-500D-4EF8-9AF3-BA2410E4EECF}" destId="{45940E45-7083-45DB-AF46-7BAB9F5ABF52}" srcOrd="8" destOrd="0" presId="urn:microsoft.com/office/officeart/2008/layout/VerticalCurvedList"/>
    <dgm:cxn modelId="{A43C51E4-C118-4BAF-BF61-1CFF92403202}" type="presParOf" srcId="{45940E45-7083-45DB-AF46-7BAB9F5ABF52}" destId="{16B322EC-D8D7-468F-8B53-3566D2C732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4D6D8-4AAF-4FD7-B2AB-96E00C53E151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A8122-31C6-4826-8FB0-F905E0D87A77}">
      <dsp:nvSpPr>
        <dsp:cNvPr id="0" name=""/>
        <dsp:cNvSpPr/>
      </dsp:nvSpPr>
      <dsp:spPr>
        <a:xfrm>
          <a:off x="516519" y="351495"/>
          <a:ext cx="7924508" cy="703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ĐỊNH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NGHĨA</a:t>
          </a:r>
          <a:endParaRPr lang="en-US" sz="3800" kern="1200" dirty="0"/>
        </a:p>
      </dsp:txBody>
      <dsp:txXfrm>
        <a:off x="516519" y="351495"/>
        <a:ext cx="7924508" cy="703356"/>
      </dsp:txXfrm>
    </dsp:sp>
    <dsp:sp modelId="{A119159E-A2EC-4646-8069-53429354A6CD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0FD2-D895-4D74-B43F-1B3DF822A791}">
      <dsp:nvSpPr>
        <dsp:cNvPr id="0" name=""/>
        <dsp:cNvSpPr/>
      </dsp:nvSpPr>
      <dsp:spPr>
        <a:xfrm>
          <a:off x="919770" y="1406712"/>
          <a:ext cx="7521258" cy="703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MUC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ĐÍCH</a:t>
          </a:r>
          <a:endParaRPr lang="en-US" sz="3800" kern="1200" dirty="0"/>
        </a:p>
      </dsp:txBody>
      <dsp:txXfrm>
        <a:off x="919770" y="1406712"/>
        <a:ext cx="7521258" cy="703356"/>
      </dsp:txXfrm>
    </dsp:sp>
    <dsp:sp modelId="{3B811AD7-FA6D-4BD8-B8E5-46C0EDAE1AED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FF2B7-3023-40DF-8A25-8E2518FC324A}">
      <dsp:nvSpPr>
        <dsp:cNvPr id="0" name=""/>
        <dsp:cNvSpPr/>
      </dsp:nvSpPr>
      <dsp:spPr>
        <a:xfrm>
          <a:off x="919770" y="2461930"/>
          <a:ext cx="7521258" cy="703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CÁC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YẾU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TỐ</a:t>
          </a:r>
          <a:endParaRPr lang="en-US" sz="3800" kern="1200" dirty="0"/>
        </a:p>
      </dsp:txBody>
      <dsp:txXfrm>
        <a:off x="919770" y="2461930"/>
        <a:ext cx="7521258" cy="703356"/>
      </dsp:txXfrm>
    </dsp:sp>
    <dsp:sp modelId="{449F063D-075F-4E12-8AF1-06797D29AA8D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BF4A3-D167-4890-AE28-95F665A544E7}">
      <dsp:nvSpPr>
        <dsp:cNvPr id="0" name=""/>
        <dsp:cNvSpPr/>
      </dsp:nvSpPr>
      <dsp:spPr>
        <a:xfrm>
          <a:off x="516519" y="3517148"/>
          <a:ext cx="7924508" cy="703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PHƯƠNG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PHÁP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TIẾN</a:t>
          </a:r>
          <a:r>
            <a:rPr lang="en-US" sz="3800" kern="1200" dirty="0" smtClean="0">
              <a:hlinkClick xmlns:r="http://schemas.openxmlformats.org/officeDocument/2006/relationships" r:id="" action="ppaction://hlinksldjump"/>
            </a:rPr>
            <a:t> </a:t>
          </a:r>
          <a:r>
            <a:rPr lang="en-US" sz="3800" kern="1200" dirty="0" err="1" smtClean="0">
              <a:hlinkClick xmlns:r="http://schemas.openxmlformats.org/officeDocument/2006/relationships" r:id="" action="ppaction://hlinksldjump"/>
            </a:rPr>
            <a:t>HÀNH</a:t>
          </a:r>
          <a:endParaRPr lang="en-US" sz="3800" kern="1200" dirty="0"/>
        </a:p>
      </dsp:txBody>
      <dsp:txXfrm>
        <a:off x="516519" y="3517148"/>
        <a:ext cx="7924508" cy="703356"/>
      </dsp:txXfrm>
    </dsp:sp>
    <dsp:sp modelId="{16B322EC-D8D7-468F-8B53-3566D2C73252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EC4C-A84A-4D92-9C78-F69924095CAF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FFE5-CC8F-460E-B16A-A4BF983A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0FFE5-CC8F-460E-B16A-A4BF983A8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243-AC84-4E9C-8B54-0B351E6BA030}" type="datetime1">
              <a:rPr lang="en-US" smtClean="0"/>
              <a:t>02/06/2025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4C2-39D4-422C-8740-FD889C4E5BA8}" type="datetime1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894A-2A2D-4186-84BC-972D56CE3356}" type="datetime1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5BCC-1CAC-4202-B2E4-231642059DDA}" type="datetime1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A1B1-791C-4C43-B6D7-D51D45936E44}" type="datetime1">
              <a:rPr lang="en-US" smtClean="0"/>
              <a:t>02/06/2025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533427-C241-4C06-B48C-D8EF95803BCF}" type="datetime1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636A-591D-481C-AFCE-53BAEBA51A58}" type="datetime1">
              <a:rPr lang="en-US" smtClean="0"/>
              <a:t>02/06/2025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1FE7-4513-4E67-B39B-FCA1C6B3F54C}" type="datetime1">
              <a:rPr lang="en-US" smtClean="0"/>
              <a:t>02/06/2025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C96-0703-4722-A5A4-264287E7B21D}" type="datetime1">
              <a:rPr lang="en-US" smtClean="0"/>
              <a:t>02/06/2025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CCAE-BFE5-41E3-9E81-CC3FB234AC72}" type="datetime1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4D08678-E7D9-4CB4-A1C7-6C8D8E08EA76}" type="datetime1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C5AB2B-0424-4052-8BB0-C206E1C4384C}" type="datetime1">
              <a:rPr lang="en-US" smtClean="0"/>
              <a:t>02/06/2025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11249F-77DC-43AC-A5F2-9954B497B86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82414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694597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81175"/>
            <a:ext cx="4038600" cy="210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Thuyết</a:t>
            </a:r>
            <a:r>
              <a:rPr lang="en-US" sz="2000" dirty="0" smtClean="0"/>
              <a:t> minh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giác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nghe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họ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781175"/>
            <a:ext cx="2667000" cy="3295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38 0.075 -0.062 0.125 -0.062 C 0.175 -0.062 0.22 -0.038 0.25 0 C 0.22 0.038 0.175 0.062 0.125 0.062 C 0.075 0.062 0.03 0.03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121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Qua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bày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nhằm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,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nghe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066800" y="3719146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Nêu</a:t>
            </a:r>
            <a:r>
              <a:rPr lang="en-US" sz="1600" dirty="0" smtClean="0"/>
              <a:t> </a:t>
            </a:r>
            <a:r>
              <a:rPr lang="en-US" sz="1600" dirty="0" err="1" smtClean="0"/>
              <a:t>vấn</a:t>
            </a:r>
            <a:r>
              <a:rPr lang="en-US" sz="1600" dirty="0" smtClean="0"/>
              <a:t> </a:t>
            </a:r>
            <a:r>
              <a:rPr lang="en-US" sz="1600" dirty="0" err="1" smtClean="0"/>
              <a:t>đề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514600" y="421444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94185" y="3748454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Truyền</a:t>
            </a:r>
            <a:r>
              <a:rPr lang="en-US" sz="1600" dirty="0" smtClean="0"/>
              <a:t> 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5445370" y="3681047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</a:t>
            </a:r>
            <a:r>
              <a:rPr lang="en-US" sz="1400" dirty="0" err="1" smtClean="0"/>
              <a:t>nghe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200" y="42291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4618893"/>
            <a:ext cx="0" cy="18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</p:cNvCxnSpPr>
          <p:nvPr/>
        </p:nvCxnSpPr>
        <p:spPr>
          <a:xfrm flipV="1">
            <a:off x="1790700" y="4630616"/>
            <a:ext cx="0" cy="7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</p:cNvCxnSpPr>
          <p:nvPr/>
        </p:nvCxnSpPr>
        <p:spPr>
          <a:xfrm flipV="1">
            <a:off x="1790700" y="4630616"/>
            <a:ext cx="190500" cy="7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695450" y="4419600"/>
            <a:ext cx="9525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</p:cNvCxnSpPr>
          <p:nvPr/>
        </p:nvCxnSpPr>
        <p:spPr>
          <a:xfrm flipV="1">
            <a:off x="1790700" y="4432300"/>
            <a:ext cx="0" cy="277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4"/>
          </p:cNvCxnSpPr>
          <p:nvPr/>
        </p:nvCxnSpPr>
        <p:spPr>
          <a:xfrm flipV="1">
            <a:off x="1790700" y="4709746"/>
            <a:ext cx="0" cy="700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43075" y="5410200"/>
            <a:ext cx="1914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5120787"/>
            <a:ext cx="990600" cy="5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4"/>
          </p:cNvCxnSpPr>
          <p:nvPr/>
        </p:nvCxnSpPr>
        <p:spPr>
          <a:xfrm flipV="1">
            <a:off x="6169270" y="4485054"/>
            <a:ext cx="0" cy="186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4"/>
          </p:cNvCxnSpPr>
          <p:nvPr/>
        </p:nvCxnSpPr>
        <p:spPr>
          <a:xfrm flipV="1">
            <a:off x="6169270" y="4671647"/>
            <a:ext cx="0" cy="791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3"/>
          </p:cNvCxnSpPr>
          <p:nvPr/>
        </p:nvCxnSpPr>
        <p:spPr>
          <a:xfrm flipH="1" flipV="1">
            <a:off x="4648200" y="5379794"/>
            <a:ext cx="1521070" cy="3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708648" cy="1978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Purpose(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):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Place(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):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People(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s://novaedu.vn/uploads/news/2020_02/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47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249F-77DC-43AC-A5F2-9954B497B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119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KỸ NĂNG THUYẾT TRÌNH</vt:lpstr>
      <vt:lpstr>PowerPoint Presentation</vt:lpstr>
      <vt:lpstr>ĐỊNH NGHĨA</vt:lpstr>
      <vt:lpstr>MỤC ĐÍCH</vt:lpstr>
      <vt:lpstr>CÁC YẾU TỐ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THUYẾT TRÌNH</dc:title>
  <dc:creator>Admin</dc:creator>
  <cp:lastModifiedBy>Admin</cp:lastModifiedBy>
  <cp:revision>7</cp:revision>
  <dcterms:created xsi:type="dcterms:W3CDTF">2025-06-02T00:47:41Z</dcterms:created>
  <dcterms:modified xsi:type="dcterms:W3CDTF">2025-06-02T02:04:18Z</dcterms:modified>
</cp:coreProperties>
</file>