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BA2C-2521-4668-A3E9-8B49AEC0EA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20D6-0D90-47C1-8FD2-D64BF55D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0"/>
            <a:ext cx="5892800" cy="441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308" y="3080656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HASSAN WORLD WIDE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8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2023-05-14T18:41:05Z</dcterms:created>
  <dcterms:modified xsi:type="dcterms:W3CDTF">2023-05-14T19:13:42Z</dcterms:modified>
</cp:coreProperties>
</file>