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>
        <p:scale>
          <a:sx n="98" d="100"/>
          <a:sy n="98" d="100"/>
        </p:scale>
        <p:origin x="-11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F07CE-47CA-47BD-AF54-BCF4120BF0F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41EF-787F-45A7-A89D-581707FD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241EF-787F-45A7-A89D-581707FD0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3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0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8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A16A-FDB7-4802-A2B8-C5D47915601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9C32-EBF5-4862-B9F4-8EA28392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7138" y="-50264"/>
            <a:ext cx="222408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 smtClean="0">
                <a:ln w="57150">
                  <a:solidFill>
                    <a:schemeClr val="tx2"/>
                  </a:solidFill>
                </a:ln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agneto" pitchFamily="82" charset="0"/>
              </a:rPr>
              <a:t>T</a:t>
            </a:r>
            <a:endParaRPr lang="en-US" sz="4400" dirty="0">
              <a:ln w="57150">
                <a:solidFill>
                  <a:schemeClr val="tx2"/>
                </a:solidFill>
              </a:ln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4769" y="990600"/>
            <a:ext cx="296063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 smtClean="0">
                <a:ln w="57150">
                  <a:solidFill>
                    <a:schemeClr val="tx2"/>
                  </a:solidFill>
                </a:ln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agneto" pitchFamily="82" charset="0"/>
              </a:rPr>
              <a:t>A</a:t>
            </a:r>
            <a:endParaRPr lang="en-US" sz="23900" dirty="0">
              <a:ln w="57150">
                <a:solidFill>
                  <a:schemeClr val="tx2"/>
                </a:solidFill>
              </a:ln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Magneto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8862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err="1" smtClean="0">
                <a:ln w="38100">
                  <a:solidFill>
                    <a:schemeClr val="tx2"/>
                  </a:solidFill>
                </a:ln>
                <a:solidFill>
                  <a:schemeClr val="tx2"/>
                </a:solidFill>
                <a:effectLst>
                  <a:reflection blurRad="6350" stA="55000" endA="50" endPos="85000" dir="5400000" sy="-100000" algn="bl" rotWithShape="0"/>
                </a:effectLst>
                <a:latin typeface="Algerian" pitchFamily="82" charset="0"/>
              </a:rPr>
              <a:t>thaha</a:t>
            </a:r>
            <a:r>
              <a:rPr lang="en-US" sz="4400" i="1" dirty="0" smtClean="0">
                <a:ln w="38100">
                  <a:solidFill>
                    <a:schemeClr val="tx2"/>
                  </a:solidFill>
                </a:ln>
                <a:solidFill>
                  <a:schemeClr val="tx2"/>
                </a:solidFill>
                <a:effectLst>
                  <a:reflection blurRad="6350" stA="55000" endA="50" endPos="85000" dir="5400000" sy="-100000" algn="bl" rotWithShape="0"/>
                </a:effectLst>
                <a:latin typeface="Algerian" pitchFamily="82" charset="0"/>
              </a:rPr>
              <a:t> al-</a:t>
            </a:r>
            <a:r>
              <a:rPr lang="en-US" sz="4400" i="1" dirty="0" err="1" smtClean="0">
                <a:ln w="38100">
                  <a:solidFill>
                    <a:schemeClr val="tx2"/>
                  </a:solidFill>
                </a:ln>
                <a:solidFill>
                  <a:schemeClr val="tx2"/>
                </a:solidFill>
                <a:effectLst>
                  <a:reflection blurRad="6350" stA="55000" endA="50" endPos="85000" dir="5400000" sy="-100000" algn="bl" rotWithShape="0"/>
                </a:effectLst>
                <a:latin typeface="Algerian" pitchFamily="82" charset="0"/>
              </a:rPr>
              <a:t>hassan</a:t>
            </a:r>
            <a:endParaRPr lang="en-US" sz="4400" i="1" dirty="0">
              <a:ln w="38100">
                <a:solidFill>
                  <a:schemeClr val="tx2"/>
                </a:solidFill>
              </a:ln>
              <a:solidFill>
                <a:schemeClr val="tx2"/>
              </a:solidFill>
              <a:effectLst>
                <a:reflection blurRad="6350" stA="55000" endA="50" endPos="85000" dir="5400000" sy="-100000" algn="bl" rotWithShape="0"/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2023-06-03T18:21:49Z</dcterms:created>
  <dcterms:modified xsi:type="dcterms:W3CDTF">2023-06-03T20:39:35Z</dcterms:modified>
</cp:coreProperties>
</file>