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98" d="100"/>
          <a:sy n="98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07CE-47CA-47BD-AF54-BCF4120BF0F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41EF-787F-45A7-A89D-581707FD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241EF-787F-45A7-A89D-581707FD0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7138" y="-50264"/>
            <a:ext cx="22240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ln w="57150">
                  <a:solidFill>
                    <a:schemeClr val="tx2"/>
                  </a:solidFill>
                </a:ln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agneto" pitchFamily="82" charset="0"/>
              </a:rPr>
              <a:t>T</a:t>
            </a:r>
            <a:endParaRPr lang="en-US" sz="4400" dirty="0">
              <a:ln w="57150">
                <a:solidFill>
                  <a:schemeClr val="tx2"/>
                </a:solidFill>
              </a:ln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4769" y="990600"/>
            <a:ext cx="296063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ln w="57150">
                  <a:solidFill>
                    <a:schemeClr val="tx2"/>
                  </a:solidFill>
                </a:ln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agneto" pitchFamily="82" charset="0"/>
              </a:rPr>
              <a:t>A</a:t>
            </a:r>
            <a:endParaRPr lang="en-US" sz="23900" dirty="0">
              <a:ln w="57150">
                <a:solidFill>
                  <a:schemeClr val="tx2"/>
                </a:solidFill>
              </a:ln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agneto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3886200"/>
            <a:ext cx="4645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ln w="3810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itchFamily="82" charset="0"/>
              </a:rPr>
              <a:t>TECHNOLOGY</a:t>
            </a:r>
            <a:endParaRPr lang="en-US" sz="1050" i="1" dirty="0">
              <a:ln w="38100">
                <a:solidFill>
                  <a:schemeClr val="tx2"/>
                </a:solidFill>
              </a:ln>
              <a:solidFill>
                <a:schemeClr val="tx2"/>
              </a:solidFill>
              <a:effectLst>
                <a:reflection blurRad="6350" stA="55000" endA="50" endPos="85000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2023-06-03T18:21:49Z</dcterms:created>
  <dcterms:modified xsi:type="dcterms:W3CDTF">2023-06-03T18:59:40Z</dcterms:modified>
</cp:coreProperties>
</file>