
<file path=[Content_Types].xml><?xml version="1.0" encoding="utf-8"?>
<Types xmlns="http://schemas.openxmlformats.org/package/2006/content-types">
  <Default Extension="jpeg" ContentType="image/jpeg"/>
  <Default Extension="jpg" ContentType="image/jpeg"/>
  <Default Extension="mp4" ContentType="video/mp4"/>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8" r:id="rId2"/>
  </p:sldMasterIdLst>
  <p:notesMasterIdLst>
    <p:notesMasterId r:id="rId16"/>
  </p:notesMasterIdLst>
  <p:sldIdLst>
    <p:sldId id="2146846642" r:id="rId3"/>
    <p:sldId id="256" r:id="rId4"/>
    <p:sldId id="257" r:id="rId5"/>
    <p:sldId id="2146846644" r:id="rId6"/>
    <p:sldId id="258" r:id="rId7"/>
    <p:sldId id="270" r:id="rId8"/>
    <p:sldId id="271" r:id="rId9"/>
    <p:sldId id="272" r:id="rId10"/>
    <p:sldId id="273" r:id="rId11"/>
    <p:sldId id="274" r:id="rId12"/>
    <p:sldId id="275" r:id="rId13"/>
    <p:sldId id="276" r:id="rId14"/>
    <p:sldId id="26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9FFF"/>
    <a:srgbClr val="A1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820159A-66F8-4CC6-BB7D-3DDB018349CF}" v="1" dt="2025-03-06T08:12:37.09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90" d="100"/>
          <a:sy n="90" d="100"/>
        </p:scale>
        <p:origin x="39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21" Type="http://schemas.microsoft.com/office/2015/10/relationships/revisionInfo" Target="revisionInfo.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C652EB-1AD3-475A-A521-A73369DAF7B8}" type="datetimeFigureOut">
              <a:rPr lang="en-US" smtClean="0"/>
              <a:t>4/6/2025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F3C519-617E-43DC-8CB2-0DA69DD3A737}" type="slidenum">
              <a:rPr lang="en-US" smtClean="0"/>
              <a:t>‹#›</a:t>
            </a:fld>
            <a:endParaRPr lang="en-US"/>
          </a:p>
        </p:txBody>
      </p:sp>
    </p:spTree>
    <p:extLst>
      <p:ext uri="{BB962C8B-B14F-4D97-AF65-F5344CB8AC3E}">
        <p14:creationId xmlns:p14="http://schemas.microsoft.com/office/powerpoint/2010/main" val="16995587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g2c190bc4ce7_0_8: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3" name="Google Shape;53;g2c190bc4ce7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2b7494ca5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2b7494ca5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280541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c190bc4ce7_0_122: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8" name="Google Shape;138;g2c190bc4ce7_0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22b7494ca5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22b7494ca5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2b7494ca5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2b7494ca5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2b7494ca5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2b7494ca5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696189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2b7494ca5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2b7494ca5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10206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2b7494ca5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2b7494ca5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947664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2b7494ca5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2b7494ca5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57452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2b7494ca5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2b7494ca5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80891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2b7494ca5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2b7494ca5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3860396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Main KV ">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22C3302-4C36-DA17-6749-B28C9A77EB84}"/>
              </a:ext>
            </a:extLst>
          </p:cNvPr>
          <p:cNvPicPr>
            <a:picLocks noChangeAspect="1"/>
          </p:cNvPicPr>
          <p:nvPr userDrawn="1"/>
        </p:nvPicPr>
        <p:blipFill>
          <a:blip r:embed="rId2"/>
          <a:srcRect/>
          <a:stretch/>
        </p:blipFill>
        <p:spPr>
          <a:xfrm>
            <a:off x="-17713" y="-4480"/>
            <a:ext cx="12227426" cy="6866958"/>
          </a:xfrm>
          <a:prstGeom prst="rect">
            <a:avLst/>
          </a:prstGeom>
        </p:spPr>
      </p:pic>
      <p:sp>
        <p:nvSpPr>
          <p:cNvPr id="21" name="TextBox 20">
            <a:extLst>
              <a:ext uri="{FF2B5EF4-FFF2-40B4-BE49-F238E27FC236}">
                <a16:creationId xmlns:a16="http://schemas.microsoft.com/office/drawing/2014/main" id="{F7EE49C4-BBD9-C92C-DA99-22853C55A469}"/>
              </a:ext>
            </a:extLst>
          </p:cNvPr>
          <p:cNvSpPr txBox="1"/>
          <p:nvPr userDrawn="1"/>
        </p:nvSpPr>
        <p:spPr>
          <a:xfrm>
            <a:off x="809499" y="5677503"/>
            <a:ext cx="5390707" cy="344710"/>
          </a:xfrm>
          <a:prstGeom prst="rect">
            <a:avLst/>
          </a:prstGeom>
        </p:spPr>
        <p:txBody>
          <a:bodyPr wrap="square" lIns="0" tIns="0" rIns="0" bIns="0" rtlCol="0">
            <a:spAutoFit/>
          </a:bodyPr>
          <a:lstStyle/>
          <a:p>
            <a:pPr marL="0" marR="0" lvl="0" indent="0" algn="l" defTabSz="975390" rtl="0" eaLnBrk="1" fontAlgn="auto" latinLnBrk="0" hangingPunct="1">
              <a:lnSpc>
                <a:spcPct val="100000"/>
              </a:lnSpc>
              <a:spcBef>
                <a:spcPts val="0"/>
              </a:spcBef>
              <a:spcAft>
                <a:spcPts val="0"/>
              </a:spcAft>
              <a:buClrTx/>
              <a:buSzTx/>
              <a:buFontTx/>
              <a:buNone/>
              <a:tabLst/>
              <a:defRPr/>
            </a:pPr>
            <a:r>
              <a:rPr lang="en-US" sz="2240">
                <a:solidFill>
                  <a:schemeClr val="bg1"/>
                </a:solidFill>
                <a:latin typeface="Graphik Light" panose="020B0403030202060203" pitchFamily="34" charset="77"/>
              </a:rPr>
              <a:t>Work at the heart of </a:t>
            </a:r>
            <a:r>
              <a:rPr lang="en-US" sz="2240">
                <a:solidFill>
                  <a:schemeClr val="bg1"/>
                </a:solidFill>
              </a:rPr>
              <a:t>c</a:t>
            </a:r>
            <a:r>
              <a:rPr lang="en-US" sz="2240" b="1" i="1">
                <a:solidFill>
                  <a:schemeClr val="bg1"/>
                </a:solidFill>
                <a:latin typeface="Graphik Semibold" panose="020B0503030202060203" pitchFamily="34" charset="77"/>
              </a:rPr>
              <a:t>h</a:t>
            </a:r>
            <a:r>
              <a:rPr lang="en-US" sz="2240">
                <a:solidFill>
                  <a:schemeClr val="bg1"/>
                </a:solidFill>
                <a:latin typeface="Graphik Light" panose="020B0403030202060203" pitchFamily="34" charset="77"/>
              </a:rPr>
              <a:t>a</a:t>
            </a:r>
            <a:r>
              <a:rPr lang="en-US" sz="2240">
                <a:solidFill>
                  <a:schemeClr val="bg1"/>
                </a:solidFill>
              </a:rPr>
              <a:t>ng</a:t>
            </a:r>
            <a:r>
              <a:rPr lang="en-US" sz="2240">
                <a:solidFill>
                  <a:schemeClr val="bg1"/>
                </a:solidFill>
                <a:latin typeface="Graphik Light" panose="020B0403030202060203" pitchFamily="34" charset="77"/>
              </a:rPr>
              <a:t>e</a:t>
            </a:r>
          </a:p>
        </p:txBody>
      </p:sp>
      <p:sp>
        <p:nvSpPr>
          <p:cNvPr id="22" name="TextBox 21">
            <a:extLst>
              <a:ext uri="{FF2B5EF4-FFF2-40B4-BE49-F238E27FC236}">
                <a16:creationId xmlns:a16="http://schemas.microsoft.com/office/drawing/2014/main" id="{B55F5E3C-8C34-0352-CA56-BD3CB5E4B18C}"/>
              </a:ext>
            </a:extLst>
          </p:cNvPr>
          <p:cNvSpPr txBox="1"/>
          <p:nvPr userDrawn="1"/>
        </p:nvSpPr>
        <p:spPr>
          <a:xfrm>
            <a:off x="712556" y="1786030"/>
            <a:ext cx="7655486" cy="787908"/>
          </a:xfrm>
          <a:prstGeom prst="rect">
            <a:avLst/>
          </a:prstGeom>
        </p:spPr>
        <p:txBody>
          <a:bodyPr wrap="square" lIns="0" tIns="0" rIns="0" bIns="0" rtlCol="0">
            <a:spAutoFit/>
          </a:bodyPr>
          <a:lstStyle/>
          <a:p>
            <a:pPr marL="0" marR="0" indent="0" algn="l" defTabSz="975390" rtl="0" eaLnBrk="1" fontAlgn="auto" latinLnBrk="0" hangingPunct="1">
              <a:lnSpc>
                <a:spcPct val="100000"/>
              </a:lnSpc>
              <a:spcBef>
                <a:spcPts val="0"/>
              </a:spcBef>
              <a:spcAft>
                <a:spcPts val="0"/>
              </a:spcAft>
              <a:buClrTx/>
              <a:buSzTx/>
              <a:buFontTx/>
              <a:buNone/>
              <a:tabLst/>
            </a:pPr>
            <a:endParaRPr kumimoji="0" lang="en-US" sz="5120" b="1" i="0" u="none" strike="noStrike" kern="1200" cap="none" spc="0" normalizeH="0" baseline="0" noProof="0">
              <a:ln>
                <a:noFill/>
              </a:ln>
              <a:solidFill>
                <a:schemeClr val="bg1">
                  <a:alpha val="40000"/>
                </a:schemeClr>
              </a:solidFill>
              <a:effectLst/>
              <a:uLnTx/>
              <a:uFillTx/>
              <a:latin typeface="Graphik Semibold" panose="020B0503030202060203" pitchFamily="34" charset="77"/>
              <a:ea typeface="+mn-ea"/>
              <a:cs typeface="+mn-cs"/>
            </a:endParaRPr>
          </a:p>
        </p:txBody>
      </p:sp>
      <p:sp>
        <p:nvSpPr>
          <p:cNvPr id="24" name="Text Placeholder 23">
            <a:extLst>
              <a:ext uri="{FF2B5EF4-FFF2-40B4-BE49-F238E27FC236}">
                <a16:creationId xmlns:a16="http://schemas.microsoft.com/office/drawing/2014/main" id="{63400F2E-48D9-612B-934C-AEB7ACDACF81}"/>
              </a:ext>
            </a:extLst>
          </p:cNvPr>
          <p:cNvSpPr>
            <a:spLocks noGrp="1"/>
          </p:cNvSpPr>
          <p:nvPr>
            <p:ph type="body" sz="quarter" idx="10"/>
          </p:nvPr>
        </p:nvSpPr>
        <p:spPr>
          <a:xfrm>
            <a:off x="712895" y="2485708"/>
            <a:ext cx="7655559" cy="911319"/>
          </a:xfrm>
          <a:prstGeom prst="rect">
            <a:avLst/>
          </a:prstGeom>
        </p:spPr>
        <p:txBody>
          <a:bodyPr lIns="0" tIns="0" rIns="0" bIns="0" anchor="ctr"/>
          <a:lstStyle>
            <a:lvl1pPr marL="0" indent="0">
              <a:lnSpc>
                <a:spcPts val="4651"/>
              </a:lnSpc>
              <a:buNone/>
              <a:defRPr sz="5760" b="1" i="0">
                <a:solidFill>
                  <a:srgbClr val="EEB1FF"/>
                </a:solidFill>
                <a:latin typeface="Graphik Semibold" panose="020B0503030202060203" pitchFamily="34" charset="77"/>
              </a:defRPr>
            </a:lvl1pPr>
            <a:lvl2pPr marL="424664" indent="0">
              <a:lnSpc>
                <a:spcPts val="4651"/>
              </a:lnSpc>
              <a:buNone/>
              <a:defRPr sz="5120" b="1" i="0">
                <a:solidFill>
                  <a:schemeClr val="bg1"/>
                </a:solidFill>
                <a:latin typeface="Graphik Semibold" panose="020B0503030202060203" pitchFamily="34" charset="77"/>
              </a:defRPr>
            </a:lvl2pPr>
            <a:lvl3pPr marL="849328" indent="0">
              <a:lnSpc>
                <a:spcPts val="4651"/>
              </a:lnSpc>
              <a:buNone/>
              <a:defRPr sz="5120" b="1" i="0">
                <a:solidFill>
                  <a:schemeClr val="bg1"/>
                </a:solidFill>
                <a:latin typeface="Graphik Semibold" panose="020B0503030202060203" pitchFamily="34" charset="77"/>
              </a:defRPr>
            </a:lvl3pPr>
            <a:lvl4pPr marL="1273991" indent="0">
              <a:lnSpc>
                <a:spcPts val="4651"/>
              </a:lnSpc>
              <a:buNone/>
              <a:defRPr sz="5120" b="1" i="0">
                <a:solidFill>
                  <a:schemeClr val="bg1"/>
                </a:solidFill>
                <a:latin typeface="Graphik Semibold" panose="020B0503030202060203" pitchFamily="34" charset="77"/>
              </a:defRPr>
            </a:lvl4pPr>
            <a:lvl5pPr marL="1698655" indent="0">
              <a:lnSpc>
                <a:spcPts val="4651"/>
              </a:lnSpc>
              <a:buNone/>
              <a:defRPr sz="5120" b="1" i="0">
                <a:solidFill>
                  <a:schemeClr val="bg1"/>
                </a:solidFill>
                <a:latin typeface="Graphik Semibold" panose="020B0503030202060203" pitchFamily="34" charset="77"/>
              </a:defRPr>
            </a:lvl5pPr>
          </a:lstStyle>
          <a:p>
            <a:pPr lvl="0"/>
            <a:endParaRPr lang="en-US"/>
          </a:p>
        </p:txBody>
      </p:sp>
      <p:pic>
        <p:nvPicPr>
          <p:cNvPr id="7" name="Graphic 6">
            <a:extLst>
              <a:ext uri="{FF2B5EF4-FFF2-40B4-BE49-F238E27FC236}">
                <a16:creationId xmlns:a16="http://schemas.microsoft.com/office/drawing/2014/main" id="{B64EBCB7-2AF4-2300-DC6F-51EE539C89F3}"/>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733803" y="809398"/>
            <a:ext cx="1673538" cy="472566"/>
          </a:xfrm>
          <a:prstGeom prst="rect">
            <a:avLst/>
          </a:prstGeom>
        </p:spPr>
      </p:pic>
      <p:sp>
        <p:nvSpPr>
          <p:cNvPr id="5" name="Text Placeholder 4">
            <a:extLst>
              <a:ext uri="{FF2B5EF4-FFF2-40B4-BE49-F238E27FC236}">
                <a16:creationId xmlns:a16="http://schemas.microsoft.com/office/drawing/2014/main" id="{24B0879C-00BB-6FBE-30A8-CE6FA6F9D89A}"/>
              </a:ext>
            </a:extLst>
          </p:cNvPr>
          <p:cNvSpPr>
            <a:spLocks noGrp="1"/>
          </p:cNvSpPr>
          <p:nvPr>
            <p:ph type="body" sz="quarter" idx="11" hasCustomPrompt="1"/>
          </p:nvPr>
        </p:nvSpPr>
        <p:spPr>
          <a:xfrm>
            <a:off x="727029" y="3474654"/>
            <a:ext cx="8446347" cy="1729995"/>
          </a:xfrm>
          <a:prstGeom prst="rect">
            <a:avLst/>
          </a:prstGeom>
        </p:spPr>
        <p:txBody>
          <a:bodyPr lIns="0" tIns="0" rIns="0" bIns="0"/>
          <a:lstStyle>
            <a:lvl1pPr marL="0" indent="0">
              <a:buNone/>
              <a:defRPr sz="2987" b="0" i="0">
                <a:solidFill>
                  <a:schemeClr val="bg1"/>
                </a:solidFill>
                <a:latin typeface="Graphik Medium" panose="020B0503030202060203" pitchFamily="34" charset="77"/>
              </a:defRPr>
            </a:lvl1pPr>
            <a:lvl2pPr marL="424664" indent="0">
              <a:buNone/>
              <a:defRPr>
                <a:solidFill>
                  <a:schemeClr val="bg1"/>
                </a:solidFill>
              </a:defRPr>
            </a:lvl2pPr>
            <a:lvl3pPr marL="849328" indent="0">
              <a:buNone/>
              <a:defRPr>
                <a:solidFill>
                  <a:schemeClr val="bg1"/>
                </a:solidFill>
              </a:defRPr>
            </a:lvl3pPr>
            <a:lvl4pPr marL="1273991" indent="0">
              <a:buNone/>
              <a:defRPr>
                <a:solidFill>
                  <a:schemeClr val="bg1"/>
                </a:solidFill>
              </a:defRPr>
            </a:lvl4pPr>
            <a:lvl5pPr marL="1698655" indent="0">
              <a:buNone/>
              <a:defRPr>
                <a:solidFill>
                  <a:schemeClr val="bg1"/>
                </a:solidFill>
              </a:defRPr>
            </a:lvl5pPr>
          </a:lstStyle>
          <a:p>
            <a:pPr lvl="0"/>
            <a:r>
              <a:rPr lang="en-US"/>
              <a:t>Click to add text</a:t>
            </a:r>
          </a:p>
        </p:txBody>
      </p:sp>
    </p:spTree>
    <p:extLst>
      <p:ext uri="{BB962C8B-B14F-4D97-AF65-F5344CB8AC3E}">
        <p14:creationId xmlns:p14="http://schemas.microsoft.com/office/powerpoint/2010/main" val="1686726695"/>
      </p:ext>
    </p:extLst>
  </p:cSld>
  <p:clrMapOvr>
    <a:masterClrMapping/>
  </p:clrMapOvr>
  <p:extLst>
    <p:ext uri="{DCECCB84-F9BA-43D5-87BE-67443E8EF086}">
      <p15:sldGuideLst xmlns:p15="http://schemas.microsoft.com/office/powerpoint/2012/main">
        <p15:guide id="1" pos="425">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415600" y="1536633"/>
            <a:ext cx="5333200" cy="4555200"/>
          </a:xfrm>
          <a:prstGeom prst="rect">
            <a:avLst/>
          </a:prstGeom>
        </p:spPr>
        <p:txBody>
          <a:bodyPr spcFirstLastPara="1" wrap="square" lIns="91425" tIns="91425" rIns="91425" bIns="91425" anchor="t" anchorCtr="0">
            <a:normAutofit/>
          </a:bodyPr>
          <a:lstStyle>
            <a:lvl1pPr marL="609585" lvl="0" indent="-423323">
              <a:spcBef>
                <a:spcPts val="0"/>
              </a:spcBef>
              <a:spcAft>
                <a:spcPts val="0"/>
              </a:spcAft>
              <a:buSzPts val="1400"/>
              <a:buChar char="●"/>
              <a:defRPr sz="1867"/>
            </a:lvl1pPr>
            <a:lvl2pPr marL="1219170" lvl="1" indent="-406390">
              <a:spcBef>
                <a:spcPts val="0"/>
              </a:spcBef>
              <a:spcAft>
                <a:spcPts val="0"/>
              </a:spcAft>
              <a:buSzPts val="1200"/>
              <a:buChar char="○"/>
              <a:defRPr sz="1600"/>
            </a:lvl2pPr>
            <a:lvl3pPr marL="1828754" lvl="2" indent="-406390">
              <a:spcBef>
                <a:spcPts val="0"/>
              </a:spcBef>
              <a:spcAft>
                <a:spcPts val="0"/>
              </a:spcAft>
              <a:buSzPts val="1200"/>
              <a:buChar char="■"/>
              <a:defRPr sz="1600"/>
            </a:lvl3pPr>
            <a:lvl4pPr marL="2438339" lvl="3" indent="-406390">
              <a:spcBef>
                <a:spcPts val="0"/>
              </a:spcBef>
              <a:spcAft>
                <a:spcPts val="0"/>
              </a:spcAft>
              <a:buSzPts val="1200"/>
              <a:buChar char="●"/>
              <a:defRPr sz="1600"/>
            </a:lvl4pPr>
            <a:lvl5pPr marL="3047924" lvl="4" indent="-406390">
              <a:spcBef>
                <a:spcPts val="0"/>
              </a:spcBef>
              <a:spcAft>
                <a:spcPts val="0"/>
              </a:spcAft>
              <a:buSzPts val="1200"/>
              <a:buChar char="○"/>
              <a:defRPr sz="1600"/>
            </a:lvl5pPr>
            <a:lvl6pPr marL="3657509" lvl="5" indent="-406390">
              <a:spcBef>
                <a:spcPts val="0"/>
              </a:spcBef>
              <a:spcAft>
                <a:spcPts val="0"/>
              </a:spcAft>
              <a:buSzPts val="1200"/>
              <a:buChar char="■"/>
              <a:defRPr sz="1600"/>
            </a:lvl6pPr>
            <a:lvl7pPr marL="4267093" lvl="6" indent="-406390">
              <a:spcBef>
                <a:spcPts val="0"/>
              </a:spcBef>
              <a:spcAft>
                <a:spcPts val="0"/>
              </a:spcAft>
              <a:buSzPts val="1200"/>
              <a:buChar char="●"/>
              <a:defRPr sz="1600"/>
            </a:lvl7pPr>
            <a:lvl8pPr marL="4876678" lvl="7" indent="-406390">
              <a:spcBef>
                <a:spcPts val="0"/>
              </a:spcBef>
              <a:spcAft>
                <a:spcPts val="0"/>
              </a:spcAft>
              <a:buSzPts val="1200"/>
              <a:buChar char="○"/>
              <a:defRPr sz="1600"/>
            </a:lvl8pPr>
            <a:lvl9pPr marL="5486263" lvl="8" indent="-406390">
              <a:spcBef>
                <a:spcPts val="0"/>
              </a:spcBef>
              <a:spcAft>
                <a:spcPts val="0"/>
              </a:spcAft>
              <a:buSzPts val="1200"/>
              <a:buChar char="■"/>
              <a:defRPr sz="1600"/>
            </a:lvl9pPr>
          </a:lstStyle>
          <a:p>
            <a:endParaRPr/>
          </a:p>
        </p:txBody>
      </p:sp>
      <p:sp>
        <p:nvSpPr>
          <p:cNvPr id="23" name="Google Shape;23;p5"/>
          <p:cNvSpPr txBox="1">
            <a:spLocks noGrp="1"/>
          </p:cNvSpPr>
          <p:nvPr>
            <p:ph type="body" idx="2"/>
          </p:nvPr>
        </p:nvSpPr>
        <p:spPr>
          <a:xfrm>
            <a:off x="6443200" y="1536633"/>
            <a:ext cx="5333200" cy="4555200"/>
          </a:xfrm>
          <a:prstGeom prst="rect">
            <a:avLst/>
          </a:prstGeom>
        </p:spPr>
        <p:txBody>
          <a:bodyPr spcFirstLastPara="1" wrap="square" lIns="91425" tIns="91425" rIns="91425" bIns="91425" anchor="t" anchorCtr="0">
            <a:normAutofit/>
          </a:bodyPr>
          <a:lstStyle>
            <a:lvl1pPr marL="609585" lvl="0" indent="-423323">
              <a:spcBef>
                <a:spcPts val="0"/>
              </a:spcBef>
              <a:spcAft>
                <a:spcPts val="0"/>
              </a:spcAft>
              <a:buSzPts val="1400"/>
              <a:buChar char="●"/>
              <a:defRPr sz="1867"/>
            </a:lvl1pPr>
            <a:lvl2pPr marL="1219170" lvl="1" indent="-406390">
              <a:spcBef>
                <a:spcPts val="0"/>
              </a:spcBef>
              <a:spcAft>
                <a:spcPts val="0"/>
              </a:spcAft>
              <a:buSzPts val="1200"/>
              <a:buChar char="○"/>
              <a:defRPr sz="1600"/>
            </a:lvl2pPr>
            <a:lvl3pPr marL="1828754" lvl="2" indent="-406390">
              <a:spcBef>
                <a:spcPts val="0"/>
              </a:spcBef>
              <a:spcAft>
                <a:spcPts val="0"/>
              </a:spcAft>
              <a:buSzPts val="1200"/>
              <a:buChar char="■"/>
              <a:defRPr sz="1600"/>
            </a:lvl3pPr>
            <a:lvl4pPr marL="2438339" lvl="3" indent="-406390">
              <a:spcBef>
                <a:spcPts val="0"/>
              </a:spcBef>
              <a:spcAft>
                <a:spcPts val="0"/>
              </a:spcAft>
              <a:buSzPts val="1200"/>
              <a:buChar char="●"/>
              <a:defRPr sz="1600"/>
            </a:lvl4pPr>
            <a:lvl5pPr marL="3047924" lvl="4" indent="-406390">
              <a:spcBef>
                <a:spcPts val="0"/>
              </a:spcBef>
              <a:spcAft>
                <a:spcPts val="0"/>
              </a:spcAft>
              <a:buSzPts val="1200"/>
              <a:buChar char="○"/>
              <a:defRPr sz="1600"/>
            </a:lvl5pPr>
            <a:lvl6pPr marL="3657509" lvl="5" indent="-406390">
              <a:spcBef>
                <a:spcPts val="0"/>
              </a:spcBef>
              <a:spcAft>
                <a:spcPts val="0"/>
              </a:spcAft>
              <a:buSzPts val="1200"/>
              <a:buChar char="■"/>
              <a:defRPr sz="1600"/>
            </a:lvl6pPr>
            <a:lvl7pPr marL="4267093" lvl="6" indent="-406390">
              <a:spcBef>
                <a:spcPts val="0"/>
              </a:spcBef>
              <a:spcAft>
                <a:spcPts val="0"/>
              </a:spcAft>
              <a:buSzPts val="1200"/>
              <a:buChar char="●"/>
              <a:defRPr sz="1600"/>
            </a:lvl7pPr>
            <a:lvl8pPr marL="4876678" lvl="7" indent="-406390">
              <a:spcBef>
                <a:spcPts val="0"/>
              </a:spcBef>
              <a:spcAft>
                <a:spcPts val="0"/>
              </a:spcAft>
              <a:buSzPts val="1200"/>
              <a:buChar char="○"/>
              <a:defRPr sz="1600"/>
            </a:lvl8pPr>
            <a:lvl9pPr marL="5486263" lvl="8" indent="-406390">
              <a:spcBef>
                <a:spcPts val="0"/>
              </a:spcBef>
              <a:spcAft>
                <a:spcPts val="0"/>
              </a:spcAft>
              <a:buSzPts val="1200"/>
              <a:buChar char="■"/>
              <a:defRPr sz="1600"/>
            </a:lvl9pPr>
          </a:lstStyle>
          <a:p>
            <a:endParaRPr/>
          </a:p>
        </p:txBody>
      </p:sp>
      <p:sp>
        <p:nvSpPr>
          <p:cNvPr id="24" name="Google Shape;24;p5"/>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10352303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12967361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415600" y="740800"/>
            <a:ext cx="3744000" cy="10076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3200"/>
            </a:lvl1pPr>
            <a:lvl2pPr lvl="1">
              <a:spcBef>
                <a:spcPts val="0"/>
              </a:spcBef>
              <a:spcAft>
                <a:spcPts val="0"/>
              </a:spcAft>
              <a:buSzPts val="2400"/>
              <a:buNone/>
              <a:defRPr sz="3200"/>
            </a:lvl2pPr>
            <a:lvl3pPr lvl="2">
              <a:spcBef>
                <a:spcPts val="0"/>
              </a:spcBef>
              <a:spcAft>
                <a:spcPts val="0"/>
              </a:spcAft>
              <a:buSzPts val="2400"/>
              <a:buNone/>
              <a:defRPr sz="3200"/>
            </a:lvl3pPr>
            <a:lvl4pPr lvl="3">
              <a:spcBef>
                <a:spcPts val="0"/>
              </a:spcBef>
              <a:spcAft>
                <a:spcPts val="0"/>
              </a:spcAft>
              <a:buSzPts val="2400"/>
              <a:buNone/>
              <a:defRPr sz="3200"/>
            </a:lvl4pPr>
            <a:lvl5pPr lvl="4">
              <a:spcBef>
                <a:spcPts val="0"/>
              </a:spcBef>
              <a:spcAft>
                <a:spcPts val="0"/>
              </a:spcAft>
              <a:buSzPts val="2400"/>
              <a:buNone/>
              <a:defRPr sz="3200"/>
            </a:lvl5pPr>
            <a:lvl6pPr lvl="5">
              <a:spcBef>
                <a:spcPts val="0"/>
              </a:spcBef>
              <a:spcAft>
                <a:spcPts val="0"/>
              </a:spcAft>
              <a:buSzPts val="2400"/>
              <a:buNone/>
              <a:defRPr sz="3200"/>
            </a:lvl6pPr>
            <a:lvl7pPr lvl="6">
              <a:spcBef>
                <a:spcPts val="0"/>
              </a:spcBef>
              <a:spcAft>
                <a:spcPts val="0"/>
              </a:spcAft>
              <a:buSzPts val="2400"/>
              <a:buNone/>
              <a:defRPr sz="3200"/>
            </a:lvl7pPr>
            <a:lvl8pPr lvl="7">
              <a:spcBef>
                <a:spcPts val="0"/>
              </a:spcBef>
              <a:spcAft>
                <a:spcPts val="0"/>
              </a:spcAft>
              <a:buSzPts val="2400"/>
              <a:buNone/>
              <a:defRPr sz="3200"/>
            </a:lvl8pPr>
            <a:lvl9pPr lvl="8">
              <a:spcBef>
                <a:spcPts val="0"/>
              </a:spcBef>
              <a:spcAft>
                <a:spcPts val="0"/>
              </a:spcAft>
              <a:buSzPts val="2400"/>
              <a:buNone/>
              <a:defRPr sz="3200"/>
            </a:lvl9pPr>
          </a:lstStyle>
          <a:p>
            <a:endParaRPr/>
          </a:p>
        </p:txBody>
      </p:sp>
      <p:sp>
        <p:nvSpPr>
          <p:cNvPr id="30" name="Google Shape;30;p7"/>
          <p:cNvSpPr txBox="1">
            <a:spLocks noGrp="1"/>
          </p:cNvSpPr>
          <p:nvPr>
            <p:ph type="body" idx="1"/>
          </p:nvPr>
        </p:nvSpPr>
        <p:spPr>
          <a:xfrm>
            <a:off x="415600" y="1852800"/>
            <a:ext cx="3744000" cy="4239200"/>
          </a:xfrm>
          <a:prstGeom prst="rect">
            <a:avLst/>
          </a:prstGeom>
        </p:spPr>
        <p:txBody>
          <a:bodyPr spcFirstLastPara="1" wrap="square" lIns="91425" tIns="91425" rIns="91425" bIns="91425" anchor="t" anchorCtr="0">
            <a:normAutofit/>
          </a:bodyPr>
          <a:lstStyle>
            <a:lvl1pPr marL="609585" lvl="0" indent="-406390">
              <a:spcBef>
                <a:spcPts val="0"/>
              </a:spcBef>
              <a:spcAft>
                <a:spcPts val="0"/>
              </a:spcAft>
              <a:buSzPts val="1200"/>
              <a:buChar char="●"/>
              <a:defRPr sz="1600"/>
            </a:lvl1pPr>
            <a:lvl2pPr marL="1219170" lvl="1" indent="-406390">
              <a:spcBef>
                <a:spcPts val="0"/>
              </a:spcBef>
              <a:spcAft>
                <a:spcPts val="0"/>
              </a:spcAft>
              <a:buSzPts val="1200"/>
              <a:buChar char="○"/>
              <a:defRPr sz="1600"/>
            </a:lvl2pPr>
            <a:lvl3pPr marL="1828754" lvl="2" indent="-406390">
              <a:spcBef>
                <a:spcPts val="0"/>
              </a:spcBef>
              <a:spcAft>
                <a:spcPts val="0"/>
              </a:spcAft>
              <a:buSzPts val="1200"/>
              <a:buChar char="■"/>
              <a:defRPr sz="1600"/>
            </a:lvl3pPr>
            <a:lvl4pPr marL="2438339" lvl="3" indent="-406390">
              <a:spcBef>
                <a:spcPts val="0"/>
              </a:spcBef>
              <a:spcAft>
                <a:spcPts val="0"/>
              </a:spcAft>
              <a:buSzPts val="1200"/>
              <a:buChar char="●"/>
              <a:defRPr sz="1600"/>
            </a:lvl4pPr>
            <a:lvl5pPr marL="3047924" lvl="4" indent="-406390">
              <a:spcBef>
                <a:spcPts val="0"/>
              </a:spcBef>
              <a:spcAft>
                <a:spcPts val="0"/>
              </a:spcAft>
              <a:buSzPts val="1200"/>
              <a:buChar char="○"/>
              <a:defRPr sz="1600"/>
            </a:lvl5pPr>
            <a:lvl6pPr marL="3657509" lvl="5" indent="-406390">
              <a:spcBef>
                <a:spcPts val="0"/>
              </a:spcBef>
              <a:spcAft>
                <a:spcPts val="0"/>
              </a:spcAft>
              <a:buSzPts val="1200"/>
              <a:buChar char="■"/>
              <a:defRPr sz="1600"/>
            </a:lvl6pPr>
            <a:lvl7pPr marL="4267093" lvl="6" indent="-406390">
              <a:spcBef>
                <a:spcPts val="0"/>
              </a:spcBef>
              <a:spcAft>
                <a:spcPts val="0"/>
              </a:spcAft>
              <a:buSzPts val="1200"/>
              <a:buChar char="●"/>
              <a:defRPr sz="1600"/>
            </a:lvl7pPr>
            <a:lvl8pPr marL="4876678" lvl="7" indent="-406390">
              <a:spcBef>
                <a:spcPts val="0"/>
              </a:spcBef>
              <a:spcAft>
                <a:spcPts val="0"/>
              </a:spcAft>
              <a:buSzPts val="1200"/>
              <a:buChar char="○"/>
              <a:defRPr sz="1600"/>
            </a:lvl8pPr>
            <a:lvl9pPr marL="5486263" lvl="8" indent="-406390">
              <a:spcBef>
                <a:spcPts val="0"/>
              </a:spcBef>
              <a:spcAft>
                <a:spcPts val="0"/>
              </a:spcAft>
              <a:buSzPts val="1200"/>
              <a:buChar char="■"/>
              <a:defRPr sz="1600"/>
            </a:lvl9pPr>
          </a:lstStyle>
          <a:p>
            <a:endParaRPr/>
          </a:p>
        </p:txBody>
      </p:sp>
      <p:sp>
        <p:nvSpPr>
          <p:cNvPr id="31" name="Google Shape;31;p7"/>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1568914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653667" y="600200"/>
            <a:ext cx="8490400" cy="54544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6400"/>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endParaRPr/>
          </a:p>
        </p:txBody>
      </p:sp>
      <p:sp>
        <p:nvSpPr>
          <p:cNvPr id="34" name="Google Shape;34;p8"/>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8548064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5"/>
        <p:cNvGrpSpPr/>
        <p:nvPr/>
      </p:nvGrpSpPr>
      <p:grpSpPr>
        <a:xfrm>
          <a:off x="0" y="0"/>
          <a:ext cx="0" cy="0"/>
          <a:chOff x="0" y="0"/>
          <a:chExt cx="0" cy="0"/>
        </a:xfrm>
      </p:grpSpPr>
      <p:sp>
        <p:nvSpPr>
          <p:cNvPr id="36" name="Google Shape;36;p9"/>
          <p:cNvSpPr/>
          <p:nvPr/>
        </p:nvSpPr>
        <p:spPr>
          <a:xfrm>
            <a:off x="6096000" y="-167"/>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7" name="Google Shape;37;p9"/>
          <p:cNvSpPr txBox="1">
            <a:spLocks noGrp="1"/>
          </p:cNvSpPr>
          <p:nvPr>
            <p:ph type="title"/>
          </p:nvPr>
        </p:nvSpPr>
        <p:spPr>
          <a:xfrm>
            <a:off x="354000" y="1644233"/>
            <a:ext cx="5393600" cy="19764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5600"/>
            </a:lvl1pPr>
            <a:lvl2pPr lvl="1" algn="ctr">
              <a:spcBef>
                <a:spcPts val="0"/>
              </a:spcBef>
              <a:spcAft>
                <a:spcPts val="0"/>
              </a:spcAft>
              <a:buSzPts val="4200"/>
              <a:buNone/>
              <a:defRPr sz="5600"/>
            </a:lvl2pPr>
            <a:lvl3pPr lvl="2" algn="ctr">
              <a:spcBef>
                <a:spcPts val="0"/>
              </a:spcBef>
              <a:spcAft>
                <a:spcPts val="0"/>
              </a:spcAft>
              <a:buSzPts val="4200"/>
              <a:buNone/>
              <a:defRPr sz="5600"/>
            </a:lvl3pPr>
            <a:lvl4pPr lvl="3" algn="ctr">
              <a:spcBef>
                <a:spcPts val="0"/>
              </a:spcBef>
              <a:spcAft>
                <a:spcPts val="0"/>
              </a:spcAft>
              <a:buSzPts val="4200"/>
              <a:buNone/>
              <a:defRPr sz="5600"/>
            </a:lvl4pPr>
            <a:lvl5pPr lvl="4" algn="ctr">
              <a:spcBef>
                <a:spcPts val="0"/>
              </a:spcBef>
              <a:spcAft>
                <a:spcPts val="0"/>
              </a:spcAft>
              <a:buSzPts val="4200"/>
              <a:buNone/>
              <a:defRPr sz="5600"/>
            </a:lvl5pPr>
            <a:lvl6pPr lvl="5" algn="ctr">
              <a:spcBef>
                <a:spcPts val="0"/>
              </a:spcBef>
              <a:spcAft>
                <a:spcPts val="0"/>
              </a:spcAft>
              <a:buSzPts val="4200"/>
              <a:buNone/>
              <a:defRPr sz="5600"/>
            </a:lvl6pPr>
            <a:lvl7pPr lvl="6" algn="ctr">
              <a:spcBef>
                <a:spcPts val="0"/>
              </a:spcBef>
              <a:spcAft>
                <a:spcPts val="0"/>
              </a:spcAft>
              <a:buSzPts val="4200"/>
              <a:buNone/>
              <a:defRPr sz="5600"/>
            </a:lvl7pPr>
            <a:lvl8pPr lvl="7" algn="ctr">
              <a:spcBef>
                <a:spcPts val="0"/>
              </a:spcBef>
              <a:spcAft>
                <a:spcPts val="0"/>
              </a:spcAft>
              <a:buSzPts val="4200"/>
              <a:buNone/>
              <a:defRPr sz="5600"/>
            </a:lvl8pPr>
            <a:lvl9pPr lvl="8" algn="ctr">
              <a:spcBef>
                <a:spcPts val="0"/>
              </a:spcBef>
              <a:spcAft>
                <a:spcPts val="0"/>
              </a:spcAft>
              <a:buSzPts val="4200"/>
              <a:buNone/>
              <a:defRPr sz="5600"/>
            </a:lvl9pPr>
          </a:lstStyle>
          <a:p>
            <a:endParaRPr/>
          </a:p>
        </p:txBody>
      </p:sp>
      <p:sp>
        <p:nvSpPr>
          <p:cNvPr id="38" name="Google Shape;38;p9"/>
          <p:cNvSpPr txBox="1">
            <a:spLocks noGrp="1"/>
          </p:cNvSpPr>
          <p:nvPr>
            <p:ph type="subTitle" idx="1"/>
          </p:nvPr>
        </p:nvSpPr>
        <p:spPr>
          <a:xfrm>
            <a:off x="354000" y="3737433"/>
            <a:ext cx="5393600" cy="16468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800"/>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endParaRPr/>
          </a:p>
        </p:txBody>
      </p:sp>
      <p:sp>
        <p:nvSpPr>
          <p:cNvPr id="39" name="Google Shape;39;p9"/>
          <p:cNvSpPr txBox="1">
            <a:spLocks noGrp="1"/>
          </p:cNvSpPr>
          <p:nvPr>
            <p:ph type="body" idx="2"/>
          </p:nvPr>
        </p:nvSpPr>
        <p:spPr>
          <a:xfrm>
            <a:off x="6586000" y="965433"/>
            <a:ext cx="5116000" cy="4926800"/>
          </a:xfrm>
          <a:prstGeom prst="rect">
            <a:avLst/>
          </a:prstGeom>
        </p:spPr>
        <p:txBody>
          <a:bodyPr spcFirstLastPara="1" wrap="square" lIns="91425" tIns="91425" rIns="91425" bIns="91425" anchor="ctr" anchorCtr="0">
            <a:normAutofit/>
          </a:bodyPr>
          <a:lstStyle>
            <a:lvl1pPr marL="609585" lvl="0" indent="-457189">
              <a:spcBef>
                <a:spcPts val="0"/>
              </a:spcBef>
              <a:spcAft>
                <a:spcPts val="0"/>
              </a:spcAft>
              <a:buSzPts val="1800"/>
              <a:buChar char="●"/>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15691128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415600" y="5640767"/>
            <a:ext cx="7998400" cy="806800"/>
          </a:xfrm>
          <a:prstGeom prst="rect">
            <a:avLst/>
          </a:prstGeom>
        </p:spPr>
        <p:txBody>
          <a:bodyPr spcFirstLastPara="1" wrap="square" lIns="91425" tIns="91425" rIns="91425" bIns="91425" anchor="ctr" anchorCtr="0">
            <a:normAutofit/>
          </a:bodyPr>
          <a:lstStyle>
            <a:lvl1pPr marL="609585" lvl="0" indent="-304792">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19265127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415600" y="1474833"/>
            <a:ext cx="11360800" cy="26180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6000"/>
            </a:lvl1pPr>
            <a:lvl2pPr lvl="1" algn="ctr">
              <a:spcBef>
                <a:spcPts val="0"/>
              </a:spcBef>
              <a:spcAft>
                <a:spcPts val="0"/>
              </a:spcAft>
              <a:buSzPts val="12000"/>
              <a:buNone/>
              <a:defRPr sz="16000"/>
            </a:lvl2pPr>
            <a:lvl3pPr lvl="2" algn="ctr">
              <a:spcBef>
                <a:spcPts val="0"/>
              </a:spcBef>
              <a:spcAft>
                <a:spcPts val="0"/>
              </a:spcAft>
              <a:buSzPts val="12000"/>
              <a:buNone/>
              <a:defRPr sz="16000"/>
            </a:lvl3pPr>
            <a:lvl4pPr lvl="3" algn="ctr">
              <a:spcBef>
                <a:spcPts val="0"/>
              </a:spcBef>
              <a:spcAft>
                <a:spcPts val="0"/>
              </a:spcAft>
              <a:buSzPts val="12000"/>
              <a:buNone/>
              <a:defRPr sz="16000"/>
            </a:lvl4pPr>
            <a:lvl5pPr lvl="4" algn="ctr">
              <a:spcBef>
                <a:spcPts val="0"/>
              </a:spcBef>
              <a:spcAft>
                <a:spcPts val="0"/>
              </a:spcAft>
              <a:buSzPts val="12000"/>
              <a:buNone/>
              <a:defRPr sz="16000"/>
            </a:lvl5pPr>
            <a:lvl6pPr lvl="5" algn="ctr">
              <a:spcBef>
                <a:spcPts val="0"/>
              </a:spcBef>
              <a:spcAft>
                <a:spcPts val="0"/>
              </a:spcAft>
              <a:buSzPts val="12000"/>
              <a:buNone/>
              <a:defRPr sz="16000"/>
            </a:lvl6pPr>
            <a:lvl7pPr lvl="6" algn="ctr">
              <a:spcBef>
                <a:spcPts val="0"/>
              </a:spcBef>
              <a:spcAft>
                <a:spcPts val="0"/>
              </a:spcAft>
              <a:buSzPts val="12000"/>
              <a:buNone/>
              <a:defRPr sz="16000"/>
            </a:lvl7pPr>
            <a:lvl8pPr lvl="7" algn="ctr">
              <a:spcBef>
                <a:spcPts val="0"/>
              </a:spcBef>
              <a:spcAft>
                <a:spcPts val="0"/>
              </a:spcAft>
              <a:buSzPts val="12000"/>
              <a:buNone/>
              <a:defRPr sz="16000"/>
            </a:lvl8pPr>
            <a:lvl9pPr lvl="8" algn="ctr">
              <a:spcBef>
                <a:spcPts val="0"/>
              </a:spcBef>
              <a:spcAft>
                <a:spcPts val="0"/>
              </a:spcAft>
              <a:buSzPts val="12000"/>
              <a:buNone/>
              <a:defRPr sz="16000"/>
            </a:lvl9pPr>
          </a:lstStyle>
          <a:p>
            <a:r>
              <a:t>xx%</a:t>
            </a:r>
          </a:p>
        </p:txBody>
      </p:sp>
      <p:sp>
        <p:nvSpPr>
          <p:cNvPr id="46" name="Google Shape;46;p11"/>
          <p:cNvSpPr txBox="1">
            <a:spLocks noGrp="1"/>
          </p:cNvSpPr>
          <p:nvPr>
            <p:ph type="body" idx="1"/>
          </p:nvPr>
        </p:nvSpPr>
        <p:spPr>
          <a:xfrm>
            <a:off x="415600" y="4202967"/>
            <a:ext cx="11360800" cy="1734400"/>
          </a:xfrm>
          <a:prstGeom prst="rect">
            <a:avLst/>
          </a:prstGeom>
        </p:spPr>
        <p:txBody>
          <a:bodyPr spcFirstLastPara="1" wrap="square" lIns="91425" tIns="91425" rIns="91425" bIns="91425" anchor="t" anchorCtr="0">
            <a:normAutofit/>
          </a:bodyPr>
          <a:lstStyle>
            <a:lvl1pPr marL="609585" lvl="0" indent="-457189" algn="ctr">
              <a:spcBef>
                <a:spcPts val="0"/>
              </a:spcBef>
              <a:spcAft>
                <a:spcPts val="0"/>
              </a:spcAft>
              <a:buSzPts val="1800"/>
              <a:buChar char="●"/>
              <a:defRPr/>
            </a:lvl1pPr>
            <a:lvl2pPr marL="1219170" lvl="1" indent="-423323" algn="ctr">
              <a:spcBef>
                <a:spcPts val="0"/>
              </a:spcBef>
              <a:spcAft>
                <a:spcPts val="0"/>
              </a:spcAft>
              <a:buSzPts val="1400"/>
              <a:buChar char="○"/>
              <a:defRPr/>
            </a:lvl2pPr>
            <a:lvl3pPr marL="1828754" lvl="2" indent="-423323" algn="ctr">
              <a:spcBef>
                <a:spcPts val="0"/>
              </a:spcBef>
              <a:spcAft>
                <a:spcPts val="0"/>
              </a:spcAft>
              <a:buSzPts val="1400"/>
              <a:buChar char="■"/>
              <a:defRPr/>
            </a:lvl3pPr>
            <a:lvl4pPr marL="2438339" lvl="3" indent="-423323" algn="ctr">
              <a:spcBef>
                <a:spcPts val="0"/>
              </a:spcBef>
              <a:spcAft>
                <a:spcPts val="0"/>
              </a:spcAft>
              <a:buSzPts val="1400"/>
              <a:buChar char="●"/>
              <a:defRPr/>
            </a:lvl4pPr>
            <a:lvl5pPr marL="3047924" lvl="4" indent="-423323" algn="ctr">
              <a:spcBef>
                <a:spcPts val="0"/>
              </a:spcBef>
              <a:spcAft>
                <a:spcPts val="0"/>
              </a:spcAft>
              <a:buSzPts val="1400"/>
              <a:buChar char="○"/>
              <a:defRPr/>
            </a:lvl5pPr>
            <a:lvl6pPr marL="3657509" lvl="5" indent="-423323" algn="ctr">
              <a:spcBef>
                <a:spcPts val="0"/>
              </a:spcBef>
              <a:spcAft>
                <a:spcPts val="0"/>
              </a:spcAft>
              <a:buSzPts val="1400"/>
              <a:buChar char="■"/>
              <a:defRPr/>
            </a:lvl6pPr>
            <a:lvl7pPr marL="4267093" lvl="6" indent="-423323" algn="ctr">
              <a:spcBef>
                <a:spcPts val="0"/>
              </a:spcBef>
              <a:spcAft>
                <a:spcPts val="0"/>
              </a:spcAft>
              <a:buSzPts val="1400"/>
              <a:buChar char="●"/>
              <a:defRPr/>
            </a:lvl7pPr>
            <a:lvl8pPr marL="4876678" lvl="7" indent="-423323" algn="ctr">
              <a:spcBef>
                <a:spcPts val="0"/>
              </a:spcBef>
              <a:spcAft>
                <a:spcPts val="0"/>
              </a:spcAft>
              <a:buSzPts val="1400"/>
              <a:buChar char="○"/>
              <a:defRPr/>
            </a:lvl8pPr>
            <a:lvl9pPr marL="5486263" lvl="8" indent="-423323"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22961776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41613092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slide">
  <p:cSld name="Blank slide">
    <p:spTree>
      <p:nvGrpSpPr>
        <p:cNvPr id="1" name="Shape 50"/>
        <p:cNvGrpSpPr/>
        <p:nvPr/>
      </p:nvGrpSpPr>
      <p:grpSpPr>
        <a:xfrm>
          <a:off x="0" y="0"/>
          <a:ext cx="0" cy="0"/>
          <a:chOff x="0" y="0"/>
          <a:chExt cx="0" cy="0"/>
        </a:xfrm>
      </p:grpSpPr>
    </p:spTree>
    <p:extLst>
      <p:ext uri="{BB962C8B-B14F-4D97-AF65-F5344CB8AC3E}">
        <p14:creationId xmlns:p14="http://schemas.microsoft.com/office/powerpoint/2010/main" val="37472247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ay 1">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98774F5-4A4B-230A-995B-6A673D3AE381}"/>
              </a:ext>
            </a:extLst>
          </p:cNvPr>
          <p:cNvPicPr>
            <a:picLocks noChangeAspect="1"/>
          </p:cNvPicPr>
          <p:nvPr userDrawn="1"/>
        </p:nvPicPr>
        <p:blipFill>
          <a:blip r:embed="rId2"/>
          <a:srcRect/>
          <a:stretch/>
        </p:blipFill>
        <p:spPr>
          <a:xfrm>
            <a:off x="-17713" y="-4480"/>
            <a:ext cx="12227426" cy="6866958"/>
          </a:xfrm>
          <a:prstGeom prst="rect">
            <a:avLst/>
          </a:prstGeom>
        </p:spPr>
      </p:pic>
      <p:sp>
        <p:nvSpPr>
          <p:cNvPr id="22" name="TextBox 21">
            <a:extLst>
              <a:ext uri="{FF2B5EF4-FFF2-40B4-BE49-F238E27FC236}">
                <a16:creationId xmlns:a16="http://schemas.microsoft.com/office/drawing/2014/main" id="{B55F5E3C-8C34-0352-CA56-BD3CB5E4B18C}"/>
              </a:ext>
            </a:extLst>
          </p:cNvPr>
          <p:cNvSpPr txBox="1"/>
          <p:nvPr userDrawn="1"/>
        </p:nvSpPr>
        <p:spPr>
          <a:xfrm>
            <a:off x="712556" y="1786030"/>
            <a:ext cx="7655486" cy="787908"/>
          </a:xfrm>
          <a:prstGeom prst="rect">
            <a:avLst/>
          </a:prstGeom>
        </p:spPr>
        <p:txBody>
          <a:bodyPr wrap="square" lIns="0" tIns="0" rIns="0" bIns="0" rtlCol="0">
            <a:spAutoFit/>
          </a:bodyPr>
          <a:lstStyle/>
          <a:p>
            <a:pPr marL="0" marR="0" indent="0" algn="l" defTabSz="975390" rtl="0" eaLnBrk="1" fontAlgn="auto" latinLnBrk="0" hangingPunct="1">
              <a:lnSpc>
                <a:spcPct val="100000"/>
              </a:lnSpc>
              <a:spcBef>
                <a:spcPts val="0"/>
              </a:spcBef>
              <a:spcAft>
                <a:spcPts val="0"/>
              </a:spcAft>
              <a:buClrTx/>
              <a:buSzTx/>
              <a:buFontTx/>
              <a:buNone/>
              <a:tabLst/>
            </a:pPr>
            <a:endParaRPr kumimoji="0" lang="en-US" sz="5120" b="1" i="0" u="none" strike="noStrike" kern="1200" cap="none" spc="0" normalizeH="0" baseline="0" noProof="0">
              <a:ln>
                <a:noFill/>
              </a:ln>
              <a:solidFill>
                <a:schemeClr val="bg1">
                  <a:alpha val="40000"/>
                </a:schemeClr>
              </a:solidFill>
              <a:effectLst/>
              <a:uLnTx/>
              <a:uFillTx/>
              <a:latin typeface="Graphik Semibold" panose="020B0503030202060203" pitchFamily="34" charset="77"/>
              <a:ea typeface="+mn-ea"/>
              <a:cs typeface="+mn-cs"/>
            </a:endParaRPr>
          </a:p>
        </p:txBody>
      </p:sp>
      <p:sp>
        <p:nvSpPr>
          <p:cNvPr id="24" name="Text Placeholder 23">
            <a:extLst>
              <a:ext uri="{FF2B5EF4-FFF2-40B4-BE49-F238E27FC236}">
                <a16:creationId xmlns:a16="http://schemas.microsoft.com/office/drawing/2014/main" id="{63400F2E-48D9-612B-934C-AEB7ACDACF81}"/>
              </a:ext>
            </a:extLst>
          </p:cNvPr>
          <p:cNvSpPr>
            <a:spLocks noGrp="1"/>
          </p:cNvSpPr>
          <p:nvPr>
            <p:ph type="body" sz="quarter" idx="10"/>
          </p:nvPr>
        </p:nvSpPr>
        <p:spPr>
          <a:xfrm>
            <a:off x="712895" y="1860193"/>
            <a:ext cx="7655559" cy="2628718"/>
          </a:xfrm>
          <a:prstGeom prst="rect">
            <a:avLst/>
          </a:prstGeom>
        </p:spPr>
        <p:txBody>
          <a:bodyPr/>
          <a:lstStyle>
            <a:lvl1pPr marL="0" indent="0">
              <a:lnSpc>
                <a:spcPts val="4651"/>
              </a:lnSpc>
              <a:buNone/>
              <a:defRPr sz="5120" b="1" i="0">
                <a:solidFill>
                  <a:schemeClr val="bg1"/>
                </a:solidFill>
                <a:latin typeface="Graphik Semibold" panose="020B0503030202060203" pitchFamily="34" charset="77"/>
              </a:defRPr>
            </a:lvl1pPr>
            <a:lvl2pPr marL="424664" indent="0">
              <a:lnSpc>
                <a:spcPts val="4651"/>
              </a:lnSpc>
              <a:buNone/>
              <a:defRPr sz="5120" b="1" i="0">
                <a:solidFill>
                  <a:schemeClr val="bg1"/>
                </a:solidFill>
                <a:latin typeface="Graphik Semibold" panose="020B0503030202060203" pitchFamily="34" charset="77"/>
              </a:defRPr>
            </a:lvl2pPr>
            <a:lvl3pPr marL="849328" indent="0">
              <a:lnSpc>
                <a:spcPts val="4651"/>
              </a:lnSpc>
              <a:buNone/>
              <a:defRPr sz="5120" b="1" i="0">
                <a:solidFill>
                  <a:schemeClr val="bg1"/>
                </a:solidFill>
                <a:latin typeface="Graphik Semibold" panose="020B0503030202060203" pitchFamily="34" charset="77"/>
              </a:defRPr>
            </a:lvl3pPr>
            <a:lvl4pPr marL="1273991" indent="0">
              <a:lnSpc>
                <a:spcPts val="4651"/>
              </a:lnSpc>
              <a:buNone/>
              <a:defRPr sz="5120" b="1" i="0">
                <a:solidFill>
                  <a:schemeClr val="bg1"/>
                </a:solidFill>
                <a:latin typeface="Graphik Semibold" panose="020B0503030202060203" pitchFamily="34" charset="77"/>
              </a:defRPr>
            </a:lvl4pPr>
            <a:lvl5pPr marL="1698655" indent="0">
              <a:lnSpc>
                <a:spcPts val="4651"/>
              </a:lnSpc>
              <a:buNone/>
              <a:defRPr sz="5120" b="1" i="0">
                <a:solidFill>
                  <a:schemeClr val="bg1"/>
                </a:solidFill>
                <a:latin typeface="Graphik Semibold" panose="020B0503030202060203" pitchFamily="34" charset="77"/>
              </a:defRPr>
            </a:lvl5pPr>
          </a:lstStyle>
          <a:p>
            <a:pPr lvl="0"/>
            <a:endParaRPr lang="en-US"/>
          </a:p>
        </p:txBody>
      </p:sp>
      <p:pic>
        <p:nvPicPr>
          <p:cNvPr id="2" name="Picture 1" descr="A white arrow on a black background&#10;&#10;AI-generated content may be incorrect.">
            <a:extLst>
              <a:ext uri="{FF2B5EF4-FFF2-40B4-BE49-F238E27FC236}">
                <a16:creationId xmlns:a16="http://schemas.microsoft.com/office/drawing/2014/main" id="{7E6DD9F5-7704-319C-9F43-9280D0BA449D}"/>
              </a:ext>
            </a:extLst>
          </p:cNvPr>
          <p:cNvPicPr>
            <a:picLocks noChangeAspect="1"/>
          </p:cNvPicPr>
          <p:nvPr userDrawn="1"/>
        </p:nvPicPr>
        <p:blipFill>
          <a:blip r:embed="rId3"/>
          <a:stretch>
            <a:fillRect/>
          </a:stretch>
        </p:blipFill>
        <p:spPr>
          <a:xfrm>
            <a:off x="739530" y="650491"/>
            <a:ext cx="504134" cy="598598"/>
          </a:xfrm>
          <a:prstGeom prst="rect">
            <a:avLst/>
          </a:prstGeom>
        </p:spPr>
      </p:pic>
      <p:sp>
        <p:nvSpPr>
          <p:cNvPr id="3" name="Rectangle 2">
            <a:extLst>
              <a:ext uri="{FF2B5EF4-FFF2-40B4-BE49-F238E27FC236}">
                <a16:creationId xmlns:a16="http://schemas.microsoft.com/office/drawing/2014/main" id="{68264D5F-1876-8DC2-2AD3-C8FB7EA16A1F}"/>
              </a:ext>
            </a:extLst>
          </p:cNvPr>
          <p:cNvSpPr/>
          <p:nvPr userDrawn="1"/>
        </p:nvSpPr>
        <p:spPr>
          <a:xfrm>
            <a:off x="607110" y="5509005"/>
            <a:ext cx="2793104" cy="466212"/>
          </a:xfrm>
          <a:prstGeom prst="rect">
            <a:avLst/>
          </a:prstGeom>
          <a:solidFill>
            <a:schemeClr val="bg1">
              <a:alpha val="24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920"/>
          </a:p>
        </p:txBody>
      </p:sp>
      <p:sp>
        <p:nvSpPr>
          <p:cNvPr id="6" name="TextBox 5">
            <a:extLst>
              <a:ext uri="{FF2B5EF4-FFF2-40B4-BE49-F238E27FC236}">
                <a16:creationId xmlns:a16="http://schemas.microsoft.com/office/drawing/2014/main" id="{9B8E8AF8-6CA1-71ED-364A-02204A619369}"/>
              </a:ext>
            </a:extLst>
          </p:cNvPr>
          <p:cNvSpPr txBox="1"/>
          <p:nvPr userDrawn="1"/>
        </p:nvSpPr>
        <p:spPr>
          <a:xfrm>
            <a:off x="812357" y="5558782"/>
            <a:ext cx="2504170" cy="336567"/>
          </a:xfrm>
          <a:prstGeom prst="rect">
            <a:avLst/>
          </a:prstGeom>
        </p:spPr>
        <p:txBody>
          <a:bodyPr wrap="square" lIns="0" tIns="0" rIns="0" bIns="0" rtlCol="0">
            <a:spAutoFit/>
          </a:bodyPr>
          <a:lstStyle/>
          <a:p>
            <a:pPr marL="0" marR="0" lvl="0" indent="0" algn="l" defTabSz="975390" rtl="0" eaLnBrk="1" fontAlgn="auto" latinLnBrk="0" hangingPunct="1">
              <a:lnSpc>
                <a:spcPct val="100000"/>
              </a:lnSpc>
              <a:spcBef>
                <a:spcPts val="0"/>
              </a:spcBef>
              <a:spcAft>
                <a:spcPts val="0"/>
              </a:spcAft>
              <a:buClrTx/>
              <a:buSzTx/>
              <a:buFontTx/>
              <a:buNone/>
              <a:tabLst/>
              <a:defRPr/>
            </a:pPr>
            <a:r>
              <a:rPr lang="en-US" sz="2187" b="0" i="0">
                <a:solidFill>
                  <a:srgbClr val="EBB0FE"/>
                </a:solidFill>
                <a:latin typeface="Graphik Medium" panose="020B0503030202060203" pitchFamily="34" charset="77"/>
              </a:rPr>
              <a:t>Data and AI Week</a:t>
            </a:r>
          </a:p>
        </p:txBody>
      </p:sp>
      <p:sp>
        <p:nvSpPr>
          <p:cNvPr id="9" name="TextBox 8">
            <a:extLst>
              <a:ext uri="{FF2B5EF4-FFF2-40B4-BE49-F238E27FC236}">
                <a16:creationId xmlns:a16="http://schemas.microsoft.com/office/drawing/2014/main" id="{48D7A979-467D-8867-0C30-BE8323B21D3A}"/>
              </a:ext>
            </a:extLst>
          </p:cNvPr>
          <p:cNvSpPr txBox="1"/>
          <p:nvPr userDrawn="1"/>
        </p:nvSpPr>
        <p:spPr>
          <a:xfrm>
            <a:off x="717233" y="4751842"/>
            <a:ext cx="5390707" cy="344710"/>
          </a:xfrm>
          <a:prstGeom prst="rect">
            <a:avLst/>
          </a:prstGeom>
        </p:spPr>
        <p:txBody>
          <a:bodyPr wrap="square" lIns="0" tIns="0" rIns="0" bIns="0" rtlCol="0">
            <a:spAutoFit/>
          </a:bodyPr>
          <a:lstStyle/>
          <a:p>
            <a:pPr marL="0" marR="0" lvl="0" indent="0" algn="l" defTabSz="975390" rtl="0" eaLnBrk="1" fontAlgn="auto" latinLnBrk="0" hangingPunct="1">
              <a:lnSpc>
                <a:spcPct val="100000"/>
              </a:lnSpc>
              <a:spcBef>
                <a:spcPts val="0"/>
              </a:spcBef>
              <a:spcAft>
                <a:spcPts val="0"/>
              </a:spcAft>
              <a:buClrTx/>
              <a:buSzTx/>
              <a:buFontTx/>
              <a:buNone/>
              <a:tabLst/>
              <a:defRPr/>
            </a:pPr>
            <a:r>
              <a:rPr lang="en-US" sz="2240">
                <a:solidFill>
                  <a:schemeClr val="bg1"/>
                </a:solidFill>
                <a:latin typeface="Graphik Light" panose="020B0403030202060203" pitchFamily="34" charset="77"/>
              </a:rPr>
              <a:t>Work at the heart of </a:t>
            </a:r>
            <a:r>
              <a:rPr lang="en-US" sz="2240">
                <a:solidFill>
                  <a:schemeClr val="bg1"/>
                </a:solidFill>
              </a:rPr>
              <a:t>c</a:t>
            </a:r>
            <a:r>
              <a:rPr lang="en-US" sz="2240" b="1" i="1">
                <a:solidFill>
                  <a:schemeClr val="bg1"/>
                </a:solidFill>
                <a:latin typeface="Graphik Semibold" panose="020B0503030202060203" pitchFamily="34" charset="77"/>
              </a:rPr>
              <a:t>h</a:t>
            </a:r>
            <a:r>
              <a:rPr lang="en-US" sz="2240">
                <a:solidFill>
                  <a:schemeClr val="bg1"/>
                </a:solidFill>
                <a:latin typeface="Graphik Light" panose="020B0403030202060203" pitchFamily="34" charset="77"/>
              </a:rPr>
              <a:t>a</a:t>
            </a:r>
            <a:r>
              <a:rPr lang="en-US" sz="2240">
                <a:solidFill>
                  <a:schemeClr val="bg1"/>
                </a:solidFill>
              </a:rPr>
              <a:t>ng</a:t>
            </a:r>
            <a:r>
              <a:rPr lang="en-US" sz="2240">
                <a:solidFill>
                  <a:schemeClr val="bg1"/>
                </a:solidFill>
                <a:latin typeface="Graphik Light" panose="020B0403030202060203" pitchFamily="34" charset="77"/>
              </a:rPr>
              <a:t>e</a:t>
            </a:r>
          </a:p>
        </p:txBody>
      </p:sp>
    </p:spTree>
    <p:extLst>
      <p:ext uri="{BB962C8B-B14F-4D97-AF65-F5344CB8AC3E}">
        <p14:creationId xmlns:p14="http://schemas.microsoft.com/office/powerpoint/2010/main" val="30007752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y 2">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36C36A4-D218-56E8-FD55-2959CFF678ED}"/>
              </a:ext>
            </a:extLst>
          </p:cNvPr>
          <p:cNvPicPr>
            <a:picLocks noChangeAspect="1"/>
          </p:cNvPicPr>
          <p:nvPr userDrawn="1"/>
        </p:nvPicPr>
        <p:blipFill>
          <a:blip r:embed="rId2"/>
          <a:srcRect/>
          <a:stretch/>
        </p:blipFill>
        <p:spPr>
          <a:xfrm>
            <a:off x="-17713" y="-4480"/>
            <a:ext cx="12227426" cy="6866958"/>
          </a:xfrm>
          <a:prstGeom prst="rect">
            <a:avLst/>
          </a:prstGeom>
        </p:spPr>
      </p:pic>
      <p:pic>
        <p:nvPicPr>
          <p:cNvPr id="15" name="Picture 14" descr="A white arrow on a black background&#10;&#10;AI-generated content may be incorrect.">
            <a:extLst>
              <a:ext uri="{FF2B5EF4-FFF2-40B4-BE49-F238E27FC236}">
                <a16:creationId xmlns:a16="http://schemas.microsoft.com/office/drawing/2014/main" id="{B0642955-EBA2-A21F-CE64-C18BE4F256B5}"/>
              </a:ext>
            </a:extLst>
          </p:cNvPr>
          <p:cNvPicPr>
            <a:picLocks noChangeAspect="1"/>
          </p:cNvPicPr>
          <p:nvPr userDrawn="1"/>
        </p:nvPicPr>
        <p:blipFill>
          <a:blip r:embed="rId3"/>
          <a:stretch>
            <a:fillRect/>
          </a:stretch>
        </p:blipFill>
        <p:spPr>
          <a:xfrm>
            <a:off x="739530" y="650491"/>
            <a:ext cx="504134" cy="598598"/>
          </a:xfrm>
          <a:prstGeom prst="rect">
            <a:avLst/>
          </a:prstGeom>
        </p:spPr>
      </p:pic>
      <p:sp>
        <p:nvSpPr>
          <p:cNvPr id="22" name="TextBox 21">
            <a:extLst>
              <a:ext uri="{FF2B5EF4-FFF2-40B4-BE49-F238E27FC236}">
                <a16:creationId xmlns:a16="http://schemas.microsoft.com/office/drawing/2014/main" id="{B55F5E3C-8C34-0352-CA56-BD3CB5E4B18C}"/>
              </a:ext>
            </a:extLst>
          </p:cNvPr>
          <p:cNvSpPr txBox="1"/>
          <p:nvPr userDrawn="1"/>
        </p:nvSpPr>
        <p:spPr>
          <a:xfrm>
            <a:off x="712556" y="1786030"/>
            <a:ext cx="7655486" cy="787908"/>
          </a:xfrm>
          <a:prstGeom prst="rect">
            <a:avLst/>
          </a:prstGeom>
        </p:spPr>
        <p:txBody>
          <a:bodyPr wrap="square" lIns="0" tIns="0" rIns="0" bIns="0" rtlCol="0">
            <a:spAutoFit/>
          </a:bodyPr>
          <a:lstStyle/>
          <a:p>
            <a:pPr marL="0" marR="0" indent="0" algn="l" defTabSz="975390" rtl="0" eaLnBrk="1" fontAlgn="auto" latinLnBrk="0" hangingPunct="1">
              <a:lnSpc>
                <a:spcPct val="100000"/>
              </a:lnSpc>
              <a:spcBef>
                <a:spcPts val="0"/>
              </a:spcBef>
              <a:spcAft>
                <a:spcPts val="0"/>
              </a:spcAft>
              <a:buClrTx/>
              <a:buSzTx/>
              <a:buFontTx/>
              <a:buNone/>
              <a:tabLst/>
            </a:pPr>
            <a:endParaRPr kumimoji="0" lang="en-US" sz="5120" b="1" i="0" u="none" strike="noStrike" kern="1200" cap="none" spc="0" normalizeH="0" baseline="0" noProof="0">
              <a:ln>
                <a:noFill/>
              </a:ln>
              <a:solidFill>
                <a:schemeClr val="bg1">
                  <a:alpha val="40000"/>
                </a:schemeClr>
              </a:solidFill>
              <a:effectLst/>
              <a:uLnTx/>
              <a:uFillTx/>
              <a:latin typeface="Graphik Semibold" panose="020B0503030202060203" pitchFamily="34" charset="77"/>
              <a:ea typeface="+mn-ea"/>
              <a:cs typeface="+mn-cs"/>
            </a:endParaRPr>
          </a:p>
        </p:txBody>
      </p:sp>
      <p:sp>
        <p:nvSpPr>
          <p:cNvPr id="24" name="Text Placeholder 23">
            <a:extLst>
              <a:ext uri="{FF2B5EF4-FFF2-40B4-BE49-F238E27FC236}">
                <a16:creationId xmlns:a16="http://schemas.microsoft.com/office/drawing/2014/main" id="{63400F2E-48D9-612B-934C-AEB7ACDACF81}"/>
              </a:ext>
            </a:extLst>
          </p:cNvPr>
          <p:cNvSpPr>
            <a:spLocks noGrp="1"/>
          </p:cNvSpPr>
          <p:nvPr>
            <p:ph type="body" sz="quarter" idx="10"/>
          </p:nvPr>
        </p:nvSpPr>
        <p:spPr>
          <a:xfrm>
            <a:off x="712895" y="1860193"/>
            <a:ext cx="7655559" cy="2628718"/>
          </a:xfrm>
          <a:prstGeom prst="rect">
            <a:avLst/>
          </a:prstGeom>
        </p:spPr>
        <p:txBody>
          <a:bodyPr/>
          <a:lstStyle>
            <a:lvl1pPr marL="0" indent="0">
              <a:lnSpc>
                <a:spcPts val="4651"/>
              </a:lnSpc>
              <a:buNone/>
              <a:defRPr sz="5120" b="1" i="0">
                <a:solidFill>
                  <a:schemeClr val="bg1"/>
                </a:solidFill>
                <a:latin typeface="Graphik Semibold" panose="020B0503030202060203" pitchFamily="34" charset="77"/>
              </a:defRPr>
            </a:lvl1pPr>
            <a:lvl2pPr marL="424664" indent="0">
              <a:lnSpc>
                <a:spcPts val="4651"/>
              </a:lnSpc>
              <a:buNone/>
              <a:defRPr sz="5120" b="1" i="0">
                <a:solidFill>
                  <a:schemeClr val="bg1"/>
                </a:solidFill>
                <a:latin typeface="Graphik Semibold" panose="020B0503030202060203" pitchFamily="34" charset="77"/>
              </a:defRPr>
            </a:lvl2pPr>
            <a:lvl3pPr marL="849328" indent="0">
              <a:lnSpc>
                <a:spcPts val="4651"/>
              </a:lnSpc>
              <a:buNone/>
              <a:defRPr sz="5120" b="1" i="0">
                <a:solidFill>
                  <a:schemeClr val="bg1"/>
                </a:solidFill>
                <a:latin typeface="Graphik Semibold" panose="020B0503030202060203" pitchFamily="34" charset="77"/>
              </a:defRPr>
            </a:lvl3pPr>
            <a:lvl4pPr marL="1273991" indent="0">
              <a:lnSpc>
                <a:spcPts val="4651"/>
              </a:lnSpc>
              <a:buNone/>
              <a:defRPr sz="5120" b="1" i="0">
                <a:solidFill>
                  <a:schemeClr val="bg1"/>
                </a:solidFill>
                <a:latin typeface="Graphik Semibold" panose="020B0503030202060203" pitchFamily="34" charset="77"/>
              </a:defRPr>
            </a:lvl4pPr>
            <a:lvl5pPr marL="1698655" indent="0">
              <a:lnSpc>
                <a:spcPts val="4651"/>
              </a:lnSpc>
              <a:buNone/>
              <a:defRPr sz="5120" b="1" i="0">
                <a:solidFill>
                  <a:schemeClr val="bg1"/>
                </a:solidFill>
                <a:latin typeface="Graphik Semibold" panose="020B0503030202060203" pitchFamily="34" charset="77"/>
              </a:defRPr>
            </a:lvl5pPr>
          </a:lstStyle>
          <a:p>
            <a:pPr lvl="0"/>
            <a:endParaRPr lang="en-US"/>
          </a:p>
        </p:txBody>
      </p:sp>
      <p:sp>
        <p:nvSpPr>
          <p:cNvPr id="5" name="Rectangle 4">
            <a:extLst>
              <a:ext uri="{FF2B5EF4-FFF2-40B4-BE49-F238E27FC236}">
                <a16:creationId xmlns:a16="http://schemas.microsoft.com/office/drawing/2014/main" id="{50EB6716-4C0E-BE1A-8D9A-1FA2EECF2788}"/>
              </a:ext>
            </a:extLst>
          </p:cNvPr>
          <p:cNvSpPr/>
          <p:nvPr userDrawn="1"/>
        </p:nvSpPr>
        <p:spPr>
          <a:xfrm>
            <a:off x="607110" y="5509005"/>
            <a:ext cx="2793104" cy="466212"/>
          </a:xfrm>
          <a:prstGeom prst="rect">
            <a:avLst/>
          </a:prstGeom>
          <a:solidFill>
            <a:schemeClr val="bg1">
              <a:alpha val="24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920"/>
          </a:p>
        </p:txBody>
      </p:sp>
      <p:sp>
        <p:nvSpPr>
          <p:cNvPr id="7" name="TextBox 6">
            <a:extLst>
              <a:ext uri="{FF2B5EF4-FFF2-40B4-BE49-F238E27FC236}">
                <a16:creationId xmlns:a16="http://schemas.microsoft.com/office/drawing/2014/main" id="{1CC5AA99-426E-C07B-E573-5AB5E8EC3E1F}"/>
              </a:ext>
            </a:extLst>
          </p:cNvPr>
          <p:cNvSpPr txBox="1"/>
          <p:nvPr userDrawn="1"/>
        </p:nvSpPr>
        <p:spPr>
          <a:xfrm>
            <a:off x="812357" y="5558782"/>
            <a:ext cx="2504170" cy="336567"/>
          </a:xfrm>
          <a:prstGeom prst="rect">
            <a:avLst/>
          </a:prstGeom>
        </p:spPr>
        <p:txBody>
          <a:bodyPr wrap="square" lIns="0" tIns="0" rIns="0" bIns="0" rtlCol="0">
            <a:spAutoFit/>
          </a:bodyPr>
          <a:lstStyle/>
          <a:p>
            <a:pPr marL="0" marR="0" lvl="0" indent="0" algn="l" defTabSz="975390" rtl="0" eaLnBrk="1" fontAlgn="auto" latinLnBrk="0" hangingPunct="1">
              <a:lnSpc>
                <a:spcPct val="100000"/>
              </a:lnSpc>
              <a:spcBef>
                <a:spcPts val="0"/>
              </a:spcBef>
              <a:spcAft>
                <a:spcPts val="0"/>
              </a:spcAft>
              <a:buClrTx/>
              <a:buSzTx/>
              <a:buFontTx/>
              <a:buNone/>
              <a:tabLst/>
              <a:defRPr/>
            </a:pPr>
            <a:r>
              <a:rPr lang="en-US" sz="2187" b="0" i="0">
                <a:solidFill>
                  <a:srgbClr val="EBB0FE"/>
                </a:solidFill>
                <a:latin typeface="Graphik Medium" panose="020B0503030202060203" pitchFamily="34" charset="77"/>
              </a:rPr>
              <a:t>Data and AI Week</a:t>
            </a:r>
          </a:p>
        </p:txBody>
      </p:sp>
      <p:sp>
        <p:nvSpPr>
          <p:cNvPr id="8" name="TextBox 7">
            <a:extLst>
              <a:ext uri="{FF2B5EF4-FFF2-40B4-BE49-F238E27FC236}">
                <a16:creationId xmlns:a16="http://schemas.microsoft.com/office/drawing/2014/main" id="{259EEA2B-1987-CECE-3B0F-E69EC9647168}"/>
              </a:ext>
            </a:extLst>
          </p:cNvPr>
          <p:cNvSpPr txBox="1"/>
          <p:nvPr userDrawn="1"/>
        </p:nvSpPr>
        <p:spPr>
          <a:xfrm>
            <a:off x="717233" y="4751842"/>
            <a:ext cx="5390707" cy="344710"/>
          </a:xfrm>
          <a:prstGeom prst="rect">
            <a:avLst/>
          </a:prstGeom>
        </p:spPr>
        <p:txBody>
          <a:bodyPr wrap="square" lIns="0" tIns="0" rIns="0" bIns="0" rtlCol="0">
            <a:spAutoFit/>
          </a:bodyPr>
          <a:lstStyle/>
          <a:p>
            <a:pPr marL="0" marR="0" lvl="0" indent="0" algn="l" defTabSz="975390" rtl="0" eaLnBrk="1" fontAlgn="auto" latinLnBrk="0" hangingPunct="1">
              <a:lnSpc>
                <a:spcPct val="100000"/>
              </a:lnSpc>
              <a:spcBef>
                <a:spcPts val="0"/>
              </a:spcBef>
              <a:spcAft>
                <a:spcPts val="0"/>
              </a:spcAft>
              <a:buClrTx/>
              <a:buSzTx/>
              <a:buFontTx/>
              <a:buNone/>
              <a:tabLst/>
              <a:defRPr/>
            </a:pPr>
            <a:r>
              <a:rPr lang="en-US" sz="2240">
                <a:solidFill>
                  <a:schemeClr val="bg1"/>
                </a:solidFill>
                <a:latin typeface="Graphik Light" panose="020B0403030202060203" pitchFamily="34" charset="77"/>
              </a:rPr>
              <a:t>Work at the heart of </a:t>
            </a:r>
            <a:r>
              <a:rPr lang="en-US" sz="2240">
                <a:solidFill>
                  <a:schemeClr val="bg1"/>
                </a:solidFill>
              </a:rPr>
              <a:t>c</a:t>
            </a:r>
            <a:r>
              <a:rPr lang="en-US" sz="2240" b="1" i="1">
                <a:solidFill>
                  <a:schemeClr val="bg1"/>
                </a:solidFill>
                <a:latin typeface="Graphik Semibold" panose="020B0503030202060203" pitchFamily="34" charset="77"/>
              </a:rPr>
              <a:t>h</a:t>
            </a:r>
            <a:r>
              <a:rPr lang="en-US" sz="2240">
                <a:solidFill>
                  <a:schemeClr val="bg1"/>
                </a:solidFill>
                <a:latin typeface="Graphik Light" panose="020B0403030202060203" pitchFamily="34" charset="77"/>
              </a:rPr>
              <a:t>a</a:t>
            </a:r>
            <a:r>
              <a:rPr lang="en-US" sz="2240">
                <a:solidFill>
                  <a:schemeClr val="bg1"/>
                </a:solidFill>
              </a:rPr>
              <a:t>ng</a:t>
            </a:r>
            <a:r>
              <a:rPr lang="en-US" sz="2240">
                <a:solidFill>
                  <a:schemeClr val="bg1"/>
                </a:solidFill>
                <a:latin typeface="Graphik Light" panose="020B0403030202060203" pitchFamily="34" charset="77"/>
              </a:rPr>
              <a:t>e</a:t>
            </a:r>
          </a:p>
        </p:txBody>
      </p:sp>
    </p:spTree>
    <p:extLst>
      <p:ext uri="{BB962C8B-B14F-4D97-AF65-F5344CB8AC3E}">
        <p14:creationId xmlns:p14="http://schemas.microsoft.com/office/powerpoint/2010/main" val="2549993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ay 3">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E8D841A-AE0E-A113-3AF4-416344073926}"/>
              </a:ext>
            </a:extLst>
          </p:cNvPr>
          <p:cNvPicPr>
            <a:picLocks noChangeAspect="1"/>
          </p:cNvPicPr>
          <p:nvPr userDrawn="1"/>
        </p:nvPicPr>
        <p:blipFill>
          <a:blip r:embed="rId2"/>
          <a:srcRect/>
          <a:stretch/>
        </p:blipFill>
        <p:spPr>
          <a:xfrm>
            <a:off x="-17713" y="-4479"/>
            <a:ext cx="12227426" cy="6866957"/>
          </a:xfrm>
          <a:prstGeom prst="rect">
            <a:avLst/>
          </a:prstGeom>
        </p:spPr>
      </p:pic>
      <p:sp>
        <p:nvSpPr>
          <p:cNvPr id="22" name="TextBox 21">
            <a:extLst>
              <a:ext uri="{FF2B5EF4-FFF2-40B4-BE49-F238E27FC236}">
                <a16:creationId xmlns:a16="http://schemas.microsoft.com/office/drawing/2014/main" id="{B55F5E3C-8C34-0352-CA56-BD3CB5E4B18C}"/>
              </a:ext>
            </a:extLst>
          </p:cNvPr>
          <p:cNvSpPr txBox="1"/>
          <p:nvPr userDrawn="1"/>
        </p:nvSpPr>
        <p:spPr>
          <a:xfrm>
            <a:off x="712556" y="1786030"/>
            <a:ext cx="7655486" cy="787908"/>
          </a:xfrm>
          <a:prstGeom prst="rect">
            <a:avLst/>
          </a:prstGeom>
        </p:spPr>
        <p:txBody>
          <a:bodyPr wrap="square" lIns="0" tIns="0" rIns="0" bIns="0" rtlCol="0">
            <a:spAutoFit/>
          </a:bodyPr>
          <a:lstStyle/>
          <a:p>
            <a:pPr marL="0" marR="0" indent="0" algn="l" defTabSz="975390" rtl="0" eaLnBrk="1" fontAlgn="auto" latinLnBrk="0" hangingPunct="1">
              <a:lnSpc>
                <a:spcPct val="100000"/>
              </a:lnSpc>
              <a:spcBef>
                <a:spcPts val="0"/>
              </a:spcBef>
              <a:spcAft>
                <a:spcPts val="0"/>
              </a:spcAft>
              <a:buClrTx/>
              <a:buSzTx/>
              <a:buFontTx/>
              <a:buNone/>
              <a:tabLst/>
            </a:pPr>
            <a:endParaRPr kumimoji="0" lang="en-US" sz="5120" b="1" i="0" u="none" strike="noStrike" kern="1200" cap="none" spc="0" normalizeH="0" baseline="0" noProof="0">
              <a:ln>
                <a:noFill/>
              </a:ln>
              <a:solidFill>
                <a:schemeClr val="bg1">
                  <a:alpha val="40000"/>
                </a:schemeClr>
              </a:solidFill>
              <a:effectLst/>
              <a:uLnTx/>
              <a:uFillTx/>
              <a:latin typeface="Graphik Semibold" panose="020B0503030202060203" pitchFamily="34" charset="77"/>
              <a:ea typeface="+mn-ea"/>
              <a:cs typeface="+mn-cs"/>
            </a:endParaRPr>
          </a:p>
        </p:txBody>
      </p:sp>
      <p:sp>
        <p:nvSpPr>
          <p:cNvPr id="24" name="Text Placeholder 23">
            <a:extLst>
              <a:ext uri="{FF2B5EF4-FFF2-40B4-BE49-F238E27FC236}">
                <a16:creationId xmlns:a16="http://schemas.microsoft.com/office/drawing/2014/main" id="{63400F2E-48D9-612B-934C-AEB7ACDACF81}"/>
              </a:ext>
            </a:extLst>
          </p:cNvPr>
          <p:cNvSpPr>
            <a:spLocks noGrp="1"/>
          </p:cNvSpPr>
          <p:nvPr>
            <p:ph type="body" sz="quarter" idx="10"/>
          </p:nvPr>
        </p:nvSpPr>
        <p:spPr>
          <a:xfrm>
            <a:off x="712895" y="1860193"/>
            <a:ext cx="7655559" cy="2628718"/>
          </a:xfrm>
          <a:prstGeom prst="rect">
            <a:avLst/>
          </a:prstGeom>
        </p:spPr>
        <p:txBody>
          <a:bodyPr/>
          <a:lstStyle>
            <a:lvl1pPr marL="0" indent="0">
              <a:lnSpc>
                <a:spcPts val="4651"/>
              </a:lnSpc>
              <a:buNone/>
              <a:defRPr sz="5120" b="1" i="0">
                <a:solidFill>
                  <a:schemeClr val="bg1"/>
                </a:solidFill>
                <a:latin typeface="Graphik Semibold" panose="020B0503030202060203" pitchFamily="34" charset="77"/>
              </a:defRPr>
            </a:lvl1pPr>
            <a:lvl2pPr marL="424664" indent="0">
              <a:lnSpc>
                <a:spcPts val="4651"/>
              </a:lnSpc>
              <a:buNone/>
              <a:defRPr sz="5120" b="1" i="0">
                <a:solidFill>
                  <a:schemeClr val="bg1"/>
                </a:solidFill>
                <a:latin typeface="Graphik Semibold" panose="020B0503030202060203" pitchFamily="34" charset="77"/>
              </a:defRPr>
            </a:lvl2pPr>
            <a:lvl3pPr marL="849328" indent="0">
              <a:lnSpc>
                <a:spcPts val="4651"/>
              </a:lnSpc>
              <a:buNone/>
              <a:defRPr sz="5120" b="1" i="0">
                <a:solidFill>
                  <a:schemeClr val="bg1"/>
                </a:solidFill>
                <a:latin typeface="Graphik Semibold" panose="020B0503030202060203" pitchFamily="34" charset="77"/>
              </a:defRPr>
            </a:lvl3pPr>
            <a:lvl4pPr marL="1273991" indent="0">
              <a:lnSpc>
                <a:spcPts val="4651"/>
              </a:lnSpc>
              <a:buNone/>
              <a:defRPr sz="5120" b="1" i="0">
                <a:solidFill>
                  <a:schemeClr val="bg1"/>
                </a:solidFill>
                <a:latin typeface="Graphik Semibold" panose="020B0503030202060203" pitchFamily="34" charset="77"/>
              </a:defRPr>
            </a:lvl4pPr>
            <a:lvl5pPr marL="1698655" indent="0">
              <a:lnSpc>
                <a:spcPts val="4651"/>
              </a:lnSpc>
              <a:buNone/>
              <a:defRPr sz="5120" b="1" i="0">
                <a:solidFill>
                  <a:schemeClr val="bg1"/>
                </a:solidFill>
                <a:latin typeface="Graphik Semibold" panose="020B0503030202060203" pitchFamily="34" charset="77"/>
              </a:defRPr>
            </a:lvl5pPr>
          </a:lstStyle>
          <a:p>
            <a:pPr lvl="0"/>
            <a:endParaRPr lang="en-US"/>
          </a:p>
        </p:txBody>
      </p:sp>
      <p:pic>
        <p:nvPicPr>
          <p:cNvPr id="3" name="Picture 2" descr="A white arrow on a black background&#10;&#10;AI-generated content may be incorrect.">
            <a:extLst>
              <a:ext uri="{FF2B5EF4-FFF2-40B4-BE49-F238E27FC236}">
                <a16:creationId xmlns:a16="http://schemas.microsoft.com/office/drawing/2014/main" id="{E4C23E13-553E-8CAC-30D2-ABB45243E32A}"/>
              </a:ext>
            </a:extLst>
          </p:cNvPr>
          <p:cNvPicPr>
            <a:picLocks noChangeAspect="1"/>
          </p:cNvPicPr>
          <p:nvPr userDrawn="1"/>
        </p:nvPicPr>
        <p:blipFill>
          <a:blip r:embed="rId3"/>
          <a:stretch>
            <a:fillRect/>
          </a:stretch>
        </p:blipFill>
        <p:spPr>
          <a:xfrm>
            <a:off x="739530" y="650491"/>
            <a:ext cx="504134" cy="598598"/>
          </a:xfrm>
          <a:prstGeom prst="rect">
            <a:avLst/>
          </a:prstGeom>
        </p:spPr>
      </p:pic>
      <p:sp>
        <p:nvSpPr>
          <p:cNvPr id="4" name="Rectangle 3">
            <a:extLst>
              <a:ext uri="{FF2B5EF4-FFF2-40B4-BE49-F238E27FC236}">
                <a16:creationId xmlns:a16="http://schemas.microsoft.com/office/drawing/2014/main" id="{4C4AE246-3507-2C60-3E77-80A401FFA0AE}"/>
              </a:ext>
            </a:extLst>
          </p:cNvPr>
          <p:cNvSpPr/>
          <p:nvPr userDrawn="1"/>
        </p:nvSpPr>
        <p:spPr>
          <a:xfrm>
            <a:off x="607110" y="5509005"/>
            <a:ext cx="2793104" cy="466212"/>
          </a:xfrm>
          <a:prstGeom prst="rect">
            <a:avLst/>
          </a:prstGeom>
          <a:solidFill>
            <a:schemeClr val="bg1">
              <a:alpha val="24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920"/>
          </a:p>
        </p:txBody>
      </p:sp>
      <p:sp>
        <p:nvSpPr>
          <p:cNvPr id="6" name="TextBox 5">
            <a:extLst>
              <a:ext uri="{FF2B5EF4-FFF2-40B4-BE49-F238E27FC236}">
                <a16:creationId xmlns:a16="http://schemas.microsoft.com/office/drawing/2014/main" id="{0C865284-A704-B65E-8109-674A5BB60D55}"/>
              </a:ext>
            </a:extLst>
          </p:cNvPr>
          <p:cNvSpPr txBox="1"/>
          <p:nvPr userDrawn="1"/>
        </p:nvSpPr>
        <p:spPr>
          <a:xfrm>
            <a:off x="812357" y="5558782"/>
            <a:ext cx="2504170" cy="336567"/>
          </a:xfrm>
          <a:prstGeom prst="rect">
            <a:avLst/>
          </a:prstGeom>
        </p:spPr>
        <p:txBody>
          <a:bodyPr wrap="square" lIns="0" tIns="0" rIns="0" bIns="0" rtlCol="0">
            <a:spAutoFit/>
          </a:bodyPr>
          <a:lstStyle/>
          <a:p>
            <a:pPr marL="0" marR="0" lvl="0" indent="0" algn="l" defTabSz="975390" rtl="0" eaLnBrk="1" fontAlgn="auto" latinLnBrk="0" hangingPunct="1">
              <a:lnSpc>
                <a:spcPct val="100000"/>
              </a:lnSpc>
              <a:spcBef>
                <a:spcPts val="0"/>
              </a:spcBef>
              <a:spcAft>
                <a:spcPts val="0"/>
              </a:spcAft>
              <a:buClrTx/>
              <a:buSzTx/>
              <a:buFontTx/>
              <a:buNone/>
              <a:tabLst/>
              <a:defRPr/>
            </a:pPr>
            <a:r>
              <a:rPr lang="en-US" sz="2187" b="0" i="0">
                <a:solidFill>
                  <a:srgbClr val="EBB0FE"/>
                </a:solidFill>
                <a:latin typeface="Graphik Medium" panose="020B0503030202060203" pitchFamily="34" charset="77"/>
              </a:rPr>
              <a:t>Data and AI Week</a:t>
            </a:r>
          </a:p>
        </p:txBody>
      </p:sp>
      <p:sp>
        <p:nvSpPr>
          <p:cNvPr id="9" name="TextBox 8">
            <a:extLst>
              <a:ext uri="{FF2B5EF4-FFF2-40B4-BE49-F238E27FC236}">
                <a16:creationId xmlns:a16="http://schemas.microsoft.com/office/drawing/2014/main" id="{59B4518E-C8F6-238D-D450-7DCE9CF7D3B0}"/>
              </a:ext>
            </a:extLst>
          </p:cNvPr>
          <p:cNvSpPr txBox="1"/>
          <p:nvPr userDrawn="1"/>
        </p:nvSpPr>
        <p:spPr>
          <a:xfrm>
            <a:off x="717233" y="4751842"/>
            <a:ext cx="5390707" cy="344710"/>
          </a:xfrm>
          <a:prstGeom prst="rect">
            <a:avLst/>
          </a:prstGeom>
        </p:spPr>
        <p:txBody>
          <a:bodyPr wrap="square" lIns="0" tIns="0" rIns="0" bIns="0" rtlCol="0">
            <a:spAutoFit/>
          </a:bodyPr>
          <a:lstStyle/>
          <a:p>
            <a:pPr marL="0" marR="0" lvl="0" indent="0" algn="l" defTabSz="975390" rtl="0" eaLnBrk="1" fontAlgn="auto" latinLnBrk="0" hangingPunct="1">
              <a:lnSpc>
                <a:spcPct val="100000"/>
              </a:lnSpc>
              <a:spcBef>
                <a:spcPts val="0"/>
              </a:spcBef>
              <a:spcAft>
                <a:spcPts val="0"/>
              </a:spcAft>
              <a:buClrTx/>
              <a:buSzTx/>
              <a:buFontTx/>
              <a:buNone/>
              <a:tabLst/>
              <a:defRPr/>
            </a:pPr>
            <a:r>
              <a:rPr lang="en-US" sz="2240">
                <a:solidFill>
                  <a:schemeClr val="bg1"/>
                </a:solidFill>
                <a:latin typeface="Graphik Light" panose="020B0403030202060203" pitchFamily="34" charset="77"/>
              </a:rPr>
              <a:t>Work at the heart of </a:t>
            </a:r>
            <a:r>
              <a:rPr lang="en-US" sz="2240">
                <a:solidFill>
                  <a:schemeClr val="bg1"/>
                </a:solidFill>
              </a:rPr>
              <a:t>c</a:t>
            </a:r>
            <a:r>
              <a:rPr lang="en-US" sz="2240" b="1" i="1">
                <a:solidFill>
                  <a:schemeClr val="bg1"/>
                </a:solidFill>
                <a:latin typeface="Graphik Semibold" panose="020B0503030202060203" pitchFamily="34" charset="77"/>
              </a:rPr>
              <a:t>h</a:t>
            </a:r>
            <a:r>
              <a:rPr lang="en-US" sz="2240">
                <a:solidFill>
                  <a:schemeClr val="bg1"/>
                </a:solidFill>
                <a:latin typeface="Graphik Light" panose="020B0403030202060203" pitchFamily="34" charset="77"/>
              </a:rPr>
              <a:t>a</a:t>
            </a:r>
            <a:r>
              <a:rPr lang="en-US" sz="2240">
                <a:solidFill>
                  <a:schemeClr val="bg1"/>
                </a:solidFill>
              </a:rPr>
              <a:t>ng</a:t>
            </a:r>
            <a:r>
              <a:rPr lang="en-US" sz="2240">
                <a:solidFill>
                  <a:schemeClr val="bg1"/>
                </a:solidFill>
                <a:latin typeface="Graphik Light" panose="020B0403030202060203" pitchFamily="34" charset="77"/>
              </a:rPr>
              <a:t>e</a:t>
            </a:r>
          </a:p>
        </p:txBody>
      </p:sp>
    </p:spTree>
    <p:extLst>
      <p:ext uri="{BB962C8B-B14F-4D97-AF65-F5344CB8AC3E}">
        <p14:creationId xmlns:p14="http://schemas.microsoft.com/office/powerpoint/2010/main" val="349730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ay 5">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27A378E-CCB9-B95E-EAF1-0FEA6A2351DD}"/>
              </a:ext>
            </a:extLst>
          </p:cNvPr>
          <p:cNvPicPr>
            <a:picLocks noChangeAspect="1"/>
          </p:cNvPicPr>
          <p:nvPr userDrawn="1"/>
        </p:nvPicPr>
        <p:blipFill>
          <a:blip r:embed="rId2"/>
          <a:srcRect/>
          <a:stretch/>
        </p:blipFill>
        <p:spPr>
          <a:xfrm>
            <a:off x="-17711" y="-4480"/>
            <a:ext cx="12227422" cy="6866956"/>
          </a:xfrm>
          <a:prstGeom prst="rect">
            <a:avLst/>
          </a:prstGeom>
        </p:spPr>
      </p:pic>
      <p:sp>
        <p:nvSpPr>
          <p:cNvPr id="22" name="TextBox 21">
            <a:extLst>
              <a:ext uri="{FF2B5EF4-FFF2-40B4-BE49-F238E27FC236}">
                <a16:creationId xmlns:a16="http://schemas.microsoft.com/office/drawing/2014/main" id="{B55F5E3C-8C34-0352-CA56-BD3CB5E4B18C}"/>
              </a:ext>
            </a:extLst>
          </p:cNvPr>
          <p:cNvSpPr txBox="1"/>
          <p:nvPr userDrawn="1"/>
        </p:nvSpPr>
        <p:spPr>
          <a:xfrm>
            <a:off x="712556" y="1786030"/>
            <a:ext cx="7655486" cy="787908"/>
          </a:xfrm>
          <a:prstGeom prst="rect">
            <a:avLst/>
          </a:prstGeom>
        </p:spPr>
        <p:txBody>
          <a:bodyPr wrap="square" lIns="0" tIns="0" rIns="0" bIns="0" rtlCol="0">
            <a:spAutoFit/>
          </a:bodyPr>
          <a:lstStyle/>
          <a:p>
            <a:pPr marL="0" marR="0" indent="0" algn="l" defTabSz="975390" rtl="0" eaLnBrk="1" fontAlgn="auto" latinLnBrk="0" hangingPunct="1">
              <a:lnSpc>
                <a:spcPct val="100000"/>
              </a:lnSpc>
              <a:spcBef>
                <a:spcPts val="0"/>
              </a:spcBef>
              <a:spcAft>
                <a:spcPts val="0"/>
              </a:spcAft>
              <a:buClrTx/>
              <a:buSzTx/>
              <a:buFontTx/>
              <a:buNone/>
              <a:tabLst/>
            </a:pPr>
            <a:endParaRPr kumimoji="0" lang="en-US" sz="5120" b="1" i="0" u="none" strike="noStrike" kern="1200" cap="none" spc="0" normalizeH="0" baseline="0" noProof="0">
              <a:ln>
                <a:noFill/>
              </a:ln>
              <a:solidFill>
                <a:schemeClr val="bg1">
                  <a:alpha val="40000"/>
                </a:schemeClr>
              </a:solidFill>
              <a:effectLst/>
              <a:uLnTx/>
              <a:uFillTx/>
              <a:latin typeface="Graphik Semibold" panose="020B0503030202060203" pitchFamily="34" charset="77"/>
              <a:ea typeface="+mn-ea"/>
              <a:cs typeface="+mn-cs"/>
            </a:endParaRPr>
          </a:p>
        </p:txBody>
      </p:sp>
      <p:sp>
        <p:nvSpPr>
          <p:cNvPr id="24" name="Text Placeholder 23">
            <a:extLst>
              <a:ext uri="{FF2B5EF4-FFF2-40B4-BE49-F238E27FC236}">
                <a16:creationId xmlns:a16="http://schemas.microsoft.com/office/drawing/2014/main" id="{63400F2E-48D9-612B-934C-AEB7ACDACF81}"/>
              </a:ext>
            </a:extLst>
          </p:cNvPr>
          <p:cNvSpPr>
            <a:spLocks noGrp="1"/>
          </p:cNvSpPr>
          <p:nvPr>
            <p:ph type="body" sz="quarter" idx="10"/>
          </p:nvPr>
        </p:nvSpPr>
        <p:spPr>
          <a:xfrm>
            <a:off x="712895" y="1860193"/>
            <a:ext cx="7655559" cy="2628718"/>
          </a:xfrm>
          <a:prstGeom prst="rect">
            <a:avLst/>
          </a:prstGeom>
        </p:spPr>
        <p:txBody>
          <a:bodyPr/>
          <a:lstStyle>
            <a:lvl1pPr marL="0" indent="0">
              <a:lnSpc>
                <a:spcPts val="4651"/>
              </a:lnSpc>
              <a:buNone/>
              <a:defRPr sz="5120" b="1" i="0">
                <a:solidFill>
                  <a:schemeClr val="bg1"/>
                </a:solidFill>
                <a:latin typeface="Graphik Semibold" panose="020B0503030202060203" pitchFamily="34" charset="77"/>
              </a:defRPr>
            </a:lvl1pPr>
            <a:lvl2pPr marL="424664" indent="0">
              <a:lnSpc>
                <a:spcPts val="4651"/>
              </a:lnSpc>
              <a:buNone/>
              <a:defRPr sz="5120" b="1" i="0">
                <a:solidFill>
                  <a:schemeClr val="bg1"/>
                </a:solidFill>
                <a:latin typeface="Graphik Semibold" panose="020B0503030202060203" pitchFamily="34" charset="77"/>
              </a:defRPr>
            </a:lvl2pPr>
            <a:lvl3pPr marL="849328" indent="0">
              <a:lnSpc>
                <a:spcPts val="4651"/>
              </a:lnSpc>
              <a:buNone/>
              <a:defRPr sz="5120" b="1" i="0">
                <a:solidFill>
                  <a:schemeClr val="bg1"/>
                </a:solidFill>
                <a:latin typeface="Graphik Semibold" panose="020B0503030202060203" pitchFamily="34" charset="77"/>
              </a:defRPr>
            </a:lvl3pPr>
            <a:lvl4pPr marL="1273991" indent="0">
              <a:lnSpc>
                <a:spcPts val="4651"/>
              </a:lnSpc>
              <a:buNone/>
              <a:defRPr sz="5120" b="1" i="0">
                <a:solidFill>
                  <a:schemeClr val="bg1"/>
                </a:solidFill>
                <a:latin typeface="Graphik Semibold" panose="020B0503030202060203" pitchFamily="34" charset="77"/>
              </a:defRPr>
            </a:lvl4pPr>
            <a:lvl5pPr marL="1698655" indent="0">
              <a:lnSpc>
                <a:spcPts val="4651"/>
              </a:lnSpc>
              <a:buNone/>
              <a:defRPr sz="5120" b="1" i="0">
                <a:solidFill>
                  <a:schemeClr val="bg1"/>
                </a:solidFill>
                <a:latin typeface="Graphik Semibold" panose="020B0503030202060203" pitchFamily="34" charset="77"/>
              </a:defRPr>
            </a:lvl5pPr>
          </a:lstStyle>
          <a:p>
            <a:pPr lvl="0"/>
            <a:endParaRPr lang="en-US"/>
          </a:p>
        </p:txBody>
      </p:sp>
      <p:pic>
        <p:nvPicPr>
          <p:cNvPr id="3" name="Picture 2" descr="A white arrow on a black background&#10;&#10;AI-generated content may be incorrect.">
            <a:extLst>
              <a:ext uri="{FF2B5EF4-FFF2-40B4-BE49-F238E27FC236}">
                <a16:creationId xmlns:a16="http://schemas.microsoft.com/office/drawing/2014/main" id="{33E13488-72FD-0E33-A6F2-2285D4FE5ED2}"/>
              </a:ext>
            </a:extLst>
          </p:cNvPr>
          <p:cNvPicPr>
            <a:picLocks noChangeAspect="1"/>
          </p:cNvPicPr>
          <p:nvPr userDrawn="1"/>
        </p:nvPicPr>
        <p:blipFill>
          <a:blip r:embed="rId3"/>
          <a:stretch>
            <a:fillRect/>
          </a:stretch>
        </p:blipFill>
        <p:spPr>
          <a:xfrm>
            <a:off x="739530" y="650491"/>
            <a:ext cx="504134" cy="598598"/>
          </a:xfrm>
          <a:prstGeom prst="rect">
            <a:avLst/>
          </a:prstGeom>
        </p:spPr>
      </p:pic>
      <p:sp>
        <p:nvSpPr>
          <p:cNvPr id="4" name="Rectangle 3">
            <a:extLst>
              <a:ext uri="{FF2B5EF4-FFF2-40B4-BE49-F238E27FC236}">
                <a16:creationId xmlns:a16="http://schemas.microsoft.com/office/drawing/2014/main" id="{B651812D-08D5-7E1D-329A-428B9A0C47C1}"/>
              </a:ext>
            </a:extLst>
          </p:cNvPr>
          <p:cNvSpPr/>
          <p:nvPr userDrawn="1"/>
        </p:nvSpPr>
        <p:spPr>
          <a:xfrm>
            <a:off x="607110" y="5509005"/>
            <a:ext cx="2793104" cy="466212"/>
          </a:xfrm>
          <a:prstGeom prst="rect">
            <a:avLst/>
          </a:prstGeom>
          <a:solidFill>
            <a:schemeClr val="bg1">
              <a:alpha val="24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920"/>
          </a:p>
        </p:txBody>
      </p:sp>
      <p:sp>
        <p:nvSpPr>
          <p:cNvPr id="6" name="TextBox 5">
            <a:extLst>
              <a:ext uri="{FF2B5EF4-FFF2-40B4-BE49-F238E27FC236}">
                <a16:creationId xmlns:a16="http://schemas.microsoft.com/office/drawing/2014/main" id="{98987D53-071E-4607-B9BE-20C235A4D5CE}"/>
              </a:ext>
            </a:extLst>
          </p:cNvPr>
          <p:cNvSpPr txBox="1"/>
          <p:nvPr userDrawn="1"/>
        </p:nvSpPr>
        <p:spPr>
          <a:xfrm>
            <a:off x="812357" y="5558782"/>
            <a:ext cx="2504170" cy="336567"/>
          </a:xfrm>
          <a:prstGeom prst="rect">
            <a:avLst/>
          </a:prstGeom>
        </p:spPr>
        <p:txBody>
          <a:bodyPr wrap="square" lIns="0" tIns="0" rIns="0" bIns="0" rtlCol="0">
            <a:spAutoFit/>
          </a:bodyPr>
          <a:lstStyle/>
          <a:p>
            <a:pPr marL="0" marR="0" lvl="0" indent="0" algn="l" defTabSz="975390" rtl="0" eaLnBrk="1" fontAlgn="auto" latinLnBrk="0" hangingPunct="1">
              <a:lnSpc>
                <a:spcPct val="100000"/>
              </a:lnSpc>
              <a:spcBef>
                <a:spcPts val="0"/>
              </a:spcBef>
              <a:spcAft>
                <a:spcPts val="0"/>
              </a:spcAft>
              <a:buClrTx/>
              <a:buSzTx/>
              <a:buFontTx/>
              <a:buNone/>
              <a:tabLst/>
              <a:defRPr/>
            </a:pPr>
            <a:r>
              <a:rPr lang="en-US" sz="2187" b="0" i="0">
                <a:solidFill>
                  <a:srgbClr val="EBB0FE"/>
                </a:solidFill>
                <a:latin typeface="Graphik Medium" panose="020B0503030202060203" pitchFamily="34" charset="77"/>
              </a:rPr>
              <a:t>Data and AI Week</a:t>
            </a:r>
          </a:p>
        </p:txBody>
      </p:sp>
      <p:sp>
        <p:nvSpPr>
          <p:cNvPr id="9" name="TextBox 8">
            <a:extLst>
              <a:ext uri="{FF2B5EF4-FFF2-40B4-BE49-F238E27FC236}">
                <a16:creationId xmlns:a16="http://schemas.microsoft.com/office/drawing/2014/main" id="{2B27B451-623C-0461-A1FC-AD6C9E436521}"/>
              </a:ext>
            </a:extLst>
          </p:cNvPr>
          <p:cNvSpPr txBox="1"/>
          <p:nvPr userDrawn="1"/>
        </p:nvSpPr>
        <p:spPr>
          <a:xfrm>
            <a:off x="717233" y="4751842"/>
            <a:ext cx="5390707" cy="344710"/>
          </a:xfrm>
          <a:prstGeom prst="rect">
            <a:avLst/>
          </a:prstGeom>
        </p:spPr>
        <p:txBody>
          <a:bodyPr wrap="square" lIns="0" tIns="0" rIns="0" bIns="0" rtlCol="0">
            <a:spAutoFit/>
          </a:bodyPr>
          <a:lstStyle/>
          <a:p>
            <a:pPr marL="0" marR="0" lvl="0" indent="0" algn="l" defTabSz="975390" rtl="0" eaLnBrk="1" fontAlgn="auto" latinLnBrk="0" hangingPunct="1">
              <a:lnSpc>
                <a:spcPct val="100000"/>
              </a:lnSpc>
              <a:spcBef>
                <a:spcPts val="0"/>
              </a:spcBef>
              <a:spcAft>
                <a:spcPts val="0"/>
              </a:spcAft>
              <a:buClrTx/>
              <a:buSzTx/>
              <a:buFontTx/>
              <a:buNone/>
              <a:tabLst/>
              <a:defRPr/>
            </a:pPr>
            <a:r>
              <a:rPr lang="en-US" sz="2240">
                <a:solidFill>
                  <a:schemeClr val="bg1"/>
                </a:solidFill>
                <a:latin typeface="Graphik Light" panose="020B0403030202060203" pitchFamily="34" charset="77"/>
              </a:rPr>
              <a:t>Work at the heart of </a:t>
            </a:r>
            <a:r>
              <a:rPr lang="en-US" sz="2240">
                <a:solidFill>
                  <a:schemeClr val="bg1"/>
                </a:solidFill>
              </a:rPr>
              <a:t>c</a:t>
            </a:r>
            <a:r>
              <a:rPr lang="en-US" sz="2240" b="1" i="1">
                <a:solidFill>
                  <a:schemeClr val="bg1"/>
                </a:solidFill>
                <a:latin typeface="Graphik Semibold" panose="020B0503030202060203" pitchFamily="34" charset="77"/>
              </a:rPr>
              <a:t>h</a:t>
            </a:r>
            <a:r>
              <a:rPr lang="en-US" sz="2240">
                <a:solidFill>
                  <a:schemeClr val="bg1"/>
                </a:solidFill>
                <a:latin typeface="Graphik Light" panose="020B0403030202060203" pitchFamily="34" charset="77"/>
              </a:rPr>
              <a:t>a</a:t>
            </a:r>
            <a:r>
              <a:rPr lang="en-US" sz="2240">
                <a:solidFill>
                  <a:schemeClr val="bg1"/>
                </a:solidFill>
              </a:rPr>
              <a:t>ng</a:t>
            </a:r>
            <a:r>
              <a:rPr lang="en-US" sz="2240">
                <a:solidFill>
                  <a:schemeClr val="bg1"/>
                </a:solidFill>
                <a:latin typeface="Graphik Light" panose="020B0403030202060203" pitchFamily="34" charset="77"/>
              </a:rPr>
              <a:t>e</a:t>
            </a:r>
          </a:p>
        </p:txBody>
      </p:sp>
    </p:spTree>
    <p:extLst>
      <p:ext uri="{BB962C8B-B14F-4D97-AF65-F5344CB8AC3E}">
        <p14:creationId xmlns:p14="http://schemas.microsoft.com/office/powerpoint/2010/main" val="17853759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ay 4">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2057431-02A3-DBC7-0B20-DC97998DC507}"/>
              </a:ext>
            </a:extLst>
          </p:cNvPr>
          <p:cNvPicPr>
            <a:picLocks noChangeAspect="1"/>
          </p:cNvPicPr>
          <p:nvPr userDrawn="1"/>
        </p:nvPicPr>
        <p:blipFill>
          <a:blip r:embed="rId2"/>
          <a:srcRect/>
          <a:stretch/>
        </p:blipFill>
        <p:spPr>
          <a:xfrm>
            <a:off x="-17712" y="-4479"/>
            <a:ext cx="12227424" cy="6866957"/>
          </a:xfrm>
          <a:prstGeom prst="rect">
            <a:avLst/>
          </a:prstGeom>
        </p:spPr>
      </p:pic>
      <p:sp>
        <p:nvSpPr>
          <p:cNvPr id="22" name="TextBox 21">
            <a:extLst>
              <a:ext uri="{FF2B5EF4-FFF2-40B4-BE49-F238E27FC236}">
                <a16:creationId xmlns:a16="http://schemas.microsoft.com/office/drawing/2014/main" id="{B55F5E3C-8C34-0352-CA56-BD3CB5E4B18C}"/>
              </a:ext>
            </a:extLst>
          </p:cNvPr>
          <p:cNvSpPr txBox="1"/>
          <p:nvPr userDrawn="1"/>
        </p:nvSpPr>
        <p:spPr>
          <a:xfrm>
            <a:off x="712556" y="1786030"/>
            <a:ext cx="7655486" cy="787908"/>
          </a:xfrm>
          <a:prstGeom prst="rect">
            <a:avLst/>
          </a:prstGeom>
        </p:spPr>
        <p:txBody>
          <a:bodyPr wrap="square" lIns="0" tIns="0" rIns="0" bIns="0" rtlCol="0">
            <a:spAutoFit/>
          </a:bodyPr>
          <a:lstStyle/>
          <a:p>
            <a:pPr marL="0" marR="0" indent="0" algn="l" defTabSz="975390" rtl="0" eaLnBrk="1" fontAlgn="auto" latinLnBrk="0" hangingPunct="1">
              <a:lnSpc>
                <a:spcPct val="100000"/>
              </a:lnSpc>
              <a:spcBef>
                <a:spcPts val="0"/>
              </a:spcBef>
              <a:spcAft>
                <a:spcPts val="0"/>
              </a:spcAft>
              <a:buClrTx/>
              <a:buSzTx/>
              <a:buFontTx/>
              <a:buNone/>
              <a:tabLst/>
            </a:pPr>
            <a:endParaRPr kumimoji="0" lang="en-US" sz="5120" b="1" i="0" u="none" strike="noStrike" kern="1200" cap="none" spc="0" normalizeH="0" baseline="0" noProof="0">
              <a:ln>
                <a:noFill/>
              </a:ln>
              <a:solidFill>
                <a:schemeClr val="bg1">
                  <a:alpha val="40000"/>
                </a:schemeClr>
              </a:solidFill>
              <a:effectLst/>
              <a:uLnTx/>
              <a:uFillTx/>
              <a:latin typeface="Graphik Semibold" panose="020B0503030202060203" pitchFamily="34" charset="77"/>
              <a:ea typeface="+mn-ea"/>
              <a:cs typeface="+mn-cs"/>
            </a:endParaRPr>
          </a:p>
        </p:txBody>
      </p:sp>
      <p:sp>
        <p:nvSpPr>
          <p:cNvPr id="24" name="Text Placeholder 23">
            <a:extLst>
              <a:ext uri="{FF2B5EF4-FFF2-40B4-BE49-F238E27FC236}">
                <a16:creationId xmlns:a16="http://schemas.microsoft.com/office/drawing/2014/main" id="{63400F2E-48D9-612B-934C-AEB7ACDACF81}"/>
              </a:ext>
            </a:extLst>
          </p:cNvPr>
          <p:cNvSpPr>
            <a:spLocks noGrp="1"/>
          </p:cNvSpPr>
          <p:nvPr>
            <p:ph type="body" sz="quarter" idx="10"/>
          </p:nvPr>
        </p:nvSpPr>
        <p:spPr>
          <a:xfrm>
            <a:off x="712895" y="1860193"/>
            <a:ext cx="7655559" cy="2628718"/>
          </a:xfrm>
          <a:prstGeom prst="rect">
            <a:avLst/>
          </a:prstGeom>
        </p:spPr>
        <p:txBody>
          <a:bodyPr/>
          <a:lstStyle>
            <a:lvl1pPr marL="0" indent="0">
              <a:lnSpc>
                <a:spcPts val="4651"/>
              </a:lnSpc>
              <a:buNone/>
              <a:defRPr sz="5120" b="1" i="0">
                <a:solidFill>
                  <a:schemeClr val="bg1"/>
                </a:solidFill>
                <a:latin typeface="Graphik Semibold" panose="020B0503030202060203" pitchFamily="34" charset="77"/>
              </a:defRPr>
            </a:lvl1pPr>
            <a:lvl2pPr marL="424664" indent="0">
              <a:lnSpc>
                <a:spcPts val="4651"/>
              </a:lnSpc>
              <a:buNone/>
              <a:defRPr sz="5120" b="1" i="0">
                <a:solidFill>
                  <a:schemeClr val="bg1"/>
                </a:solidFill>
                <a:latin typeface="Graphik Semibold" panose="020B0503030202060203" pitchFamily="34" charset="77"/>
              </a:defRPr>
            </a:lvl2pPr>
            <a:lvl3pPr marL="849328" indent="0">
              <a:lnSpc>
                <a:spcPts val="4651"/>
              </a:lnSpc>
              <a:buNone/>
              <a:defRPr sz="5120" b="1" i="0">
                <a:solidFill>
                  <a:schemeClr val="bg1"/>
                </a:solidFill>
                <a:latin typeface="Graphik Semibold" panose="020B0503030202060203" pitchFamily="34" charset="77"/>
              </a:defRPr>
            </a:lvl3pPr>
            <a:lvl4pPr marL="1273991" indent="0">
              <a:lnSpc>
                <a:spcPts val="4651"/>
              </a:lnSpc>
              <a:buNone/>
              <a:defRPr sz="5120" b="1" i="0">
                <a:solidFill>
                  <a:schemeClr val="bg1"/>
                </a:solidFill>
                <a:latin typeface="Graphik Semibold" panose="020B0503030202060203" pitchFamily="34" charset="77"/>
              </a:defRPr>
            </a:lvl4pPr>
            <a:lvl5pPr marL="1698655" indent="0">
              <a:lnSpc>
                <a:spcPts val="4651"/>
              </a:lnSpc>
              <a:buNone/>
              <a:defRPr sz="5120" b="1" i="0">
                <a:solidFill>
                  <a:schemeClr val="bg1"/>
                </a:solidFill>
                <a:latin typeface="Graphik Semibold" panose="020B0503030202060203" pitchFamily="34" charset="77"/>
              </a:defRPr>
            </a:lvl5pPr>
          </a:lstStyle>
          <a:p>
            <a:pPr lvl="0"/>
            <a:endParaRPr lang="en-US"/>
          </a:p>
        </p:txBody>
      </p:sp>
      <p:pic>
        <p:nvPicPr>
          <p:cNvPr id="3" name="Picture 2" descr="A white arrow on a black background&#10;&#10;AI-generated content may be incorrect.">
            <a:extLst>
              <a:ext uri="{FF2B5EF4-FFF2-40B4-BE49-F238E27FC236}">
                <a16:creationId xmlns:a16="http://schemas.microsoft.com/office/drawing/2014/main" id="{6B9EBB17-2A21-6002-1A8E-2C46E0592B02}"/>
              </a:ext>
            </a:extLst>
          </p:cNvPr>
          <p:cNvPicPr>
            <a:picLocks noChangeAspect="1"/>
          </p:cNvPicPr>
          <p:nvPr userDrawn="1"/>
        </p:nvPicPr>
        <p:blipFill>
          <a:blip r:embed="rId3"/>
          <a:stretch>
            <a:fillRect/>
          </a:stretch>
        </p:blipFill>
        <p:spPr>
          <a:xfrm>
            <a:off x="739530" y="650491"/>
            <a:ext cx="504134" cy="598598"/>
          </a:xfrm>
          <a:prstGeom prst="rect">
            <a:avLst/>
          </a:prstGeom>
        </p:spPr>
      </p:pic>
      <p:sp>
        <p:nvSpPr>
          <p:cNvPr id="4" name="Rectangle 3">
            <a:extLst>
              <a:ext uri="{FF2B5EF4-FFF2-40B4-BE49-F238E27FC236}">
                <a16:creationId xmlns:a16="http://schemas.microsoft.com/office/drawing/2014/main" id="{2D917FE9-B869-D5C9-27E2-C7A269B03AE3}"/>
              </a:ext>
            </a:extLst>
          </p:cNvPr>
          <p:cNvSpPr/>
          <p:nvPr userDrawn="1"/>
        </p:nvSpPr>
        <p:spPr>
          <a:xfrm>
            <a:off x="607110" y="5509005"/>
            <a:ext cx="2793104" cy="466212"/>
          </a:xfrm>
          <a:prstGeom prst="rect">
            <a:avLst/>
          </a:prstGeom>
          <a:solidFill>
            <a:schemeClr val="bg1">
              <a:alpha val="24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920"/>
          </a:p>
        </p:txBody>
      </p:sp>
      <p:sp>
        <p:nvSpPr>
          <p:cNvPr id="6" name="TextBox 5">
            <a:extLst>
              <a:ext uri="{FF2B5EF4-FFF2-40B4-BE49-F238E27FC236}">
                <a16:creationId xmlns:a16="http://schemas.microsoft.com/office/drawing/2014/main" id="{BACCB4FD-61D0-6469-66C9-C80359A8B99A}"/>
              </a:ext>
            </a:extLst>
          </p:cNvPr>
          <p:cNvSpPr txBox="1"/>
          <p:nvPr userDrawn="1"/>
        </p:nvSpPr>
        <p:spPr>
          <a:xfrm>
            <a:off x="812357" y="5558782"/>
            <a:ext cx="2504170" cy="336567"/>
          </a:xfrm>
          <a:prstGeom prst="rect">
            <a:avLst/>
          </a:prstGeom>
        </p:spPr>
        <p:txBody>
          <a:bodyPr wrap="square" lIns="0" tIns="0" rIns="0" bIns="0" rtlCol="0">
            <a:spAutoFit/>
          </a:bodyPr>
          <a:lstStyle/>
          <a:p>
            <a:pPr marL="0" marR="0" lvl="0" indent="0" algn="l" defTabSz="975390" rtl="0" eaLnBrk="1" fontAlgn="auto" latinLnBrk="0" hangingPunct="1">
              <a:lnSpc>
                <a:spcPct val="100000"/>
              </a:lnSpc>
              <a:spcBef>
                <a:spcPts val="0"/>
              </a:spcBef>
              <a:spcAft>
                <a:spcPts val="0"/>
              </a:spcAft>
              <a:buClrTx/>
              <a:buSzTx/>
              <a:buFontTx/>
              <a:buNone/>
              <a:tabLst/>
              <a:defRPr/>
            </a:pPr>
            <a:r>
              <a:rPr lang="en-US" sz="2187" b="0" i="0">
                <a:solidFill>
                  <a:srgbClr val="EBB0FE"/>
                </a:solidFill>
                <a:latin typeface="Graphik Medium" panose="020B0503030202060203" pitchFamily="34" charset="77"/>
              </a:rPr>
              <a:t>Data and AI Week</a:t>
            </a:r>
          </a:p>
        </p:txBody>
      </p:sp>
      <p:sp>
        <p:nvSpPr>
          <p:cNvPr id="9" name="TextBox 8">
            <a:extLst>
              <a:ext uri="{FF2B5EF4-FFF2-40B4-BE49-F238E27FC236}">
                <a16:creationId xmlns:a16="http://schemas.microsoft.com/office/drawing/2014/main" id="{9AE82BDD-6A39-728C-0DFC-83E37C5D096C}"/>
              </a:ext>
            </a:extLst>
          </p:cNvPr>
          <p:cNvSpPr txBox="1"/>
          <p:nvPr userDrawn="1"/>
        </p:nvSpPr>
        <p:spPr>
          <a:xfrm>
            <a:off x="717233" y="4751842"/>
            <a:ext cx="5390707" cy="344710"/>
          </a:xfrm>
          <a:prstGeom prst="rect">
            <a:avLst/>
          </a:prstGeom>
        </p:spPr>
        <p:txBody>
          <a:bodyPr wrap="square" lIns="0" tIns="0" rIns="0" bIns="0" rtlCol="0">
            <a:spAutoFit/>
          </a:bodyPr>
          <a:lstStyle/>
          <a:p>
            <a:pPr marL="0" marR="0" lvl="0" indent="0" algn="l" defTabSz="975390" rtl="0" eaLnBrk="1" fontAlgn="auto" latinLnBrk="0" hangingPunct="1">
              <a:lnSpc>
                <a:spcPct val="100000"/>
              </a:lnSpc>
              <a:spcBef>
                <a:spcPts val="0"/>
              </a:spcBef>
              <a:spcAft>
                <a:spcPts val="0"/>
              </a:spcAft>
              <a:buClrTx/>
              <a:buSzTx/>
              <a:buFontTx/>
              <a:buNone/>
              <a:tabLst/>
              <a:defRPr/>
            </a:pPr>
            <a:r>
              <a:rPr lang="en-US" sz="2240">
                <a:solidFill>
                  <a:schemeClr val="bg1"/>
                </a:solidFill>
                <a:latin typeface="Graphik Light" panose="020B0403030202060203" pitchFamily="34" charset="77"/>
              </a:rPr>
              <a:t>Work at the heart of </a:t>
            </a:r>
            <a:r>
              <a:rPr lang="en-US" sz="2240">
                <a:solidFill>
                  <a:schemeClr val="bg1"/>
                </a:solidFill>
              </a:rPr>
              <a:t>c</a:t>
            </a:r>
            <a:r>
              <a:rPr lang="en-US" sz="2240" b="1" i="1">
                <a:solidFill>
                  <a:schemeClr val="bg1"/>
                </a:solidFill>
                <a:latin typeface="Graphik Semibold" panose="020B0503030202060203" pitchFamily="34" charset="77"/>
              </a:rPr>
              <a:t>h</a:t>
            </a:r>
            <a:r>
              <a:rPr lang="en-US" sz="2240">
                <a:solidFill>
                  <a:schemeClr val="bg1"/>
                </a:solidFill>
                <a:latin typeface="Graphik Light" panose="020B0403030202060203" pitchFamily="34" charset="77"/>
              </a:rPr>
              <a:t>a</a:t>
            </a:r>
            <a:r>
              <a:rPr lang="en-US" sz="2240">
                <a:solidFill>
                  <a:schemeClr val="bg1"/>
                </a:solidFill>
              </a:rPr>
              <a:t>ng</a:t>
            </a:r>
            <a:r>
              <a:rPr lang="en-US" sz="2240">
                <a:solidFill>
                  <a:schemeClr val="bg1"/>
                </a:solidFill>
                <a:latin typeface="Graphik Light" panose="020B0403030202060203" pitchFamily="34" charset="77"/>
              </a:rPr>
              <a:t>e</a:t>
            </a:r>
          </a:p>
        </p:txBody>
      </p:sp>
    </p:spTree>
    <p:extLst>
      <p:ext uri="{BB962C8B-B14F-4D97-AF65-F5344CB8AC3E}">
        <p14:creationId xmlns:p14="http://schemas.microsoft.com/office/powerpoint/2010/main" val="18263906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415611" y="992767"/>
            <a:ext cx="11360800" cy="27368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6933"/>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endParaRPr/>
          </a:p>
        </p:txBody>
      </p:sp>
      <p:sp>
        <p:nvSpPr>
          <p:cNvPr id="11" name="Google Shape;11;p2"/>
          <p:cNvSpPr txBox="1">
            <a:spLocks noGrp="1"/>
          </p:cNvSpPr>
          <p:nvPr>
            <p:ph type="subTitle" idx="1"/>
          </p:nvPr>
        </p:nvSpPr>
        <p:spPr>
          <a:xfrm>
            <a:off x="415600" y="3778833"/>
            <a:ext cx="11360800" cy="10568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3733"/>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endParaRPr/>
          </a:p>
        </p:txBody>
      </p:sp>
      <p:sp>
        <p:nvSpPr>
          <p:cNvPr id="12" name="Google Shape;12;p2"/>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8816274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415600" y="2867800"/>
            <a:ext cx="11360800" cy="11224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4800"/>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endParaRPr/>
          </a:p>
        </p:txBody>
      </p:sp>
      <p:sp>
        <p:nvSpPr>
          <p:cNvPr id="15" name="Google Shape;15;p3"/>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27931468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rmAutofit/>
          </a:bodyPr>
          <a:lstStyle>
            <a:lvl1pPr marL="609585" lvl="0" indent="-457189">
              <a:spcBef>
                <a:spcPts val="0"/>
              </a:spcBef>
              <a:spcAft>
                <a:spcPts val="0"/>
              </a:spcAft>
              <a:buSzPts val="1800"/>
              <a:buChar char="●"/>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295247445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13" Type="http://schemas.openxmlformats.org/officeDocument/2006/relationships/theme" Target="../theme/theme2.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slideLayout" Target="../slideLayouts/slideLayout18.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7EA123B2-AC32-37EE-21E1-ED6807070821}"/>
              </a:ext>
            </a:extLst>
          </p:cNvPr>
          <p:cNvSpPr txBox="1">
            <a:spLocks/>
          </p:cNvSpPr>
          <p:nvPr userDrawn="1"/>
        </p:nvSpPr>
        <p:spPr>
          <a:xfrm>
            <a:off x="11702754" y="6582541"/>
            <a:ext cx="489246" cy="186994"/>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849328" rtl="0" eaLnBrk="1" fontAlgn="auto" latinLnBrk="0" hangingPunct="1">
              <a:lnSpc>
                <a:spcPct val="100000"/>
              </a:lnSpc>
              <a:spcBef>
                <a:spcPts val="0"/>
              </a:spcBef>
              <a:spcAft>
                <a:spcPts val="0"/>
              </a:spcAft>
              <a:buClrTx/>
              <a:buSzTx/>
              <a:buFontTx/>
              <a:buNone/>
              <a:tabLst/>
              <a:defRPr/>
            </a:pPr>
            <a:fld id="{86CB4B4D-7CA3-9044-876B-883B54F8677D}" type="slidenum">
              <a:rPr kumimoji="0" lang="en-US" sz="743" b="0" i="0" u="none" strike="noStrike" kern="1200" cap="none" spc="0" normalizeH="0" baseline="0" noProof="0" smtClean="0">
                <a:ln>
                  <a:noFill/>
                </a:ln>
                <a:solidFill>
                  <a:srgbClr val="96968C"/>
                </a:solidFill>
                <a:effectLst/>
                <a:uLnTx/>
                <a:uFillTx/>
                <a:latin typeface="Graphik Medium" panose="020B0503030202060203" pitchFamily="34" charset="77"/>
                <a:ea typeface="+mn-ea"/>
                <a:cs typeface="+mn-cs"/>
              </a:rPr>
              <a:pPr marL="0" marR="0" lvl="0" indent="0" algn="l" defTabSz="849328" rtl="0" eaLnBrk="1" fontAlgn="auto" latinLnBrk="0" hangingPunct="1">
                <a:lnSpc>
                  <a:spcPct val="100000"/>
                </a:lnSpc>
                <a:spcBef>
                  <a:spcPts val="0"/>
                </a:spcBef>
                <a:spcAft>
                  <a:spcPts val="0"/>
                </a:spcAft>
                <a:buClrTx/>
                <a:buSzTx/>
                <a:buFontTx/>
                <a:buNone/>
                <a:tabLst/>
                <a:defRPr/>
              </a:pPr>
              <a:t>‹#›</a:t>
            </a:fld>
            <a:endParaRPr kumimoji="0" lang="en-US" sz="743" b="0" i="0" u="none" strike="noStrike" kern="1200" cap="none" spc="0" normalizeH="0" baseline="0" noProof="0">
              <a:ln>
                <a:noFill/>
              </a:ln>
              <a:solidFill>
                <a:srgbClr val="96968C"/>
              </a:solidFill>
              <a:effectLst/>
              <a:uLnTx/>
              <a:uFillTx/>
              <a:latin typeface="Graphik Medium" panose="020B0503030202060203" pitchFamily="34" charset="77"/>
              <a:ea typeface="+mn-ea"/>
              <a:cs typeface="+mn-cs"/>
            </a:endParaRPr>
          </a:p>
        </p:txBody>
      </p:sp>
    </p:spTree>
    <p:extLst>
      <p:ext uri="{BB962C8B-B14F-4D97-AF65-F5344CB8AC3E}">
        <p14:creationId xmlns:p14="http://schemas.microsoft.com/office/powerpoint/2010/main" val="21049814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xStyles>
    <p:titleStyle>
      <a:lvl1pPr algn="l" defTabSz="849328" rtl="0" eaLnBrk="1" latinLnBrk="0" hangingPunct="1">
        <a:lnSpc>
          <a:spcPct val="90000"/>
        </a:lnSpc>
        <a:spcBef>
          <a:spcPct val="0"/>
        </a:spcBef>
        <a:buNone/>
        <a:defRPr sz="4088" kern="1200">
          <a:solidFill>
            <a:schemeClr val="tx1"/>
          </a:solidFill>
          <a:latin typeface="+mj-lt"/>
          <a:ea typeface="+mj-ea"/>
          <a:cs typeface="+mj-cs"/>
        </a:defRPr>
      </a:lvl1pPr>
    </p:titleStyle>
    <p:bodyStyle>
      <a:lvl1pPr marL="212332" indent="-212332" algn="l" defTabSz="849328" rtl="0" eaLnBrk="1" latinLnBrk="0" hangingPunct="1">
        <a:lnSpc>
          <a:spcPct val="90000"/>
        </a:lnSpc>
        <a:spcBef>
          <a:spcPts val="929"/>
        </a:spcBef>
        <a:buFont typeface="Arial" panose="020B0604020202020204" pitchFamily="34" charset="0"/>
        <a:buChar char="•"/>
        <a:defRPr sz="2601" kern="1200">
          <a:solidFill>
            <a:schemeClr val="tx1"/>
          </a:solidFill>
          <a:latin typeface="+mn-lt"/>
          <a:ea typeface="+mn-ea"/>
          <a:cs typeface="+mn-cs"/>
        </a:defRPr>
      </a:lvl1pPr>
      <a:lvl2pPr marL="636996" indent="-212332" algn="l" defTabSz="849328" rtl="0" eaLnBrk="1" latinLnBrk="0" hangingPunct="1">
        <a:lnSpc>
          <a:spcPct val="90000"/>
        </a:lnSpc>
        <a:spcBef>
          <a:spcPts val="464"/>
        </a:spcBef>
        <a:buFont typeface="Arial" panose="020B0604020202020204" pitchFamily="34" charset="0"/>
        <a:buChar char="•"/>
        <a:defRPr sz="2229" kern="1200">
          <a:solidFill>
            <a:schemeClr val="tx1"/>
          </a:solidFill>
          <a:latin typeface="+mn-lt"/>
          <a:ea typeface="+mn-ea"/>
          <a:cs typeface="+mn-cs"/>
        </a:defRPr>
      </a:lvl2pPr>
      <a:lvl3pPr marL="1061660" indent="-212332" algn="l" defTabSz="849328" rtl="0" eaLnBrk="1" latinLnBrk="0" hangingPunct="1">
        <a:lnSpc>
          <a:spcPct val="90000"/>
        </a:lnSpc>
        <a:spcBef>
          <a:spcPts val="464"/>
        </a:spcBef>
        <a:buFont typeface="Arial" panose="020B0604020202020204" pitchFamily="34" charset="0"/>
        <a:buChar char="•"/>
        <a:defRPr sz="1858" kern="1200">
          <a:solidFill>
            <a:schemeClr val="tx1"/>
          </a:solidFill>
          <a:latin typeface="+mn-lt"/>
          <a:ea typeface="+mn-ea"/>
          <a:cs typeface="+mn-cs"/>
        </a:defRPr>
      </a:lvl3pPr>
      <a:lvl4pPr marL="1486323" indent="-212332" algn="l" defTabSz="849328" rtl="0" eaLnBrk="1" latinLnBrk="0" hangingPunct="1">
        <a:lnSpc>
          <a:spcPct val="90000"/>
        </a:lnSpc>
        <a:spcBef>
          <a:spcPts val="464"/>
        </a:spcBef>
        <a:buFont typeface="Arial" panose="020B0604020202020204" pitchFamily="34" charset="0"/>
        <a:buChar char="•"/>
        <a:defRPr sz="1672" kern="1200">
          <a:solidFill>
            <a:schemeClr val="tx1"/>
          </a:solidFill>
          <a:latin typeface="+mn-lt"/>
          <a:ea typeface="+mn-ea"/>
          <a:cs typeface="+mn-cs"/>
        </a:defRPr>
      </a:lvl4pPr>
      <a:lvl5pPr marL="1910987" indent="-212332" algn="l" defTabSz="849328" rtl="0" eaLnBrk="1" latinLnBrk="0" hangingPunct="1">
        <a:lnSpc>
          <a:spcPct val="90000"/>
        </a:lnSpc>
        <a:spcBef>
          <a:spcPts val="464"/>
        </a:spcBef>
        <a:buFont typeface="Arial" panose="020B0604020202020204" pitchFamily="34" charset="0"/>
        <a:buChar char="•"/>
        <a:defRPr sz="1672" kern="1200">
          <a:solidFill>
            <a:schemeClr val="tx1"/>
          </a:solidFill>
          <a:latin typeface="+mn-lt"/>
          <a:ea typeface="+mn-ea"/>
          <a:cs typeface="+mn-cs"/>
        </a:defRPr>
      </a:lvl5pPr>
      <a:lvl6pPr marL="2335651" indent="-212332" algn="l" defTabSz="849328" rtl="0" eaLnBrk="1" latinLnBrk="0" hangingPunct="1">
        <a:lnSpc>
          <a:spcPct val="90000"/>
        </a:lnSpc>
        <a:spcBef>
          <a:spcPts val="464"/>
        </a:spcBef>
        <a:buFont typeface="Arial" panose="020B0604020202020204" pitchFamily="34" charset="0"/>
        <a:buChar char="•"/>
        <a:defRPr sz="1672" kern="1200">
          <a:solidFill>
            <a:schemeClr val="tx1"/>
          </a:solidFill>
          <a:latin typeface="+mn-lt"/>
          <a:ea typeface="+mn-ea"/>
          <a:cs typeface="+mn-cs"/>
        </a:defRPr>
      </a:lvl6pPr>
      <a:lvl7pPr marL="2760315" indent="-212332" algn="l" defTabSz="849328" rtl="0" eaLnBrk="1" latinLnBrk="0" hangingPunct="1">
        <a:lnSpc>
          <a:spcPct val="90000"/>
        </a:lnSpc>
        <a:spcBef>
          <a:spcPts val="464"/>
        </a:spcBef>
        <a:buFont typeface="Arial" panose="020B0604020202020204" pitchFamily="34" charset="0"/>
        <a:buChar char="•"/>
        <a:defRPr sz="1672" kern="1200">
          <a:solidFill>
            <a:schemeClr val="tx1"/>
          </a:solidFill>
          <a:latin typeface="+mn-lt"/>
          <a:ea typeface="+mn-ea"/>
          <a:cs typeface="+mn-cs"/>
        </a:defRPr>
      </a:lvl7pPr>
      <a:lvl8pPr marL="3184978" indent="-212332" algn="l" defTabSz="849328" rtl="0" eaLnBrk="1" latinLnBrk="0" hangingPunct="1">
        <a:lnSpc>
          <a:spcPct val="90000"/>
        </a:lnSpc>
        <a:spcBef>
          <a:spcPts val="464"/>
        </a:spcBef>
        <a:buFont typeface="Arial" panose="020B0604020202020204" pitchFamily="34" charset="0"/>
        <a:buChar char="•"/>
        <a:defRPr sz="1672" kern="1200">
          <a:solidFill>
            <a:schemeClr val="tx1"/>
          </a:solidFill>
          <a:latin typeface="+mn-lt"/>
          <a:ea typeface="+mn-ea"/>
          <a:cs typeface="+mn-cs"/>
        </a:defRPr>
      </a:lvl8pPr>
      <a:lvl9pPr marL="3609642" indent="-212332" algn="l" defTabSz="849328" rtl="0" eaLnBrk="1" latinLnBrk="0" hangingPunct="1">
        <a:lnSpc>
          <a:spcPct val="90000"/>
        </a:lnSpc>
        <a:spcBef>
          <a:spcPts val="464"/>
        </a:spcBef>
        <a:buFont typeface="Arial" panose="020B0604020202020204" pitchFamily="34" charset="0"/>
        <a:buChar char="•"/>
        <a:defRPr sz="1672" kern="1200">
          <a:solidFill>
            <a:schemeClr val="tx1"/>
          </a:solidFill>
          <a:latin typeface="+mn-lt"/>
          <a:ea typeface="+mn-ea"/>
          <a:cs typeface="+mn-cs"/>
        </a:defRPr>
      </a:lvl9pPr>
    </p:bodyStyle>
    <p:otherStyle>
      <a:defPPr>
        <a:defRPr lang="en-US"/>
      </a:defPPr>
      <a:lvl1pPr marL="0" algn="l" defTabSz="849328" rtl="0" eaLnBrk="1" latinLnBrk="0" hangingPunct="1">
        <a:defRPr sz="1672" kern="1200">
          <a:solidFill>
            <a:schemeClr val="tx1"/>
          </a:solidFill>
          <a:latin typeface="+mn-lt"/>
          <a:ea typeface="+mn-ea"/>
          <a:cs typeface="+mn-cs"/>
        </a:defRPr>
      </a:lvl1pPr>
      <a:lvl2pPr marL="424664" algn="l" defTabSz="849328" rtl="0" eaLnBrk="1" latinLnBrk="0" hangingPunct="1">
        <a:defRPr sz="1672" kern="1200">
          <a:solidFill>
            <a:schemeClr val="tx1"/>
          </a:solidFill>
          <a:latin typeface="+mn-lt"/>
          <a:ea typeface="+mn-ea"/>
          <a:cs typeface="+mn-cs"/>
        </a:defRPr>
      </a:lvl2pPr>
      <a:lvl3pPr marL="849328" algn="l" defTabSz="849328" rtl="0" eaLnBrk="1" latinLnBrk="0" hangingPunct="1">
        <a:defRPr sz="1672" kern="1200">
          <a:solidFill>
            <a:schemeClr val="tx1"/>
          </a:solidFill>
          <a:latin typeface="+mn-lt"/>
          <a:ea typeface="+mn-ea"/>
          <a:cs typeface="+mn-cs"/>
        </a:defRPr>
      </a:lvl3pPr>
      <a:lvl4pPr marL="1273992" algn="l" defTabSz="849328" rtl="0" eaLnBrk="1" latinLnBrk="0" hangingPunct="1">
        <a:defRPr sz="1672" kern="1200">
          <a:solidFill>
            <a:schemeClr val="tx1"/>
          </a:solidFill>
          <a:latin typeface="+mn-lt"/>
          <a:ea typeface="+mn-ea"/>
          <a:cs typeface="+mn-cs"/>
        </a:defRPr>
      </a:lvl4pPr>
      <a:lvl5pPr marL="1698655" algn="l" defTabSz="849328" rtl="0" eaLnBrk="1" latinLnBrk="0" hangingPunct="1">
        <a:defRPr sz="1672" kern="1200">
          <a:solidFill>
            <a:schemeClr val="tx1"/>
          </a:solidFill>
          <a:latin typeface="+mn-lt"/>
          <a:ea typeface="+mn-ea"/>
          <a:cs typeface="+mn-cs"/>
        </a:defRPr>
      </a:lvl5pPr>
      <a:lvl6pPr marL="2123319" algn="l" defTabSz="849328" rtl="0" eaLnBrk="1" latinLnBrk="0" hangingPunct="1">
        <a:defRPr sz="1672" kern="1200">
          <a:solidFill>
            <a:schemeClr val="tx1"/>
          </a:solidFill>
          <a:latin typeface="+mn-lt"/>
          <a:ea typeface="+mn-ea"/>
          <a:cs typeface="+mn-cs"/>
        </a:defRPr>
      </a:lvl6pPr>
      <a:lvl7pPr marL="2547983" algn="l" defTabSz="849328" rtl="0" eaLnBrk="1" latinLnBrk="0" hangingPunct="1">
        <a:defRPr sz="1672" kern="1200">
          <a:solidFill>
            <a:schemeClr val="tx1"/>
          </a:solidFill>
          <a:latin typeface="+mn-lt"/>
          <a:ea typeface="+mn-ea"/>
          <a:cs typeface="+mn-cs"/>
        </a:defRPr>
      </a:lvl7pPr>
      <a:lvl8pPr marL="2972646" algn="l" defTabSz="849328" rtl="0" eaLnBrk="1" latinLnBrk="0" hangingPunct="1">
        <a:defRPr sz="1672" kern="1200">
          <a:solidFill>
            <a:schemeClr val="tx1"/>
          </a:solidFill>
          <a:latin typeface="+mn-lt"/>
          <a:ea typeface="+mn-ea"/>
          <a:cs typeface="+mn-cs"/>
        </a:defRPr>
      </a:lvl8pPr>
      <a:lvl9pPr marL="3397310" algn="l" defTabSz="849328" rtl="0" eaLnBrk="1" latinLnBrk="0" hangingPunct="1">
        <a:defRPr sz="1672"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81">
          <p15:clr>
            <a:srgbClr val="F26B43"/>
          </p15:clr>
        </p15:guide>
        <p15:guide id="2" pos="360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rmAutofit/>
          </a:bodyPr>
          <a:lstStyle>
            <a:lvl1pPr lvl="0" algn="r">
              <a:buNone/>
              <a:defRPr sz="1333">
                <a:solidFill>
                  <a:schemeClr val="dk2"/>
                </a:solidFill>
              </a:defRPr>
            </a:lvl1pPr>
            <a:lvl2pPr lvl="1" algn="r">
              <a:buNone/>
              <a:defRPr sz="1333">
                <a:solidFill>
                  <a:schemeClr val="dk2"/>
                </a:solidFill>
              </a:defRPr>
            </a:lvl2pPr>
            <a:lvl3pPr lvl="2" algn="r">
              <a:buNone/>
              <a:defRPr sz="1333">
                <a:solidFill>
                  <a:schemeClr val="dk2"/>
                </a:solidFill>
              </a:defRPr>
            </a:lvl3pPr>
            <a:lvl4pPr lvl="3" algn="r">
              <a:buNone/>
              <a:defRPr sz="1333">
                <a:solidFill>
                  <a:schemeClr val="dk2"/>
                </a:solidFill>
              </a:defRPr>
            </a:lvl4pPr>
            <a:lvl5pPr lvl="4" algn="r">
              <a:buNone/>
              <a:defRPr sz="1333">
                <a:solidFill>
                  <a:schemeClr val="dk2"/>
                </a:solidFill>
              </a:defRPr>
            </a:lvl5pPr>
            <a:lvl6pPr lvl="5" algn="r">
              <a:buNone/>
              <a:defRPr sz="1333">
                <a:solidFill>
                  <a:schemeClr val="dk2"/>
                </a:solidFill>
              </a:defRPr>
            </a:lvl6pPr>
            <a:lvl7pPr lvl="6" algn="r">
              <a:buNone/>
              <a:defRPr sz="1333">
                <a:solidFill>
                  <a:schemeClr val="dk2"/>
                </a:solidFill>
              </a:defRPr>
            </a:lvl7pPr>
            <a:lvl8pPr lvl="7" algn="r">
              <a:buNone/>
              <a:defRPr sz="1333">
                <a:solidFill>
                  <a:schemeClr val="dk2"/>
                </a:solidFill>
              </a:defRPr>
            </a:lvl8pPr>
            <a:lvl9pPr lvl="8" algn="r">
              <a:buNone/>
              <a:defRPr sz="1333">
                <a:solidFill>
                  <a:schemeClr val="dk2"/>
                </a:solidFill>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772886607"/>
      </p:ext>
    </p:extLst>
  </p:cSld>
  <p:clrMap bg1="lt1" tx1="dk1" bg2="dk2" tx2="lt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15.png"/><Relationship Id="rId4"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17.xml"/><Relationship Id="rId6" Type="http://schemas.openxmlformats.org/officeDocument/2006/relationships/image" Target="../media/image13.jpeg"/><Relationship Id="rId5" Type="http://schemas.openxmlformats.org/officeDocument/2006/relationships/image" Target="../media/image5.png"/><Relationship Id="rId4" Type="http://schemas.openxmlformats.org/officeDocument/2006/relationships/image" Target="../media/image1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C95AAD14-DF38-9B8A-07AF-02BF5753CBD0}"/>
              </a:ext>
            </a:extLst>
          </p:cNvPr>
          <p:cNvSpPr>
            <a:spLocks noGrp="1"/>
          </p:cNvSpPr>
          <p:nvPr>
            <p:ph type="body" sz="quarter" idx="10"/>
          </p:nvPr>
        </p:nvSpPr>
        <p:spPr>
          <a:xfrm>
            <a:off x="629634" y="2194560"/>
            <a:ext cx="6408782" cy="1920240"/>
          </a:xfrm>
        </p:spPr>
        <p:txBody>
          <a:bodyPr/>
          <a:lstStyle/>
          <a:p>
            <a:pPr>
              <a:lnSpc>
                <a:spcPts val="4797"/>
              </a:lnSpc>
            </a:pPr>
            <a:r>
              <a:rPr lang="en-US" dirty="0"/>
              <a:t>Hack the Future:</a:t>
            </a:r>
          </a:p>
          <a:p>
            <a:pPr>
              <a:lnSpc>
                <a:spcPts val="4797"/>
              </a:lnSpc>
            </a:pPr>
            <a:r>
              <a:rPr lang="en-US" dirty="0"/>
              <a:t>A Gen AI Sprint </a:t>
            </a:r>
            <a:br>
              <a:rPr lang="en-US" dirty="0"/>
            </a:br>
            <a:r>
              <a:rPr lang="en-US" dirty="0"/>
              <a:t>Powered by Data</a:t>
            </a:r>
          </a:p>
        </p:txBody>
      </p:sp>
    </p:spTree>
    <p:extLst>
      <p:ext uri="{BB962C8B-B14F-4D97-AF65-F5344CB8AC3E}">
        <p14:creationId xmlns:p14="http://schemas.microsoft.com/office/powerpoint/2010/main" val="37944455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9" name="Google Shape;79;p16"/>
          <p:cNvSpPr/>
          <p:nvPr/>
        </p:nvSpPr>
        <p:spPr>
          <a:xfrm>
            <a:off x="-8200" y="6686400"/>
            <a:ext cx="12208400" cy="171600"/>
          </a:xfrm>
          <a:prstGeom prst="rect">
            <a:avLst/>
          </a:prstGeom>
          <a:gradFill>
            <a:gsLst>
              <a:gs pos="0">
                <a:srgbClr val="3754A9"/>
              </a:gs>
              <a:gs pos="100000">
                <a:srgbClr val="6F21A8"/>
              </a:gs>
            </a:gsLst>
            <a:lin ang="2700006" scaled="0"/>
          </a:gradFill>
          <a:ln>
            <a:noFill/>
          </a:ln>
          <a:effectLst>
            <a:outerShdw blurRad="57150" dist="19050" dir="5400000" algn="bl" rotWithShape="0">
              <a:schemeClr val="lt1">
                <a:alpha val="50000"/>
              </a:schemeClr>
            </a:outerShdw>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 name="Google Shape;58;p14">
            <a:extLst>
              <a:ext uri="{FF2B5EF4-FFF2-40B4-BE49-F238E27FC236}">
                <a16:creationId xmlns:a16="http://schemas.microsoft.com/office/drawing/2014/main" id="{AB77DFBE-3C54-4522-B5C5-3BB4462B5C4E}"/>
              </a:ext>
            </a:extLst>
          </p:cNvPr>
          <p:cNvSpPr txBox="1"/>
          <p:nvPr/>
        </p:nvSpPr>
        <p:spPr>
          <a:xfrm>
            <a:off x="323868" y="352567"/>
            <a:ext cx="11233753" cy="846811"/>
          </a:xfrm>
          <a:prstGeom prst="rect">
            <a:avLst/>
          </a:prstGeom>
          <a:noFill/>
          <a:ln>
            <a:noFill/>
          </a:ln>
        </p:spPr>
        <p:txBody>
          <a:bodyPr spcFirstLastPara="1" wrap="square" lIns="0" tIns="0" rIns="121900" bIns="0" anchor="t" anchorCtr="0">
            <a:noAutofit/>
          </a:bodyPr>
          <a:lstStyle/>
          <a:p>
            <a:pPr defTabSz="1219170">
              <a:lnSpc>
                <a:spcPct val="80000"/>
              </a:lnSpc>
              <a:buClr>
                <a:srgbClr val="000000"/>
              </a:buClr>
              <a:buSzPts val="1100"/>
            </a:pPr>
            <a:r>
              <a:rPr lang="en-GB" sz="2667" b="1" kern="0" dirty="0">
                <a:solidFill>
                  <a:srgbClr val="000000"/>
                </a:solidFill>
                <a:latin typeface="Graphik" panose="020B0503030202060203" pitchFamily="34" charset="0"/>
                <a:ea typeface="Google Sans SemiBold"/>
                <a:cs typeface="Google Sans SemiBold"/>
                <a:sym typeface="Google Sans SemiBold"/>
              </a:rPr>
              <a:t>Demo video</a:t>
            </a:r>
            <a:endParaRPr sz="1200" b="1" kern="0" dirty="0">
              <a:solidFill>
                <a:srgbClr val="000000"/>
              </a:solidFill>
              <a:latin typeface="Graphik" panose="020B0503030202060203" pitchFamily="34" charset="0"/>
              <a:ea typeface="Google Sans SemiBold"/>
              <a:cs typeface="Google Sans SemiBold"/>
              <a:sym typeface="Google Sans SemiBold"/>
            </a:endParaRPr>
          </a:p>
        </p:txBody>
      </p:sp>
      <p:pic>
        <p:nvPicPr>
          <p:cNvPr id="2" name="demovideo(1)">
            <a:hlinkClick r:id="" action="ppaction://media"/>
            <a:extLst>
              <a:ext uri="{FF2B5EF4-FFF2-40B4-BE49-F238E27FC236}">
                <a16:creationId xmlns:a16="http://schemas.microsoft.com/office/drawing/2014/main" id="{DDC2ED03-65D4-D866-4447-4ED6DBCF6F8A}"/>
              </a:ext>
            </a:extLst>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320675" y="821267"/>
            <a:ext cx="11422713" cy="5291666"/>
          </a:xfrm>
          <a:prstGeom prst="rect">
            <a:avLst/>
          </a:prstGeom>
        </p:spPr>
      </p:pic>
    </p:spTree>
    <p:extLst>
      <p:ext uri="{BB962C8B-B14F-4D97-AF65-F5344CB8AC3E}">
        <p14:creationId xmlns:p14="http://schemas.microsoft.com/office/powerpoint/2010/main" val="1039734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44767"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9" name="Google Shape;79;p16"/>
          <p:cNvSpPr/>
          <p:nvPr/>
        </p:nvSpPr>
        <p:spPr>
          <a:xfrm>
            <a:off x="-8200" y="6686400"/>
            <a:ext cx="12208400" cy="171600"/>
          </a:xfrm>
          <a:prstGeom prst="rect">
            <a:avLst/>
          </a:prstGeom>
          <a:gradFill>
            <a:gsLst>
              <a:gs pos="0">
                <a:srgbClr val="3754A9"/>
              </a:gs>
              <a:gs pos="100000">
                <a:srgbClr val="6F21A8"/>
              </a:gs>
            </a:gsLst>
            <a:lin ang="2700006" scaled="0"/>
          </a:gradFill>
          <a:ln>
            <a:noFill/>
          </a:ln>
          <a:effectLst>
            <a:outerShdw blurRad="57150" dist="19050" dir="5400000" algn="bl" rotWithShape="0">
              <a:schemeClr val="lt1">
                <a:alpha val="50000"/>
              </a:schemeClr>
            </a:outerShdw>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 name="Google Shape;58;p14">
            <a:extLst>
              <a:ext uri="{FF2B5EF4-FFF2-40B4-BE49-F238E27FC236}">
                <a16:creationId xmlns:a16="http://schemas.microsoft.com/office/drawing/2014/main" id="{AB77DFBE-3C54-4522-B5C5-3BB4462B5C4E}"/>
              </a:ext>
            </a:extLst>
          </p:cNvPr>
          <p:cNvSpPr txBox="1"/>
          <p:nvPr/>
        </p:nvSpPr>
        <p:spPr>
          <a:xfrm>
            <a:off x="323868" y="352567"/>
            <a:ext cx="11233753" cy="846811"/>
          </a:xfrm>
          <a:prstGeom prst="rect">
            <a:avLst/>
          </a:prstGeom>
          <a:noFill/>
          <a:ln>
            <a:noFill/>
          </a:ln>
        </p:spPr>
        <p:txBody>
          <a:bodyPr spcFirstLastPara="1" wrap="square" lIns="0" tIns="0" rIns="121900" bIns="0" anchor="t" anchorCtr="0">
            <a:noAutofit/>
          </a:bodyPr>
          <a:lstStyle/>
          <a:p>
            <a:pPr defTabSz="1219170">
              <a:lnSpc>
                <a:spcPct val="80000"/>
              </a:lnSpc>
              <a:buClr>
                <a:srgbClr val="000000"/>
              </a:buClr>
              <a:buSzPts val="1100"/>
            </a:pPr>
            <a:r>
              <a:rPr lang="en-GB" sz="2667" b="1" kern="0" dirty="0">
                <a:solidFill>
                  <a:srgbClr val="000000"/>
                </a:solidFill>
                <a:latin typeface="Graphik" panose="020B0503030202060203" pitchFamily="34" charset="0"/>
                <a:ea typeface="Google Sans SemiBold"/>
                <a:cs typeface="Google Sans SemiBold"/>
                <a:sym typeface="Google Sans SemiBold"/>
              </a:rPr>
              <a:t>Conclusion</a:t>
            </a:r>
          </a:p>
        </p:txBody>
      </p:sp>
      <p:sp>
        <p:nvSpPr>
          <p:cNvPr id="4" name="TextBox 3">
            <a:extLst>
              <a:ext uri="{FF2B5EF4-FFF2-40B4-BE49-F238E27FC236}">
                <a16:creationId xmlns:a16="http://schemas.microsoft.com/office/drawing/2014/main" id="{EB05CA77-F020-6153-B361-87E5C9EDBBBF}"/>
              </a:ext>
            </a:extLst>
          </p:cNvPr>
          <p:cNvSpPr txBox="1"/>
          <p:nvPr/>
        </p:nvSpPr>
        <p:spPr>
          <a:xfrm>
            <a:off x="323868" y="1199377"/>
            <a:ext cx="11544264" cy="3970318"/>
          </a:xfrm>
          <a:prstGeom prst="rect">
            <a:avLst/>
          </a:prstGeom>
          <a:noFill/>
        </p:spPr>
        <p:txBody>
          <a:bodyPr wrap="square">
            <a:spAutoFit/>
          </a:bodyPr>
          <a:lstStyle/>
          <a:p>
            <a:r>
              <a:rPr lang="en-US" dirty="0"/>
              <a:t>The Smart Shopping Recommender system successfully addresses the challenge of delivering hyper-personalized product suggestions in an e-commerce environment using a multi-agent AI approach. By simulating the interactions of various intelligent agents—such as customer behavior analyzers, recommendation engines, and product data handlers—our solution creates a dynamic and intelligent recommendation pipeline that evolves with each user’s actions.</a:t>
            </a:r>
          </a:p>
          <a:p>
            <a:endParaRPr lang="en-US" dirty="0"/>
          </a:p>
          <a:p>
            <a:r>
              <a:rPr lang="en-US" dirty="0"/>
              <a:t>This system not only enhances the overall user experience by offering relevant and timely suggestions but also benefits the business by increasing engagement, reducing bounce rates, and improving conversion and retention metrics. The architecture is designed to be modular and scalable, making it easy to integrate with larger retail systems or expand across domains.</a:t>
            </a:r>
          </a:p>
          <a:p>
            <a:endParaRPr lang="en-US" dirty="0"/>
          </a:p>
          <a:p>
            <a:r>
              <a:rPr lang="en-US" dirty="0"/>
              <a:t>Through the use of </a:t>
            </a:r>
            <a:r>
              <a:rPr lang="en-US" dirty="0" err="1"/>
              <a:t>FastAPI</a:t>
            </a:r>
            <a:r>
              <a:rPr lang="en-US" dirty="0"/>
              <a:t>, </a:t>
            </a:r>
            <a:r>
              <a:rPr lang="en-US" dirty="0" err="1"/>
              <a:t>Streamlit</a:t>
            </a:r>
            <a:r>
              <a:rPr lang="en-US" dirty="0"/>
              <a:t>, and SQLite, we’ve ensured that the system is lightweight, responsive, and developer-friendly. This project demonstrates the real-world potential of AI-powered personalization in e-commerce and serves as a foundation for more advanced recommender systems in the future.</a:t>
            </a:r>
          </a:p>
        </p:txBody>
      </p:sp>
    </p:spTree>
    <p:extLst>
      <p:ext uri="{BB962C8B-B14F-4D97-AF65-F5344CB8AC3E}">
        <p14:creationId xmlns:p14="http://schemas.microsoft.com/office/powerpoint/2010/main" val="24294825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9" name="Google Shape;79;p16"/>
          <p:cNvSpPr/>
          <p:nvPr/>
        </p:nvSpPr>
        <p:spPr>
          <a:xfrm>
            <a:off x="-8200" y="6686400"/>
            <a:ext cx="12208400" cy="171600"/>
          </a:xfrm>
          <a:prstGeom prst="rect">
            <a:avLst/>
          </a:prstGeom>
          <a:gradFill>
            <a:gsLst>
              <a:gs pos="0">
                <a:srgbClr val="3754A9"/>
              </a:gs>
              <a:gs pos="100000">
                <a:srgbClr val="6F21A8"/>
              </a:gs>
            </a:gsLst>
            <a:lin ang="2700006" scaled="0"/>
          </a:gradFill>
          <a:ln>
            <a:noFill/>
          </a:ln>
          <a:effectLst>
            <a:outerShdw blurRad="57150" dist="19050" dir="5400000" algn="bl" rotWithShape="0">
              <a:schemeClr val="lt1">
                <a:alpha val="50000"/>
              </a:schemeClr>
            </a:outerShdw>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Graphik" panose="020B0503030202060203" pitchFamily="34" charset="0"/>
              <a:cs typeface="Arial"/>
              <a:sym typeface="Arial"/>
            </a:endParaRPr>
          </a:p>
        </p:txBody>
      </p:sp>
      <p:sp>
        <p:nvSpPr>
          <p:cNvPr id="3" name="Google Shape;58;p14">
            <a:extLst>
              <a:ext uri="{FF2B5EF4-FFF2-40B4-BE49-F238E27FC236}">
                <a16:creationId xmlns:a16="http://schemas.microsoft.com/office/drawing/2014/main" id="{AB77DFBE-3C54-4522-B5C5-3BB4462B5C4E}"/>
              </a:ext>
            </a:extLst>
          </p:cNvPr>
          <p:cNvSpPr txBox="1"/>
          <p:nvPr/>
        </p:nvSpPr>
        <p:spPr>
          <a:xfrm>
            <a:off x="323868" y="352567"/>
            <a:ext cx="11233753" cy="846811"/>
          </a:xfrm>
          <a:prstGeom prst="rect">
            <a:avLst/>
          </a:prstGeom>
          <a:noFill/>
          <a:ln>
            <a:noFill/>
          </a:ln>
        </p:spPr>
        <p:txBody>
          <a:bodyPr spcFirstLastPara="1" wrap="square" lIns="0" tIns="0" rIns="121900" bIns="0" anchor="t" anchorCtr="0">
            <a:noAutofit/>
          </a:bodyPr>
          <a:lstStyle/>
          <a:p>
            <a:pPr defTabSz="1219170">
              <a:lnSpc>
                <a:spcPct val="80000"/>
              </a:lnSpc>
              <a:buClr>
                <a:srgbClr val="000000"/>
              </a:buClr>
              <a:buSzPts val="1100"/>
            </a:pPr>
            <a:r>
              <a:rPr lang="en-GB" sz="2667" b="1" kern="0" dirty="0">
                <a:solidFill>
                  <a:srgbClr val="000000"/>
                </a:solidFill>
                <a:latin typeface="Graphik" panose="020B0503030202060203" pitchFamily="34" charset="0"/>
                <a:ea typeface="Google Sans SemiBold"/>
                <a:cs typeface="Google Sans SemiBold"/>
                <a:sym typeface="Google Sans SemiBold"/>
              </a:rPr>
              <a:t>References/Other details</a:t>
            </a:r>
          </a:p>
        </p:txBody>
      </p:sp>
      <p:sp>
        <p:nvSpPr>
          <p:cNvPr id="4" name="TextBox 3">
            <a:extLst>
              <a:ext uri="{FF2B5EF4-FFF2-40B4-BE49-F238E27FC236}">
                <a16:creationId xmlns:a16="http://schemas.microsoft.com/office/drawing/2014/main" id="{3F941520-97AB-DD21-264E-9A94826810F0}"/>
              </a:ext>
            </a:extLst>
          </p:cNvPr>
          <p:cNvSpPr txBox="1"/>
          <p:nvPr/>
        </p:nvSpPr>
        <p:spPr>
          <a:xfrm>
            <a:off x="482600" y="1343442"/>
            <a:ext cx="11709400" cy="3139321"/>
          </a:xfrm>
          <a:prstGeom prst="rect">
            <a:avLst/>
          </a:prstGeom>
          <a:noFill/>
        </p:spPr>
        <p:txBody>
          <a:bodyPr wrap="square">
            <a:spAutoFit/>
          </a:bodyPr>
          <a:lstStyle/>
          <a:p>
            <a:pPr marL="285750" indent="-285750">
              <a:buFont typeface="Arial" panose="020B0604020202020204" pitchFamily="34" charset="0"/>
              <a:buChar char="•"/>
            </a:pPr>
            <a:r>
              <a:rPr lang="en-US" dirty="0" err="1"/>
              <a:t>FastAPI</a:t>
            </a:r>
            <a:r>
              <a:rPr lang="en-US" dirty="0"/>
              <a:t> Documentation – For building the backend API.</a:t>
            </a:r>
          </a:p>
          <a:p>
            <a:endParaRPr lang="en-US" dirty="0"/>
          </a:p>
          <a:p>
            <a:pPr marL="285750" indent="-285750">
              <a:buFont typeface="Arial" panose="020B0604020202020204" pitchFamily="34" charset="0"/>
              <a:buChar char="•"/>
            </a:pPr>
            <a:r>
              <a:rPr lang="en-US" dirty="0" err="1"/>
              <a:t>Streamlit</a:t>
            </a:r>
            <a:r>
              <a:rPr lang="en-US" dirty="0"/>
              <a:t> Documentation – For developing the interactive frontend interface.</a:t>
            </a:r>
          </a:p>
          <a:p>
            <a:endParaRPr lang="en-US" dirty="0"/>
          </a:p>
          <a:p>
            <a:pPr marL="285750" indent="-285750">
              <a:buFont typeface="Arial" panose="020B0604020202020204" pitchFamily="34" charset="0"/>
              <a:buChar char="•"/>
            </a:pPr>
            <a:r>
              <a:rPr lang="en-US" dirty="0"/>
              <a:t>SQLite Official Docs – Lightweight database used for product and user data.</a:t>
            </a:r>
          </a:p>
          <a:p>
            <a:endParaRPr lang="en-US" dirty="0"/>
          </a:p>
          <a:p>
            <a:pPr marL="285750" indent="-285750">
              <a:buFont typeface="Arial" panose="020B0604020202020204" pitchFamily="34" charset="0"/>
              <a:buChar char="•"/>
            </a:pPr>
            <a:r>
              <a:rPr lang="en-US" dirty="0" err="1"/>
              <a:t>Unsplash</a:t>
            </a:r>
            <a:r>
              <a:rPr lang="en-US" dirty="0"/>
              <a:t> – For product images used in the demo.</a:t>
            </a:r>
          </a:p>
          <a:p>
            <a:endParaRPr lang="en-US" dirty="0"/>
          </a:p>
          <a:p>
            <a:pPr marL="285750" indent="-285750">
              <a:buFont typeface="Arial" panose="020B0604020202020204" pitchFamily="34" charset="0"/>
              <a:buChar char="•"/>
            </a:pPr>
            <a:r>
              <a:rPr lang="en-US" dirty="0"/>
              <a:t>Python Documentation – General language references and libraries.</a:t>
            </a:r>
          </a:p>
          <a:p>
            <a:endParaRPr lang="en-US" dirty="0"/>
          </a:p>
          <a:p>
            <a:pPr marL="285750" indent="-285750">
              <a:buFont typeface="Arial" panose="020B0604020202020204" pitchFamily="34" charset="0"/>
              <a:buChar char="•"/>
            </a:pPr>
            <a:r>
              <a:rPr lang="en-US" dirty="0"/>
              <a:t>Requests Library – Used for API communication between frontend and backend.</a:t>
            </a:r>
          </a:p>
        </p:txBody>
      </p:sp>
    </p:spTree>
    <p:extLst>
      <p:ext uri="{BB962C8B-B14F-4D97-AF65-F5344CB8AC3E}">
        <p14:creationId xmlns:p14="http://schemas.microsoft.com/office/powerpoint/2010/main" val="41236787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F1016"/>
        </a:solidFill>
        <a:effectLst/>
      </p:bgPr>
    </p:bg>
    <p:spTree>
      <p:nvGrpSpPr>
        <p:cNvPr id="1" name="Shape 139"/>
        <p:cNvGrpSpPr/>
        <p:nvPr/>
      </p:nvGrpSpPr>
      <p:grpSpPr>
        <a:xfrm>
          <a:off x="0" y="0"/>
          <a:ext cx="0" cy="0"/>
          <a:chOff x="0" y="0"/>
          <a:chExt cx="0" cy="0"/>
        </a:xfrm>
      </p:grpSpPr>
      <p:pic>
        <p:nvPicPr>
          <p:cNvPr id="140" name="Google Shape;140;p24" descr="5.png"/>
          <p:cNvPicPr preferRelativeResize="0"/>
          <p:nvPr/>
        </p:nvPicPr>
        <p:blipFill rotWithShape="1">
          <a:blip r:embed="rId3">
            <a:alphaModFix/>
          </a:blip>
          <a:srcRect l="37699" t="55828" r="25355"/>
          <a:stretch/>
        </p:blipFill>
        <p:spPr>
          <a:xfrm>
            <a:off x="-18005" y="-13189"/>
            <a:ext cx="5881517" cy="3955604"/>
          </a:xfrm>
          <a:prstGeom prst="rect">
            <a:avLst/>
          </a:prstGeom>
          <a:noFill/>
          <a:ln>
            <a:noFill/>
          </a:ln>
        </p:spPr>
      </p:pic>
      <p:pic>
        <p:nvPicPr>
          <p:cNvPr id="141" name="Google Shape;141;p24" descr="5.png"/>
          <p:cNvPicPr preferRelativeResize="0"/>
          <p:nvPr/>
        </p:nvPicPr>
        <p:blipFill rotWithShape="1">
          <a:blip r:embed="rId3">
            <a:alphaModFix amt="55980"/>
          </a:blip>
          <a:srcRect l="12849" r="46909" b="51453"/>
          <a:stretch/>
        </p:blipFill>
        <p:spPr>
          <a:xfrm>
            <a:off x="5267499" y="2166593"/>
            <a:ext cx="6914227" cy="4691927"/>
          </a:xfrm>
          <a:prstGeom prst="rect">
            <a:avLst/>
          </a:prstGeom>
          <a:noFill/>
          <a:ln>
            <a:noFill/>
          </a:ln>
        </p:spPr>
      </p:pic>
      <p:sp>
        <p:nvSpPr>
          <p:cNvPr id="143" name="Google Shape;143;p24"/>
          <p:cNvSpPr txBox="1"/>
          <p:nvPr/>
        </p:nvSpPr>
        <p:spPr>
          <a:xfrm>
            <a:off x="1325000" y="2166600"/>
            <a:ext cx="4850000" cy="1019200"/>
          </a:xfrm>
          <a:prstGeom prst="rect">
            <a:avLst/>
          </a:prstGeom>
          <a:noFill/>
          <a:ln>
            <a:noFill/>
          </a:ln>
        </p:spPr>
        <p:txBody>
          <a:bodyPr spcFirstLastPara="1" wrap="square" lIns="0" tIns="0" rIns="121900" bIns="0" anchor="t" anchorCtr="0">
            <a:noAutofit/>
          </a:bodyPr>
          <a:lstStyle/>
          <a:p>
            <a:pPr defTabSz="1219170">
              <a:lnSpc>
                <a:spcPct val="80000"/>
              </a:lnSpc>
              <a:buClr>
                <a:srgbClr val="000000"/>
              </a:buClr>
              <a:buSzPts val="1100"/>
            </a:pPr>
            <a:r>
              <a:rPr lang="en-GB" sz="7333" kern="0" dirty="0">
                <a:solidFill>
                  <a:srgbClr val="FFFFFF"/>
                </a:solidFill>
                <a:latin typeface="Graphik" panose="020B0503030202060203" pitchFamily="34" charset="0"/>
                <a:ea typeface="Google Sans SemiBold"/>
                <a:cs typeface="Google Sans SemiBold"/>
                <a:sym typeface="Google Sans SemiBold"/>
              </a:rPr>
              <a:t>Thank You</a:t>
            </a:r>
            <a:endParaRPr sz="2933" kern="0" dirty="0">
              <a:solidFill>
                <a:srgbClr val="FFFFFF"/>
              </a:solidFill>
              <a:latin typeface="Graphik" panose="020B0503030202060203" pitchFamily="34" charset="0"/>
              <a:ea typeface="Google Sans SemiBold"/>
              <a:cs typeface="Google Sans SemiBold"/>
              <a:sym typeface="Google Sans SemiBo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F1016"/>
        </a:solidFill>
        <a:effectLst/>
      </p:bgPr>
    </p:bg>
    <p:spTree>
      <p:nvGrpSpPr>
        <p:cNvPr id="1" name="Shape 54"/>
        <p:cNvGrpSpPr/>
        <p:nvPr/>
      </p:nvGrpSpPr>
      <p:grpSpPr>
        <a:xfrm>
          <a:off x="0" y="0"/>
          <a:ext cx="0" cy="0"/>
          <a:chOff x="0" y="0"/>
          <a:chExt cx="0" cy="0"/>
        </a:xfrm>
      </p:grpSpPr>
      <p:pic>
        <p:nvPicPr>
          <p:cNvPr id="55" name="Google Shape;55;p14" descr="5.png"/>
          <p:cNvPicPr preferRelativeResize="0"/>
          <p:nvPr/>
        </p:nvPicPr>
        <p:blipFill rotWithShape="1">
          <a:blip r:embed="rId3">
            <a:alphaModFix/>
          </a:blip>
          <a:srcRect l="37699" t="55828" r="25355"/>
          <a:stretch/>
        </p:blipFill>
        <p:spPr>
          <a:xfrm>
            <a:off x="-18005" y="-13189"/>
            <a:ext cx="5881517" cy="3955604"/>
          </a:xfrm>
          <a:prstGeom prst="rect">
            <a:avLst/>
          </a:prstGeom>
          <a:noFill/>
          <a:ln>
            <a:noFill/>
          </a:ln>
        </p:spPr>
      </p:pic>
      <p:pic>
        <p:nvPicPr>
          <p:cNvPr id="56" name="Google Shape;56;p14" descr="5.png"/>
          <p:cNvPicPr preferRelativeResize="0"/>
          <p:nvPr/>
        </p:nvPicPr>
        <p:blipFill rotWithShape="1">
          <a:blip r:embed="rId3">
            <a:alphaModFix amt="55980"/>
          </a:blip>
          <a:srcRect l="12849" r="46909" b="51453"/>
          <a:stretch/>
        </p:blipFill>
        <p:spPr>
          <a:xfrm>
            <a:off x="5267499" y="2166593"/>
            <a:ext cx="6914227" cy="4691927"/>
          </a:xfrm>
          <a:prstGeom prst="rect">
            <a:avLst/>
          </a:prstGeom>
          <a:noFill/>
          <a:ln>
            <a:noFill/>
          </a:ln>
        </p:spPr>
      </p:pic>
      <p:sp>
        <p:nvSpPr>
          <p:cNvPr id="57" name="Google Shape;57;p14"/>
          <p:cNvSpPr txBox="1"/>
          <p:nvPr/>
        </p:nvSpPr>
        <p:spPr>
          <a:xfrm>
            <a:off x="1325000" y="3014543"/>
            <a:ext cx="9746921" cy="3066920"/>
          </a:xfrm>
          <a:prstGeom prst="rect">
            <a:avLst/>
          </a:prstGeom>
          <a:noFill/>
          <a:ln>
            <a:noFill/>
          </a:ln>
        </p:spPr>
        <p:txBody>
          <a:bodyPr spcFirstLastPara="1" wrap="square" lIns="121900" tIns="121900" rIns="121900" bIns="121900" anchor="t" anchorCtr="0">
            <a:normAutofit/>
          </a:bodyPr>
          <a:lstStyle/>
          <a:p>
            <a:pPr defTabSz="1219170">
              <a:lnSpc>
                <a:spcPct val="115000"/>
              </a:lnSpc>
              <a:buClr>
                <a:srgbClr val="000000"/>
              </a:buClr>
            </a:pPr>
            <a:r>
              <a:rPr lang="en-GB" sz="2533" kern="0" dirty="0">
                <a:solidFill>
                  <a:srgbClr val="FFFFFF"/>
                </a:solidFill>
                <a:latin typeface="Graphik" panose="020B0503030202060203" pitchFamily="34" charset="0"/>
                <a:ea typeface="Google Sans"/>
                <a:cs typeface="Google Sans"/>
                <a:sym typeface="Google Sans"/>
              </a:rPr>
              <a:t>The template should consist of the following and it is mandated to be used by your team for submitting your innovative ideas/solutions.</a:t>
            </a:r>
            <a:br>
              <a:rPr lang="en-GB" sz="2533" kern="0" dirty="0">
                <a:solidFill>
                  <a:srgbClr val="FFFFFF"/>
                </a:solidFill>
                <a:latin typeface="Graphik" panose="020B0503030202060203" pitchFamily="34" charset="0"/>
                <a:ea typeface="Google Sans"/>
                <a:cs typeface="Google Sans"/>
                <a:sym typeface="Google Sans"/>
              </a:rPr>
            </a:br>
            <a:br>
              <a:rPr lang="en-GB" sz="2533" kern="0" dirty="0">
                <a:solidFill>
                  <a:srgbClr val="FFFFFF"/>
                </a:solidFill>
                <a:latin typeface="Graphik" panose="020B0503030202060203" pitchFamily="34" charset="0"/>
                <a:ea typeface="Google Sans"/>
                <a:cs typeface="Google Sans"/>
                <a:sym typeface="Google Sans"/>
              </a:rPr>
            </a:br>
            <a:r>
              <a:rPr lang="en-US" sz="2533" kern="0" dirty="0">
                <a:solidFill>
                  <a:srgbClr val="FFFFFF"/>
                </a:solidFill>
                <a:latin typeface="Graphik" panose="020B0503030202060203" pitchFamily="34" charset="0"/>
                <a:ea typeface="Google Sans"/>
                <a:cs typeface="Google Sans"/>
                <a:sym typeface="Google Sans"/>
              </a:rPr>
              <a:t>Follow file naming format: She </a:t>
            </a:r>
            <a:r>
              <a:rPr lang="en-US" sz="2533" kern="0" dirty="0" err="1">
                <a:solidFill>
                  <a:srgbClr val="FFFFFF"/>
                </a:solidFill>
                <a:latin typeface="Graphik" panose="020B0503030202060203" pitchFamily="34" charset="0"/>
                <a:ea typeface="Google Sans"/>
                <a:cs typeface="Google Sans"/>
                <a:sym typeface="Google Sans"/>
              </a:rPr>
              <a:t>codes_</a:t>
            </a:r>
            <a:r>
              <a:rPr lang="en-US" sz="2000" dirty="0" err="1">
                <a:solidFill>
                  <a:schemeClr val="bg1"/>
                </a:solidFill>
              </a:rPr>
              <a:t>Smart</a:t>
            </a:r>
            <a:r>
              <a:rPr lang="en-US" sz="2000" dirty="0">
                <a:solidFill>
                  <a:schemeClr val="bg1"/>
                </a:solidFill>
              </a:rPr>
              <a:t> Cart</a:t>
            </a:r>
            <a:r>
              <a:rPr lang="en-US" sz="2533" kern="0" dirty="0">
                <a:solidFill>
                  <a:srgbClr val="FFFFFF"/>
                </a:solidFill>
                <a:latin typeface="Graphik" panose="020B0503030202060203" pitchFamily="34" charset="0"/>
                <a:ea typeface="Google Sans"/>
                <a:cs typeface="Google Sans"/>
                <a:sym typeface="Google Sans"/>
              </a:rPr>
              <a:t>.pptx</a:t>
            </a:r>
          </a:p>
          <a:p>
            <a:pPr defTabSz="1219170">
              <a:lnSpc>
                <a:spcPct val="115000"/>
              </a:lnSpc>
              <a:buClr>
                <a:srgbClr val="000000"/>
              </a:buClr>
            </a:pPr>
            <a:endParaRPr sz="2533" kern="0" dirty="0">
              <a:solidFill>
                <a:srgbClr val="FFFFFF"/>
              </a:solidFill>
              <a:latin typeface="Graphik" panose="020B0503030202060203" pitchFamily="34" charset="0"/>
              <a:ea typeface="Google Sans"/>
              <a:cs typeface="Google Sans"/>
              <a:sym typeface="Google Sans"/>
            </a:endParaRPr>
          </a:p>
          <a:p>
            <a:pPr defTabSz="1219170">
              <a:lnSpc>
                <a:spcPct val="115000"/>
              </a:lnSpc>
              <a:buClr>
                <a:srgbClr val="000000"/>
              </a:buClr>
            </a:pPr>
            <a:endParaRPr lang="en-US" sz="2533" kern="0" dirty="0">
              <a:solidFill>
                <a:srgbClr val="FFFFFF"/>
              </a:solidFill>
              <a:latin typeface="Graphik" panose="020B0503030202060203" pitchFamily="34" charset="0"/>
              <a:ea typeface="Google Sans"/>
              <a:cs typeface="Google Sans"/>
              <a:sym typeface="Google Sans"/>
            </a:endParaRPr>
          </a:p>
        </p:txBody>
      </p:sp>
      <p:sp>
        <p:nvSpPr>
          <p:cNvPr id="58" name="Google Shape;58;p14"/>
          <p:cNvSpPr txBox="1"/>
          <p:nvPr/>
        </p:nvSpPr>
        <p:spPr>
          <a:xfrm>
            <a:off x="1325000" y="2166600"/>
            <a:ext cx="6842649" cy="847943"/>
          </a:xfrm>
          <a:prstGeom prst="rect">
            <a:avLst/>
          </a:prstGeom>
          <a:noFill/>
          <a:ln>
            <a:noFill/>
          </a:ln>
        </p:spPr>
        <p:txBody>
          <a:bodyPr spcFirstLastPara="1" wrap="square" lIns="0" tIns="0" rIns="121900" bIns="0" anchor="t" anchorCtr="0">
            <a:noAutofit/>
          </a:bodyPr>
          <a:lstStyle/>
          <a:p>
            <a:pPr defTabSz="1219170">
              <a:lnSpc>
                <a:spcPct val="80000"/>
              </a:lnSpc>
              <a:buClr>
                <a:srgbClr val="000000"/>
              </a:buClr>
              <a:buSzPts val="1100"/>
            </a:pPr>
            <a:r>
              <a:rPr lang="en-GB" sz="7333" kern="0" dirty="0">
                <a:solidFill>
                  <a:srgbClr val="FFFFFF"/>
                </a:solidFill>
                <a:latin typeface="Graphik" panose="020B0503030202060203" pitchFamily="34" charset="0"/>
                <a:ea typeface="Google Sans SemiBold"/>
                <a:cs typeface="Google Sans SemiBold"/>
                <a:sym typeface="Google Sans SemiBold"/>
              </a:rPr>
              <a:t>Guidelines</a:t>
            </a:r>
            <a:endParaRPr sz="2933" kern="0" dirty="0">
              <a:solidFill>
                <a:srgbClr val="FFFFFF"/>
              </a:solidFill>
              <a:latin typeface="Graphik" panose="020B0503030202060203" pitchFamily="34" charset="0"/>
              <a:ea typeface="Google Sans SemiBold"/>
              <a:cs typeface="Google Sans SemiBold"/>
              <a:sym typeface="Google Sans SemiBo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6" name="Google Shape;66;p15"/>
          <p:cNvSpPr/>
          <p:nvPr/>
        </p:nvSpPr>
        <p:spPr>
          <a:xfrm>
            <a:off x="-8200" y="6686400"/>
            <a:ext cx="12208400" cy="171600"/>
          </a:xfrm>
          <a:prstGeom prst="rect">
            <a:avLst/>
          </a:prstGeom>
          <a:gradFill>
            <a:gsLst>
              <a:gs pos="0">
                <a:srgbClr val="3754A9"/>
              </a:gs>
              <a:gs pos="100000">
                <a:srgbClr val="6F21A8"/>
              </a:gs>
            </a:gsLst>
            <a:lin ang="2700006" scaled="0"/>
          </a:gradFill>
          <a:ln>
            <a:noFill/>
          </a:ln>
          <a:effectLst>
            <a:outerShdw blurRad="57150" dist="19050" dir="5400000" algn="bl" rotWithShape="0">
              <a:schemeClr val="lt1">
                <a:alpha val="50000"/>
              </a:schemeClr>
            </a:outerShdw>
          </a:effectLst>
        </p:spPr>
        <p:txBody>
          <a:bodyPr spcFirstLastPara="1" wrap="square" lIns="121900" tIns="121900" rIns="121900" bIns="121900" anchor="ctr" anchorCtr="0">
            <a:noAutofit/>
          </a:bodyPr>
          <a:lstStyle/>
          <a:p>
            <a:pPr defTabSz="1219170">
              <a:buClr>
                <a:srgbClr val="000000"/>
              </a:buClr>
            </a:pPr>
            <a:endParaRPr sz="2400" kern="0">
              <a:solidFill>
                <a:srgbClr val="000000"/>
              </a:solidFill>
              <a:latin typeface="Graphik" panose="020B0503030202060203" pitchFamily="34" charset="0"/>
              <a:cs typeface="Arial"/>
              <a:sym typeface="Arial"/>
            </a:endParaRPr>
          </a:p>
        </p:txBody>
      </p:sp>
      <p:sp>
        <p:nvSpPr>
          <p:cNvPr id="67" name="Google Shape;67;p15"/>
          <p:cNvSpPr/>
          <p:nvPr/>
        </p:nvSpPr>
        <p:spPr>
          <a:xfrm>
            <a:off x="-16400" y="2365236"/>
            <a:ext cx="12208400" cy="171600"/>
          </a:xfrm>
          <a:prstGeom prst="rect">
            <a:avLst/>
          </a:prstGeom>
          <a:gradFill>
            <a:gsLst>
              <a:gs pos="0">
                <a:srgbClr val="3754A9"/>
              </a:gs>
              <a:gs pos="100000">
                <a:srgbClr val="6F21A8"/>
              </a:gs>
            </a:gsLst>
            <a:lin ang="2700006" scaled="0"/>
          </a:gradFill>
          <a:ln>
            <a:noFill/>
          </a:ln>
          <a:effectLst>
            <a:outerShdw blurRad="57150" dist="19050" dir="5400000" algn="bl" rotWithShape="0">
              <a:schemeClr val="lt1">
                <a:alpha val="50000"/>
              </a:schemeClr>
            </a:outerShdw>
          </a:effectLst>
        </p:spPr>
        <p:txBody>
          <a:bodyPr spcFirstLastPara="1" wrap="square" lIns="121900" tIns="121900" rIns="121900" bIns="121900" anchor="ctr" anchorCtr="0">
            <a:noAutofit/>
          </a:bodyPr>
          <a:lstStyle/>
          <a:p>
            <a:pPr defTabSz="1219170">
              <a:buClr>
                <a:srgbClr val="000000"/>
              </a:buClr>
            </a:pPr>
            <a:endParaRPr sz="2400" kern="0">
              <a:solidFill>
                <a:srgbClr val="000000"/>
              </a:solidFill>
              <a:latin typeface="Graphik" panose="020B0503030202060203" pitchFamily="34" charset="0"/>
              <a:cs typeface="Arial"/>
              <a:sym typeface="Arial"/>
            </a:endParaRPr>
          </a:p>
        </p:txBody>
      </p:sp>
      <p:pic>
        <p:nvPicPr>
          <p:cNvPr id="69" name="Google Shape;69;p15"/>
          <p:cNvPicPr preferRelativeResize="0"/>
          <p:nvPr/>
        </p:nvPicPr>
        <p:blipFill rotWithShape="1">
          <a:blip r:embed="rId3">
            <a:alphaModFix/>
          </a:blip>
          <a:srcRect b="86877"/>
          <a:stretch/>
        </p:blipFill>
        <p:spPr>
          <a:xfrm>
            <a:off x="1" y="0"/>
            <a:ext cx="12192004" cy="899965"/>
          </a:xfrm>
          <a:prstGeom prst="rect">
            <a:avLst/>
          </a:prstGeom>
          <a:noFill/>
          <a:ln>
            <a:noFill/>
          </a:ln>
        </p:spPr>
      </p:pic>
      <p:pic>
        <p:nvPicPr>
          <p:cNvPr id="2" name="Picture 1" descr="A bright light in the sky&#10;&#10;AI-generated content may be incorrect.">
            <a:extLst>
              <a:ext uri="{FF2B5EF4-FFF2-40B4-BE49-F238E27FC236}">
                <a16:creationId xmlns:a16="http://schemas.microsoft.com/office/drawing/2014/main" id="{FE4E1242-A2E1-CE79-930C-1CDFA98340C4}"/>
              </a:ext>
            </a:extLst>
          </p:cNvPr>
          <p:cNvPicPr>
            <a:picLocks noChangeAspect="1"/>
          </p:cNvPicPr>
          <p:nvPr/>
        </p:nvPicPr>
        <p:blipFill>
          <a:blip r:embed="rId4"/>
          <a:stretch>
            <a:fillRect/>
          </a:stretch>
        </p:blipFill>
        <p:spPr>
          <a:xfrm>
            <a:off x="0" y="0"/>
            <a:ext cx="12192000" cy="2370667"/>
          </a:xfrm>
          <a:prstGeom prst="rect">
            <a:avLst/>
          </a:prstGeom>
        </p:spPr>
      </p:pic>
      <p:grpSp>
        <p:nvGrpSpPr>
          <p:cNvPr id="8" name="Group 7">
            <a:extLst>
              <a:ext uri="{FF2B5EF4-FFF2-40B4-BE49-F238E27FC236}">
                <a16:creationId xmlns:a16="http://schemas.microsoft.com/office/drawing/2014/main" id="{B52ED2C4-F73E-CF5A-BF7C-0A430F065734}"/>
              </a:ext>
            </a:extLst>
          </p:cNvPr>
          <p:cNvGrpSpPr/>
          <p:nvPr/>
        </p:nvGrpSpPr>
        <p:grpSpPr>
          <a:xfrm>
            <a:off x="1482400" y="1655833"/>
            <a:ext cx="2966257" cy="440017"/>
            <a:chOff x="415600" y="1568886"/>
            <a:chExt cx="2966257" cy="440017"/>
          </a:xfrm>
        </p:grpSpPr>
        <p:sp>
          <p:nvSpPr>
            <p:cNvPr id="3" name="Rectangle 2">
              <a:extLst>
                <a:ext uri="{FF2B5EF4-FFF2-40B4-BE49-F238E27FC236}">
                  <a16:creationId xmlns:a16="http://schemas.microsoft.com/office/drawing/2014/main" id="{98BFF640-EAAB-CF3A-4C85-790407726C03}"/>
                </a:ext>
              </a:extLst>
            </p:cNvPr>
            <p:cNvSpPr/>
            <p:nvPr/>
          </p:nvSpPr>
          <p:spPr>
            <a:xfrm>
              <a:off x="415600" y="1568886"/>
              <a:ext cx="2966257" cy="440017"/>
            </a:xfrm>
            <a:prstGeom prst="rect">
              <a:avLst/>
            </a:prstGeom>
            <a:solidFill>
              <a:schemeClr val="bg1">
                <a:alpha val="24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50C1551D-3641-BAF5-9579-63C60DB1ED33}"/>
                </a:ext>
              </a:extLst>
            </p:cNvPr>
            <p:cNvSpPr txBox="1"/>
            <p:nvPr/>
          </p:nvSpPr>
          <p:spPr>
            <a:xfrm>
              <a:off x="633859" y="1604228"/>
              <a:ext cx="2579004" cy="338554"/>
            </a:xfrm>
            <a:prstGeom prst="rect">
              <a:avLst/>
            </a:prstGeom>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200" b="0" i="0" dirty="0">
                  <a:solidFill>
                    <a:srgbClr val="EBB0FE"/>
                  </a:solidFill>
                  <a:latin typeface="Graphik Medium" panose="020B0503030202060203" pitchFamily="34" charset="77"/>
                </a:rPr>
                <a:t>Data and AI Week</a:t>
              </a:r>
            </a:p>
          </p:txBody>
        </p:sp>
      </p:grpSp>
      <p:pic>
        <p:nvPicPr>
          <p:cNvPr id="5" name="Picture 4" descr="A white arrow on a black background&#10;&#10;AI-generated content may be incorrect.">
            <a:extLst>
              <a:ext uri="{FF2B5EF4-FFF2-40B4-BE49-F238E27FC236}">
                <a16:creationId xmlns:a16="http://schemas.microsoft.com/office/drawing/2014/main" id="{5F713958-C4C7-780B-FFFD-8F410CF44835}"/>
              </a:ext>
            </a:extLst>
          </p:cNvPr>
          <p:cNvPicPr>
            <a:picLocks noChangeAspect="1"/>
          </p:cNvPicPr>
          <p:nvPr/>
        </p:nvPicPr>
        <p:blipFill>
          <a:blip r:embed="rId5"/>
          <a:stretch>
            <a:fillRect/>
          </a:stretch>
        </p:blipFill>
        <p:spPr>
          <a:xfrm>
            <a:off x="461007" y="602264"/>
            <a:ext cx="713410" cy="786848"/>
          </a:xfrm>
          <a:prstGeom prst="rect">
            <a:avLst/>
          </a:prstGeom>
        </p:spPr>
      </p:pic>
      <p:sp>
        <p:nvSpPr>
          <p:cNvPr id="13" name="Rectangle 12">
            <a:extLst>
              <a:ext uri="{FF2B5EF4-FFF2-40B4-BE49-F238E27FC236}">
                <a16:creationId xmlns:a16="http://schemas.microsoft.com/office/drawing/2014/main" id="{E8A4F854-78AF-BC25-0565-685458E792EF}"/>
              </a:ext>
            </a:extLst>
          </p:cNvPr>
          <p:cNvSpPr/>
          <p:nvPr/>
        </p:nvSpPr>
        <p:spPr>
          <a:xfrm>
            <a:off x="924152" y="4315279"/>
            <a:ext cx="1443661" cy="14713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raphik"/>
              <a:ea typeface="+mn-ea"/>
              <a:cs typeface="+mn-cs"/>
            </a:endParaRPr>
          </a:p>
        </p:txBody>
      </p:sp>
      <p:sp>
        <p:nvSpPr>
          <p:cNvPr id="15" name="Text Placeholder 27">
            <a:extLst>
              <a:ext uri="{FF2B5EF4-FFF2-40B4-BE49-F238E27FC236}">
                <a16:creationId xmlns:a16="http://schemas.microsoft.com/office/drawing/2014/main" id="{4E6E6483-22B8-8DE4-F4D4-3D22A89DA1A7}"/>
              </a:ext>
            </a:extLst>
          </p:cNvPr>
          <p:cNvSpPr txBox="1">
            <a:spLocks/>
          </p:cNvSpPr>
          <p:nvPr/>
        </p:nvSpPr>
        <p:spPr>
          <a:xfrm>
            <a:off x="2709050" y="3907614"/>
            <a:ext cx="3177007" cy="811161"/>
          </a:xfrm>
          <a:prstGeom prst="rect">
            <a:avLst/>
          </a:prstGeom>
        </p:spPr>
        <p:txBody>
          <a:bodyPr vert="horz" lIns="0" tIns="0" rIns="0" bIns="0" rtlCol="0" anchor="b">
            <a:noAutofit/>
          </a:bodyPr>
          <a:lstStyle>
            <a:lvl1pPr marL="0" indent="0" algn="l" defTabSz="914377" rtl="0" eaLnBrk="1" latinLnBrk="0" hangingPunct="1">
              <a:lnSpc>
                <a:spcPct val="90000"/>
              </a:lnSpc>
              <a:spcBef>
                <a:spcPts val="1200"/>
              </a:spcBef>
              <a:spcAft>
                <a:spcPts val="1200"/>
              </a:spcAft>
              <a:buFont typeface="Arial" panose="020B0604020202020204" pitchFamily="34" charset="0"/>
              <a:buNone/>
              <a:defRPr lang="en-US" sz="3600" b="1" kern="1200" cap="none" baseline="0" dirty="0" smtClean="0">
                <a:solidFill>
                  <a:srgbClr val="A100FF"/>
                </a:solidFill>
                <a:latin typeface="+mj-lt"/>
                <a:ea typeface="+mn-ea"/>
                <a:cs typeface="+mn-cs"/>
              </a:defRPr>
            </a:lvl1pPr>
            <a:lvl2pPr marL="0" indent="0" algn="l" defTabSz="914377" rtl="0" eaLnBrk="1" latinLnBrk="0" hangingPunct="1">
              <a:lnSpc>
                <a:spcPct val="90000"/>
              </a:lnSpc>
              <a:spcBef>
                <a:spcPts val="1200"/>
              </a:spcBef>
              <a:spcAft>
                <a:spcPts val="1200"/>
              </a:spcAft>
              <a:buFont typeface="Arial" panose="020B0604020202020204" pitchFamily="34" charset="0"/>
              <a:buNone/>
              <a:defRPr sz="2200" kern="1200">
                <a:solidFill>
                  <a:schemeClr val="tx1"/>
                </a:solidFill>
                <a:latin typeface="+mn-lt"/>
                <a:ea typeface="+mn-ea"/>
                <a:cs typeface="+mn-cs"/>
              </a:defRPr>
            </a:lvl2pPr>
            <a:lvl3pPr marL="180975" indent="-180975" algn="l" defTabSz="914377" rtl="0" eaLnBrk="1" latinLnBrk="0" hangingPunct="1">
              <a:lnSpc>
                <a:spcPct val="90000"/>
              </a:lnSpc>
              <a:spcBef>
                <a:spcPts val="1200"/>
              </a:spcBef>
              <a:spcAft>
                <a:spcPts val="1200"/>
              </a:spcAft>
              <a:buFont typeface="Arial" panose="020B0604020202020204" pitchFamily="34" charset="0"/>
              <a:buChar char="•"/>
              <a:defRPr sz="1800" kern="1200">
                <a:solidFill>
                  <a:schemeClr val="tx1"/>
                </a:solidFill>
                <a:latin typeface="+mn-lt"/>
                <a:ea typeface="+mn-ea"/>
                <a:cs typeface="+mn-cs"/>
              </a:defRPr>
            </a:lvl3pPr>
            <a:lvl4pPr marL="173034" indent="-169858" algn="l" defTabSz="914377" rtl="0" eaLnBrk="1" latinLnBrk="0" hangingPunct="1">
              <a:lnSpc>
                <a:spcPct val="110000"/>
              </a:lnSpc>
              <a:spcBef>
                <a:spcPts val="0"/>
              </a:spcBef>
              <a:spcAft>
                <a:spcPts val="0"/>
              </a:spcAft>
              <a:buFont typeface="Arial" panose="020B0604020202020204" pitchFamily="34" charset="0"/>
              <a:buChar char="•"/>
              <a:defRPr sz="1800" kern="1200">
                <a:solidFill>
                  <a:schemeClr val="tx1"/>
                </a:solidFill>
                <a:latin typeface="+mn-lt"/>
                <a:ea typeface="+mn-ea"/>
                <a:cs typeface="+mn-cs"/>
              </a:defRPr>
            </a:lvl4pPr>
            <a:lvl5pPr marL="346066"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512750" indent="-17303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0"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0"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0"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a:lstStyle>
          <a:p>
            <a:pPr marL="0" marR="0" lvl="0" indent="0" algn="l" defTabSz="914377" rtl="0" eaLnBrk="1" fontAlgn="auto" latinLnBrk="0" hangingPunct="1">
              <a:lnSpc>
                <a:spcPct val="90000"/>
              </a:lnSpc>
              <a:spcBef>
                <a:spcPts val="1200"/>
              </a:spcBef>
              <a:spcAft>
                <a:spcPts val="1200"/>
              </a:spcAft>
              <a:buClrTx/>
              <a:buSzTx/>
              <a:buFont typeface="Arial" panose="020B0604020202020204" pitchFamily="34" charset="0"/>
              <a:buNone/>
              <a:tabLst/>
              <a:defRPr/>
            </a:pPr>
            <a:r>
              <a:rPr lang="en-GB" sz="2000" dirty="0">
                <a:latin typeface="Graphik"/>
              </a:rPr>
              <a:t>S . Thahaseen</a:t>
            </a:r>
            <a:r>
              <a:rPr kumimoji="0" lang="en-GB" sz="2000" b="1" i="0" u="none" strike="noStrike" kern="1200" cap="none" spc="0" normalizeH="0" baseline="0" noProof="0" dirty="0">
                <a:ln>
                  <a:noFill/>
                </a:ln>
                <a:solidFill>
                  <a:srgbClr val="A100FF"/>
                </a:solidFill>
                <a:effectLst/>
                <a:uLnTx/>
                <a:uFillTx/>
                <a:latin typeface="Graphik"/>
                <a:ea typeface="+mn-ea"/>
                <a:cs typeface="+mn-cs"/>
              </a:rPr>
              <a:t> (Team Leader)</a:t>
            </a:r>
          </a:p>
        </p:txBody>
      </p:sp>
      <p:sp>
        <p:nvSpPr>
          <p:cNvPr id="16" name="Rectangle 15">
            <a:extLst>
              <a:ext uri="{FF2B5EF4-FFF2-40B4-BE49-F238E27FC236}">
                <a16:creationId xmlns:a16="http://schemas.microsoft.com/office/drawing/2014/main" id="{14EEB873-68EC-21FA-6C9C-02DF57531577}"/>
              </a:ext>
            </a:extLst>
          </p:cNvPr>
          <p:cNvSpPr/>
          <p:nvPr/>
        </p:nvSpPr>
        <p:spPr>
          <a:xfrm>
            <a:off x="6630036" y="4315279"/>
            <a:ext cx="1481237" cy="14713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Graphik"/>
                <a:ea typeface="+mn-ea"/>
                <a:cs typeface="+mn-cs"/>
              </a:rPr>
              <a:t>Photo</a:t>
            </a:r>
          </a:p>
        </p:txBody>
      </p:sp>
      <p:cxnSp>
        <p:nvCxnSpPr>
          <p:cNvPr id="18" name="Straight Connector 17">
            <a:extLst>
              <a:ext uri="{FF2B5EF4-FFF2-40B4-BE49-F238E27FC236}">
                <a16:creationId xmlns:a16="http://schemas.microsoft.com/office/drawing/2014/main" id="{10E780D7-8359-373C-8C58-C27EB0044A3A}"/>
              </a:ext>
            </a:extLst>
          </p:cNvPr>
          <p:cNvCxnSpPr/>
          <p:nvPr/>
        </p:nvCxnSpPr>
        <p:spPr>
          <a:xfrm>
            <a:off x="2694666" y="4818998"/>
            <a:ext cx="1718008" cy="0"/>
          </a:xfrm>
          <a:prstGeom prst="line">
            <a:avLst/>
          </a:prstGeom>
          <a:ln>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4" name="Text Placeholder 27">
            <a:extLst>
              <a:ext uri="{FF2B5EF4-FFF2-40B4-BE49-F238E27FC236}">
                <a16:creationId xmlns:a16="http://schemas.microsoft.com/office/drawing/2014/main" id="{D04596E6-8892-485C-27A3-05953A7C9A22}"/>
              </a:ext>
            </a:extLst>
          </p:cNvPr>
          <p:cNvSpPr txBox="1">
            <a:spLocks/>
          </p:cNvSpPr>
          <p:nvPr/>
        </p:nvSpPr>
        <p:spPr>
          <a:xfrm>
            <a:off x="8366900" y="3907614"/>
            <a:ext cx="3177007" cy="811161"/>
          </a:xfrm>
          <a:prstGeom prst="rect">
            <a:avLst/>
          </a:prstGeom>
        </p:spPr>
        <p:txBody>
          <a:bodyPr vert="horz" lIns="0" tIns="0" rIns="0" bIns="0" rtlCol="0" anchor="b">
            <a:noAutofit/>
          </a:bodyPr>
          <a:lstStyle>
            <a:lvl1pPr marL="0" indent="0" algn="l" defTabSz="914377" rtl="0" eaLnBrk="1" latinLnBrk="0" hangingPunct="1">
              <a:lnSpc>
                <a:spcPct val="90000"/>
              </a:lnSpc>
              <a:spcBef>
                <a:spcPts val="1200"/>
              </a:spcBef>
              <a:spcAft>
                <a:spcPts val="1200"/>
              </a:spcAft>
              <a:buFont typeface="Arial" panose="020B0604020202020204" pitchFamily="34" charset="0"/>
              <a:buNone/>
              <a:defRPr lang="en-US" sz="3600" b="1" kern="1200" cap="none" baseline="0" dirty="0" smtClean="0">
                <a:solidFill>
                  <a:srgbClr val="A100FF"/>
                </a:solidFill>
                <a:latin typeface="+mj-lt"/>
                <a:ea typeface="+mn-ea"/>
                <a:cs typeface="+mn-cs"/>
              </a:defRPr>
            </a:lvl1pPr>
            <a:lvl2pPr marL="0" indent="0" algn="l" defTabSz="914377" rtl="0" eaLnBrk="1" latinLnBrk="0" hangingPunct="1">
              <a:lnSpc>
                <a:spcPct val="90000"/>
              </a:lnSpc>
              <a:spcBef>
                <a:spcPts val="1200"/>
              </a:spcBef>
              <a:spcAft>
                <a:spcPts val="1200"/>
              </a:spcAft>
              <a:buFont typeface="Arial" panose="020B0604020202020204" pitchFamily="34" charset="0"/>
              <a:buNone/>
              <a:defRPr sz="2200" kern="1200">
                <a:solidFill>
                  <a:schemeClr val="tx1"/>
                </a:solidFill>
                <a:latin typeface="+mn-lt"/>
                <a:ea typeface="+mn-ea"/>
                <a:cs typeface="+mn-cs"/>
              </a:defRPr>
            </a:lvl2pPr>
            <a:lvl3pPr marL="180975" indent="-180975" algn="l" defTabSz="914377" rtl="0" eaLnBrk="1" latinLnBrk="0" hangingPunct="1">
              <a:lnSpc>
                <a:spcPct val="90000"/>
              </a:lnSpc>
              <a:spcBef>
                <a:spcPts val="1200"/>
              </a:spcBef>
              <a:spcAft>
                <a:spcPts val="1200"/>
              </a:spcAft>
              <a:buFont typeface="Arial" panose="020B0604020202020204" pitchFamily="34" charset="0"/>
              <a:buChar char="•"/>
              <a:defRPr sz="1800" kern="1200">
                <a:solidFill>
                  <a:schemeClr val="tx1"/>
                </a:solidFill>
                <a:latin typeface="+mn-lt"/>
                <a:ea typeface="+mn-ea"/>
                <a:cs typeface="+mn-cs"/>
              </a:defRPr>
            </a:lvl3pPr>
            <a:lvl4pPr marL="173034" indent="-169858" algn="l" defTabSz="914377" rtl="0" eaLnBrk="1" latinLnBrk="0" hangingPunct="1">
              <a:lnSpc>
                <a:spcPct val="110000"/>
              </a:lnSpc>
              <a:spcBef>
                <a:spcPts val="0"/>
              </a:spcBef>
              <a:spcAft>
                <a:spcPts val="0"/>
              </a:spcAft>
              <a:buFont typeface="Arial" panose="020B0604020202020204" pitchFamily="34" charset="0"/>
              <a:buChar char="•"/>
              <a:defRPr sz="1800" kern="1200">
                <a:solidFill>
                  <a:schemeClr val="tx1"/>
                </a:solidFill>
                <a:latin typeface="+mn-lt"/>
                <a:ea typeface="+mn-ea"/>
                <a:cs typeface="+mn-cs"/>
              </a:defRPr>
            </a:lvl4pPr>
            <a:lvl5pPr marL="346066"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512750" indent="-17303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0"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0"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0"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a:lstStyle>
          <a:p>
            <a:pPr marL="0" marR="0" lvl="0" indent="0" algn="l" defTabSz="914377" rtl="0" eaLnBrk="1" fontAlgn="auto" latinLnBrk="0" hangingPunct="1">
              <a:lnSpc>
                <a:spcPct val="90000"/>
              </a:lnSpc>
              <a:spcBef>
                <a:spcPts val="1200"/>
              </a:spcBef>
              <a:spcAft>
                <a:spcPts val="1200"/>
              </a:spcAft>
              <a:buClrTx/>
              <a:buSzTx/>
              <a:buFont typeface="Arial" panose="020B0604020202020204" pitchFamily="34" charset="0"/>
              <a:buNone/>
              <a:tabLst/>
              <a:defRPr/>
            </a:pPr>
            <a:r>
              <a:rPr lang="en-GB" sz="2000" dirty="0">
                <a:latin typeface="Graphik"/>
              </a:rPr>
              <a:t>S. Usha </a:t>
            </a:r>
            <a:r>
              <a:rPr lang="en-GB" sz="2000" dirty="0" err="1">
                <a:latin typeface="Graphik"/>
              </a:rPr>
              <a:t>sree</a:t>
            </a:r>
            <a:r>
              <a:rPr kumimoji="0" lang="en-GB" sz="2000" b="1" i="0" u="none" strike="noStrike" kern="1200" cap="none" spc="0" normalizeH="0" baseline="0" noProof="0" dirty="0">
                <a:ln>
                  <a:noFill/>
                </a:ln>
                <a:solidFill>
                  <a:srgbClr val="A100FF"/>
                </a:solidFill>
                <a:effectLst/>
                <a:uLnTx/>
                <a:uFillTx/>
                <a:latin typeface="Graphik"/>
                <a:ea typeface="+mn-ea"/>
                <a:cs typeface="+mn-cs"/>
              </a:rPr>
              <a:t> </a:t>
            </a:r>
          </a:p>
        </p:txBody>
      </p:sp>
      <p:sp>
        <p:nvSpPr>
          <p:cNvPr id="25" name="Title 17">
            <a:extLst>
              <a:ext uri="{FF2B5EF4-FFF2-40B4-BE49-F238E27FC236}">
                <a16:creationId xmlns:a16="http://schemas.microsoft.com/office/drawing/2014/main" id="{9240FEF2-AAA6-406E-1BEC-B220846E54E6}"/>
              </a:ext>
            </a:extLst>
          </p:cNvPr>
          <p:cNvSpPr txBox="1">
            <a:spLocks/>
          </p:cNvSpPr>
          <p:nvPr/>
        </p:nvSpPr>
        <p:spPr>
          <a:xfrm>
            <a:off x="255225" y="2867440"/>
            <a:ext cx="11430000" cy="726439"/>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r>
              <a:rPr lang="en-US" b="1" kern="0" dirty="0">
                <a:latin typeface="Graphik" panose="020B0503030202060203" pitchFamily="34" charset="0"/>
              </a:rPr>
              <a:t>Team details</a:t>
            </a:r>
            <a:endParaRPr lang="en-GB" b="1" kern="0" dirty="0">
              <a:latin typeface="Graphik" panose="020B0503030202060203" pitchFamily="34" charset="0"/>
            </a:endParaRPr>
          </a:p>
        </p:txBody>
      </p:sp>
      <p:graphicFrame>
        <p:nvGraphicFramePr>
          <p:cNvPr id="26" name="Table 2">
            <a:extLst>
              <a:ext uri="{FF2B5EF4-FFF2-40B4-BE49-F238E27FC236}">
                <a16:creationId xmlns:a16="http://schemas.microsoft.com/office/drawing/2014/main" id="{8E054308-2CF0-5FCF-1076-92BF42D93733}"/>
              </a:ext>
            </a:extLst>
          </p:cNvPr>
          <p:cNvGraphicFramePr>
            <a:graphicFrameLocks noGrp="1"/>
          </p:cNvGraphicFramePr>
          <p:nvPr>
            <p:extLst>
              <p:ext uri="{D42A27DB-BD31-4B8C-83A1-F6EECF244321}">
                <p14:modId xmlns:p14="http://schemas.microsoft.com/office/powerpoint/2010/main" val="3612800375"/>
              </p:ext>
            </p:extLst>
          </p:nvPr>
        </p:nvGraphicFramePr>
        <p:xfrm>
          <a:off x="319038" y="3342942"/>
          <a:ext cx="11617737" cy="378454"/>
        </p:xfrm>
        <a:graphic>
          <a:graphicData uri="http://schemas.openxmlformats.org/drawingml/2006/table">
            <a:tbl>
              <a:tblPr firstRow="1" bandRow="1">
                <a:tableStyleId>{D7AC3CCA-C797-4891-BE02-D94E43425B78}</a:tableStyleId>
              </a:tblPr>
              <a:tblGrid>
                <a:gridCol w="4382355">
                  <a:extLst>
                    <a:ext uri="{9D8B030D-6E8A-4147-A177-3AD203B41FA5}">
                      <a16:colId xmlns:a16="http://schemas.microsoft.com/office/drawing/2014/main" val="129918070"/>
                    </a:ext>
                  </a:extLst>
                </a:gridCol>
                <a:gridCol w="7235382">
                  <a:extLst>
                    <a:ext uri="{9D8B030D-6E8A-4147-A177-3AD203B41FA5}">
                      <a16:colId xmlns:a16="http://schemas.microsoft.com/office/drawing/2014/main" val="1188269312"/>
                    </a:ext>
                  </a:extLst>
                </a:gridCol>
              </a:tblGrid>
              <a:tr h="378454">
                <a:tc>
                  <a:txBody>
                    <a:bodyPr/>
                    <a:lstStyle/>
                    <a:p>
                      <a:r>
                        <a:rPr lang="en-US" sz="1400" dirty="0">
                          <a:solidFill>
                            <a:srgbClr val="A100FF"/>
                          </a:solidFill>
                        </a:rPr>
                        <a:t>TEAM </a:t>
                      </a:r>
                      <a:r>
                        <a:rPr lang="en-US" sz="1400" dirty="0" err="1">
                          <a:solidFill>
                            <a:srgbClr val="A100FF"/>
                          </a:solidFill>
                        </a:rPr>
                        <a:t>NAME:</a:t>
                      </a:r>
                      <a:r>
                        <a:rPr lang="en-US" sz="1400" dirty="0" err="1"/>
                        <a:t>SheCodes</a:t>
                      </a:r>
                      <a:endParaRPr lang="en-US" sz="1400" dirty="0">
                        <a:solidFill>
                          <a:srgbClr val="A100FF"/>
                        </a:solidFill>
                      </a:endParaRPr>
                    </a:p>
                  </a:txBody>
                  <a:tcPr>
                    <a:lnL w="6350" cap="flat" cmpd="sng" algn="ctr">
                      <a:solidFill>
                        <a:schemeClr val="accent2">
                          <a:lumMod val="20000"/>
                          <a:lumOff val="80000"/>
                        </a:schemeClr>
                      </a:solidFill>
                      <a:prstDash val="solid"/>
                      <a:round/>
                      <a:headEnd type="none" w="med" len="med"/>
                      <a:tailEnd type="none" w="med" len="med"/>
                    </a:lnL>
                    <a:lnR w="6350" cap="flat" cmpd="sng" algn="ctr">
                      <a:solidFill>
                        <a:schemeClr val="accent1">
                          <a:lumMod val="20000"/>
                          <a:lumOff val="80000"/>
                        </a:schemeClr>
                      </a:solidFill>
                      <a:prstDash val="solid"/>
                      <a:round/>
                      <a:headEnd type="none" w="med" len="med"/>
                      <a:tailEnd type="none" w="med" len="med"/>
                    </a:lnR>
                    <a:lnT w="6350" cap="flat" cmpd="sng" algn="ctr">
                      <a:solidFill>
                        <a:schemeClr val="accent2">
                          <a:lumMod val="20000"/>
                          <a:lumOff val="80000"/>
                        </a:schemeClr>
                      </a:solidFill>
                      <a:prstDash val="solid"/>
                      <a:round/>
                      <a:headEnd type="none" w="med" len="med"/>
                      <a:tailEnd type="none" w="med" len="med"/>
                    </a:lnT>
                    <a:lnB w="6350" cap="flat" cmpd="sng" algn="ctr">
                      <a:solidFill>
                        <a:schemeClr val="accent1">
                          <a:lumMod val="20000"/>
                          <a:lumOff val="80000"/>
                        </a:schemeClr>
                      </a:solidFill>
                      <a:prstDash val="solid"/>
                      <a:round/>
                      <a:headEnd type="none" w="med" len="med"/>
                      <a:tailEnd type="none" w="med" len="med"/>
                    </a:lnB>
                    <a:solidFill>
                      <a:schemeClr val="bg2">
                        <a:lumMod val="20000"/>
                        <a:lumOff val="80000"/>
                      </a:schemeClr>
                    </a:solidFill>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lang="en-US" sz="1000" b="1" dirty="0">
                        <a:solidFill>
                          <a:srgbClr val="A100FF"/>
                        </a:solidFill>
                      </a:endParaRPr>
                    </a:p>
                  </a:txBody>
                  <a:tcPr>
                    <a:lnL w="6350" cap="flat" cmpd="sng" algn="ctr">
                      <a:solidFill>
                        <a:schemeClr val="accent1">
                          <a:lumMod val="20000"/>
                          <a:lumOff val="80000"/>
                        </a:schemeClr>
                      </a:solidFill>
                      <a:prstDash val="solid"/>
                      <a:round/>
                      <a:headEnd type="none" w="med" len="med"/>
                      <a:tailEnd type="none" w="med" len="med"/>
                    </a:lnL>
                    <a:lnR w="6350" cap="flat" cmpd="sng" algn="ctr">
                      <a:solidFill>
                        <a:schemeClr val="accent2">
                          <a:lumMod val="20000"/>
                          <a:lumOff val="80000"/>
                        </a:schemeClr>
                      </a:solidFill>
                      <a:prstDash val="solid"/>
                      <a:round/>
                      <a:headEnd type="none" w="med" len="med"/>
                      <a:tailEnd type="none" w="med" len="med"/>
                    </a:lnR>
                    <a:lnT w="6350" cap="flat" cmpd="sng" algn="ctr">
                      <a:solidFill>
                        <a:schemeClr val="accent2">
                          <a:lumMod val="20000"/>
                          <a:lumOff val="80000"/>
                        </a:schemeClr>
                      </a:solidFill>
                      <a:prstDash val="solid"/>
                      <a:round/>
                      <a:headEnd type="none" w="med" len="med"/>
                      <a:tailEnd type="none" w="med" len="med"/>
                    </a:lnT>
                    <a:lnB w="6350" cap="flat" cmpd="sng" algn="ctr">
                      <a:solidFill>
                        <a:schemeClr val="bg2">
                          <a:lumMod val="40000"/>
                          <a:lumOff val="60000"/>
                        </a:schemeClr>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2234512452"/>
                  </a:ext>
                </a:extLst>
              </a:tr>
            </a:tbl>
          </a:graphicData>
        </a:graphic>
      </p:graphicFrame>
      <p:cxnSp>
        <p:nvCxnSpPr>
          <p:cNvPr id="27" name="Straight Connector 26">
            <a:extLst>
              <a:ext uri="{FF2B5EF4-FFF2-40B4-BE49-F238E27FC236}">
                <a16:creationId xmlns:a16="http://schemas.microsoft.com/office/drawing/2014/main" id="{7A76A20A-7BD6-686D-E50A-3F3B987047E1}"/>
              </a:ext>
            </a:extLst>
          </p:cNvPr>
          <p:cNvCxnSpPr/>
          <p:nvPr/>
        </p:nvCxnSpPr>
        <p:spPr>
          <a:xfrm>
            <a:off x="8366900" y="4799296"/>
            <a:ext cx="1718008" cy="0"/>
          </a:xfrm>
          <a:prstGeom prst="line">
            <a:avLst/>
          </a:prstGeom>
          <a:ln>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6" name="Text Placeholder 3">
            <a:extLst>
              <a:ext uri="{FF2B5EF4-FFF2-40B4-BE49-F238E27FC236}">
                <a16:creationId xmlns:a16="http://schemas.microsoft.com/office/drawing/2014/main" id="{33F1F646-1803-1F15-C7A9-B2F81812B2C2}"/>
              </a:ext>
            </a:extLst>
          </p:cNvPr>
          <p:cNvSpPr txBox="1">
            <a:spLocks/>
          </p:cNvSpPr>
          <p:nvPr/>
        </p:nvSpPr>
        <p:spPr>
          <a:xfrm>
            <a:off x="1390468" y="440837"/>
            <a:ext cx="5492195" cy="1352986"/>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lnSpc>
                <a:spcPts val="2797"/>
              </a:lnSpc>
            </a:pPr>
            <a:r>
              <a:rPr lang="en-US" sz="3200" kern="0" dirty="0">
                <a:solidFill>
                  <a:schemeClr val="bg1"/>
                </a:solidFill>
                <a:latin typeface="Graphik Semibold" panose="020B0703030202060203" pitchFamily="34" charset="0"/>
              </a:rPr>
              <a:t>Hack the Future: </a:t>
            </a:r>
            <a:br>
              <a:rPr lang="en-US" sz="3200" kern="0" dirty="0">
                <a:solidFill>
                  <a:schemeClr val="bg1"/>
                </a:solidFill>
                <a:latin typeface="Graphik Semibold" panose="020B0703030202060203" pitchFamily="34" charset="0"/>
              </a:rPr>
            </a:br>
            <a:r>
              <a:rPr lang="en-US" sz="3200" kern="0" dirty="0">
                <a:solidFill>
                  <a:schemeClr val="bg1"/>
                </a:solidFill>
                <a:latin typeface="Graphik Semibold" panose="020B0703030202060203" pitchFamily="34" charset="0"/>
              </a:rPr>
              <a:t>A Gen AI Sprint </a:t>
            </a:r>
            <a:br>
              <a:rPr lang="en-US" sz="3200" kern="0" dirty="0">
                <a:solidFill>
                  <a:schemeClr val="bg1"/>
                </a:solidFill>
                <a:latin typeface="Graphik Semibold" panose="020B0703030202060203" pitchFamily="34" charset="0"/>
              </a:rPr>
            </a:br>
            <a:r>
              <a:rPr lang="en-US" sz="3200" kern="0" dirty="0">
                <a:solidFill>
                  <a:schemeClr val="bg1"/>
                </a:solidFill>
                <a:latin typeface="Graphik Semibold" panose="020B0703030202060203" pitchFamily="34" charset="0"/>
              </a:rPr>
              <a:t>Powered by Data</a:t>
            </a:r>
          </a:p>
        </p:txBody>
      </p:sp>
      <p:pic>
        <p:nvPicPr>
          <p:cNvPr id="9" name="Picture 8">
            <a:extLst>
              <a:ext uri="{FF2B5EF4-FFF2-40B4-BE49-F238E27FC236}">
                <a16:creationId xmlns:a16="http://schemas.microsoft.com/office/drawing/2014/main" id="{D7BAF0C9-82D4-7C6E-8BE1-86DAD93EE96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24152" y="4151423"/>
            <a:ext cx="1295236" cy="1534372"/>
          </a:xfrm>
          <a:prstGeom prst="rect">
            <a:avLst/>
          </a:prstGeom>
        </p:spPr>
      </p:pic>
      <p:pic>
        <p:nvPicPr>
          <p:cNvPr id="11" name="Picture 10">
            <a:extLst>
              <a:ext uri="{FF2B5EF4-FFF2-40B4-BE49-F238E27FC236}">
                <a16:creationId xmlns:a16="http://schemas.microsoft.com/office/drawing/2014/main" id="{5D43A73B-E0FB-4EF8-D28E-AE3CD2539E3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630036" y="4069381"/>
            <a:ext cx="1379431" cy="1606391"/>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58;p14">
            <a:extLst>
              <a:ext uri="{FF2B5EF4-FFF2-40B4-BE49-F238E27FC236}">
                <a16:creationId xmlns:a16="http://schemas.microsoft.com/office/drawing/2014/main" id="{321B8FFC-3ACD-A63B-7FE8-C3E8D22CF879}"/>
              </a:ext>
            </a:extLst>
          </p:cNvPr>
          <p:cNvSpPr txBox="1"/>
          <p:nvPr/>
        </p:nvSpPr>
        <p:spPr>
          <a:xfrm>
            <a:off x="323868" y="352567"/>
            <a:ext cx="11233753" cy="846811"/>
          </a:xfrm>
          <a:prstGeom prst="rect">
            <a:avLst/>
          </a:prstGeom>
          <a:noFill/>
          <a:ln>
            <a:noFill/>
          </a:ln>
        </p:spPr>
        <p:txBody>
          <a:bodyPr spcFirstLastPara="1" wrap="square" lIns="0" tIns="0" rIns="121900" bIns="0" anchor="t" anchorCtr="0">
            <a:noAutofit/>
          </a:bodyPr>
          <a:lstStyle/>
          <a:p>
            <a:pPr defTabSz="1219170">
              <a:lnSpc>
                <a:spcPct val="80000"/>
              </a:lnSpc>
              <a:buClr>
                <a:srgbClr val="000000"/>
              </a:buClr>
              <a:buSzPts val="1100"/>
            </a:pPr>
            <a:r>
              <a:rPr lang="en-GB" sz="2667" b="1" kern="0" dirty="0">
                <a:solidFill>
                  <a:srgbClr val="000000"/>
                </a:solidFill>
                <a:latin typeface="Graphik" panose="020B0503030202060203" pitchFamily="34" charset="0"/>
                <a:ea typeface="Google Sans SemiBold"/>
                <a:cs typeface="Google Sans SemiBold"/>
                <a:sym typeface="Google Sans SemiBold"/>
              </a:rPr>
              <a:t>Entry Submission Summary</a:t>
            </a:r>
            <a:endParaRPr sz="1200" b="1" kern="0" dirty="0">
              <a:solidFill>
                <a:srgbClr val="000000"/>
              </a:solidFill>
              <a:latin typeface="Graphik" panose="020B0503030202060203" pitchFamily="34" charset="0"/>
              <a:ea typeface="Google Sans SemiBold"/>
              <a:cs typeface="Google Sans SemiBold"/>
              <a:sym typeface="Google Sans SemiBold"/>
            </a:endParaRPr>
          </a:p>
        </p:txBody>
      </p:sp>
      <p:graphicFrame>
        <p:nvGraphicFramePr>
          <p:cNvPr id="3" name="Table 2">
            <a:extLst>
              <a:ext uri="{FF2B5EF4-FFF2-40B4-BE49-F238E27FC236}">
                <a16:creationId xmlns:a16="http://schemas.microsoft.com/office/drawing/2014/main" id="{8330E63F-7543-6F17-0E7C-48BE4A3025F6}"/>
              </a:ext>
            </a:extLst>
          </p:cNvPr>
          <p:cNvGraphicFramePr>
            <a:graphicFrameLocks noGrp="1"/>
          </p:cNvGraphicFramePr>
          <p:nvPr>
            <p:extLst>
              <p:ext uri="{D42A27DB-BD31-4B8C-83A1-F6EECF244321}">
                <p14:modId xmlns:p14="http://schemas.microsoft.com/office/powerpoint/2010/main" val="1312944890"/>
              </p:ext>
            </p:extLst>
          </p:nvPr>
        </p:nvGraphicFramePr>
        <p:xfrm>
          <a:off x="323869" y="990600"/>
          <a:ext cx="11614132" cy="5267325"/>
        </p:xfrm>
        <a:graphic>
          <a:graphicData uri="http://schemas.openxmlformats.org/drawingml/2006/table">
            <a:tbl>
              <a:tblPr bandRow="1">
                <a:tableStyleId>{B301B821-A1FF-4177-AEE7-76D212191A09}</a:tableStyleId>
              </a:tblPr>
              <a:tblGrid>
                <a:gridCol w="3655799">
                  <a:extLst>
                    <a:ext uri="{9D8B030D-6E8A-4147-A177-3AD203B41FA5}">
                      <a16:colId xmlns:a16="http://schemas.microsoft.com/office/drawing/2014/main" val="562209318"/>
                    </a:ext>
                  </a:extLst>
                </a:gridCol>
                <a:gridCol w="7958333">
                  <a:extLst>
                    <a:ext uri="{9D8B030D-6E8A-4147-A177-3AD203B41FA5}">
                      <a16:colId xmlns:a16="http://schemas.microsoft.com/office/drawing/2014/main" val="400706380"/>
                    </a:ext>
                  </a:extLst>
                </a:gridCol>
              </a:tblGrid>
              <a:tr h="828675">
                <a:tc>
                  <a:txBody>
                    <a:bodyPr/>
                    <a:lstStyle/>
                    <a:p>
                      <a:pPr algn="ctr"/>
                      <a:r>
                        <a:rPr lang="en-US" b="1" dirty="0">
                          <a:latin typeface="Graphik" panose="020B0503030202060203" pitchFamily="34" charset="0"/>
                        </a:rPr>
                        <a:t>Idea Title</a:t>
                      </a:r>
                      <a:br>
                        <a:rPr lang="en-US" dirty="0">
                          <a:latin typeface="Graphik" panose="020B0503030202060203" pitchFamily="34" charset="0"/>
                        </a:rPr>
                      </a:br>
                      <a:r>
                        <a:rPr lang="en-US" sz="1400" b="0" i="0" u="none" strike="noStrike" cap="none" dirty="0">
                          <a:solidFill>
                            <a:schemeClr val="dk1"/>
                          </a:solidFill>
                          <a:effectLst/>
                          <a:latin typeface="Graphik" panose="020B0503030202060203" pitchFamily="34" charset="0"/>
                          <a:ea typeface="+mn-ea"/>
                          <a:cs typeface="+mn-cs"/>
                          <a:sym typeface="Arial"/>
                        </a:rPr>
                        <a:t>(Provide a concise and impactful title for your idea.)</a:t>
                      </a:r>
                      <a:endParaRPr lang="en-US" dirty="0">
                        <a:latin typeface="Graphik" panose="020B050303020206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D9FFF"/>
                    </a:solidFill>
                  </a:tcPr>
                </a:tc>
                <a:tc>
                  <a:txBody>
                    <a:bodyPr/>
                    <a:lstStyle/>
                    <a:p>
                      <a:r>
                        <a:rPr lang="en-US" dirty="0"/>
                        <a:t>Smart Cart: Personalized AI Shopping Assistant</a:t>
                      </a:r>
                      <a:endParaRPr lang="en-US" dirty="0">
                        <a:latin typeface="Graphik" panose="020B050303020206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D9FFF"/>
                    </a:solidFill>
                  </a:tcPr>
                </a:tc>
                <a:extLst>
                  <a:ext uri="{0D108BD9-81ED-4DB2-BD59-A6C34878D82A}">
                    <a16:rowId xmlns:a16="http://schemas.microsoft.com/office/drawing/2014/main" val="2836812125"/>
                  </a:ext>
                </a:extLst>
              </a:tr>
              <a:tr h="816769">
                <a:tc>
                  <a:txBody>
                    <a:bodyPr/>
                    <a:lstStyle/>
                    <a:p>
                      <a:pPr algn="ctr"/>
                      <a:r>
                        <a:rPr lang="en-US" b="1" dirty="0">
                          <a:latin typeface="Graphik" panose="020B0503030202060203" pitchFamily="34" charset="0"/>
                        </a:rPr>
                        <a:t>Team Name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latin typeface="Graphik" panose="020B0503030202060203" pitchFamily="34" charset="0"/>
                        </a:rPr>
                        <a:t>She codes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9433584"/>
                  </a:ext>
                </a:extLst>
              </a:tr>
              <a:tr h="1840706">
                <a:tc>
                  <a:txBody>
                    <a:bodyPr/>
                    <a:lstStyle/>
                    <a:p>
                      <a:pPr algn="ctr"/>
                      <a:r>
                        <a:rPr lang="en-US" b="1" dirty="0">
                          <a:latin typeface="Graphik" panose="020B0503030202060203" pitchFamily="34" charset="0"/>
                        </a:rPr>
                        <a:t>Problem Statement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D9FFF"/>
                    </a:solidFill>
                  </a:tcPr>
                </a:tc>
                <a:tc>
                  <a:txBody>
                    <a:bodyPr/>
                    <a:lstStyle/>
                    <a:p>
                      <a:r>
                        <a:rPr lang="en-US" sz="1050" i="1" dirty="0"/>
                        <a:t>I</a:t>
                      </a:r>
                      <a:r>
                        <a:rPr lang="en-US" sz="1050" dirty="0"/>
                        <a:t>n the competitive world of e-commerce, providing personalized and relevant product recommendations is key to improving customer experience, increasing conversion rates, and boosting sales.</a:t>
                      </a:r>
                      <a:br>
                        <a:rPr lang="en-US" sz="1050" dirty="0"/>
                      </a:br>
                      <a:r>
                        <a:rPr lang="en-US" sz="1050" dirty="0"/>
                        <a:t>In this challenge, your task is to build a multi-agentic AI system that delivers hyper-personalized product recommendations for an e-commerce platform. This system will utilize different agents representing customers, products, and recommendation engines, all collaborating to analyze browsing behavior, predict user preferences, and optimize the overall shopping experience. Your Data &amp; AI system should enable the e-commerce platform to deliver tailored recommendations based on each customer's behavior and interests, ultimately improving engagement, increasing average order value, enhancing customer retention, and driving higher conversion rates</a:t>
                      </a:r>
                      <a:r>
                        <a:rPr lang="en-US" dirty="0"/>
                        <a:t>.</a:t>
                      </a:r>
                      <a:endParaRPr lang="en-US" dirty="0">
                        <a:latin typeface="Graphik" panose="020B050303020206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D9FFF"/>
                    </a:solidFill>
                  </a:tcPr>
                </a:tc>
                <a:extLst>
                  <a:ext uri="{0D108BD9-81ED-4DB2-BD59-A6C34878D82A}">
                    <a16:rowId xmlns:a16="http://schemas.microsoft.com/office/drawing/2014/main" val="1929743077"/>
                  </a:ext>
                </a:extLst>
              </a:tr>
              <a:tr h="1781175">
                <a:tc>
                  <a:txBody>
                    <a:bodyPr/>
                    <a:lstStyle/>
                    <a:p>
                      <a:pPr algn="ctr"/>
                      <a:r>
                        <a:rPr lang="en-US" b="1" dirty="0">
                          <a:latin typeface="Graphik" panose="020B0503030202060203" pitchFamily="34" charset="0"/>
                        </a:rPr>
                        <a:t>Proposed Solution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50" dirty="0"/>
                        <a:t>Our solution is a Smart Shopping Recommender System designed to deliver hyper-personalized product recommendations on an e-commerce platform. It is built using a multi-agent architecture where individual agents represent customers, products, and recommendation engines, working together to analyze user behavior and optimize the shopping experience. The backend is developed with </a:t>
                      </a:r>
                      <a:r>
                        <a:rPr lang="en-US" sz="1050" dirty="0" err="1"/>
                        <a:t>FastAPI</a:t>
                      </a:r>
                      <a:r>
                        <a:rPr lang="en-US" sz="1050" dirty="0"/>
                        <a:t>, ensuring fast and scalable API responses, while the frontend uses </a:t>
                      </a:r>
                      <a:r>
                        <a:rPr lang="en-US" sz="1050" dirty="0" err="1"/>
                        <a:t>Streamlit</a:t>
                      </a:r>
                      <a:r>
                        <a:rPr lang="en-US" sz="1050" dirty="0"/>
                        <a:t> to provide an interactive user interface. Product data is stored in a SQLite database and includes details such as names, prices, and images. When a user selects their ID, the system fetches and displays tailored product recommendations in real-time, creating a seamless and engaging experience aimed at increasing conversion rates and customer satisfaction</a:t>
                      </a:r>
                      <a:r>
                        <a:rPr lang="en-US" dirty="0"/>
                        <a:t>.</a:t>
                      </a:r>
                      <a:endParaRPr lang="en-US" dirty="0">
                        <a:latin typeface="Graphik" panose="020B050303020206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66236264"/>
                  </a:ext>
                </a:extLst>
              </a:tr>
            </a:tbl>
          </a:graphicData>
        </a:graphic>
      </p:graphicFrame>
    </p:spTree>
    <p:extLst>
      <p:ext uri="{BB962C8B-B14F-4D97-AF65-F5344CB8AC3E}">
        <p14:creationId xmlns:p14="http://schemas.microsoft.com/office/powerpoint/2010/main" val="15097509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9" name="Google Shape;79;p16"/>
          <p:cNvSpPr/>
          <p:nvPr/>
        </p:nvSpPr>
        <p:spPr>
          <a:xfrm>
            <a:off x="-8200" y="6686400"/>
            <a:ext cx="12208400" cy="171600"/>
          </a:xfrm>
          <a:prstGeom prst="rect">
            <a:avLst/>
          </a:prstGeom>
          <a:gradFill>
            <a:gsLst>
              <a:gs pos="0">
                <a:srgbClr val="3754A9"/>
              </a:gs>
              <a:gs pos="100000">
                <a:srgbClr val="6F21A8"/>
              </a:gs>
            </a:gsLst>
            <a:lin ang="2700006" scaled="0"/>
          </a:gradFill>
          <a:ln>
            <a:noFill/>
          </a:ln>
          <a:effectLst>
            <a:outerShdw blurRad="57150" dist="19050" dir="5400000" algn="bl" rotWithShape="0">
              <a:schemeClr val="lt1">
                <a:alpha val="50000"/>
              </a:schemeClr>
            </a:outerShdw>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 name="Google Shape;58;p14">
            <a:extLst>
              <a:ext uri="{FF2B5EF4-FFF2-40B4-BE49-F238E27FC236}">
                <a16:creationId xmlns:a16="http://schemas.microsoft.com/office/drawing/2014/main" id="{AB77DFBE-3C54-4522-B5C5-3BB4462B5C4E}"/>
              </a:ext>
            </a:extLst>
          </p:cNvPr>
          <p:cNvSpPr txBox="1"/>
          <p:nvPr/>
        </p:nvSpPr>
        <p:spPr>
          <a:xfrm>
            <a:off x="323868" y="352567"/>
            <a:ext cx="11233753" cy="846811"/>
          </a:xfrm>
          <a:prstGeom prst="rect">
            <a:avLst/>
          </a:prstGeom>
          <a:noFill/>
          <a:ln>
            <a:noFill/>
          </a:ln>
        </p:spPr>
        <p:txBody>
          <a:bodyPr spcFirstLastPara="1" wrap="square" lIns="0" tIns="0" rIns="121900" bIns="0" anchor="t" anchorCtr="0">
            <a:noAutofit/>
          </a:bodyPr>
          <a:lstStyle/>
          <a:p>
            <a:pPr defTabSz="1219170">
              <a:lnSpc>
                <a:spcPct val="80000"/>
              </a:lnSpc>
              <a:buClr>
                <a:srgbClr val="000000"/>
              </a:buClr>
              <a:buSzPts val="1100"/>
            </a:pPr>
            <a:r>
              <a:rPr lang="en-GB" sz="2667" b="1" kern="0" dirty="0">
                <a:solidFill>
                  <a:srgbClr val="000000"/>
                </a:solidFill>
                <a:latin typeface="Graphik" panose="020B0503030202060203" pitchFamily="34" charset="0"/>
                <a:ea typeface="Google Sans SemiBold"/>
                <a:cs typeface="Google Sans SemiBold"/>
                <a:sym typeface="Google Sans SemiBold"/>
              </a:rPr>
              <a:t>Problem statement you are trying to address</a:t>
            </a:r>
            <a:endParaRPr sz="1200" b="1" kern="0" dirty="0">
              <a:solidFill>
                <a:srgbClr val="000000"/>
              </a:solidFill>
              <a:latin typeface="Graphik" panose="020B0503030202060203" pitchFamily="34" charset="0"/>
              <a:ea typeface="Google Sans SemiBold"/>
              <a:cs typeface="Google Sans SemiBold"/>
              <a:sym typeface="Google Sans SemiBold"/>
            </a:endParaRPr>
          </a:p>
        </p:txBody>
      </p:sp>
      <p:sp>
        <p:nvSpPr>
          <p:cNvPr id="4" name="TextBox 3">
            <a:extLst>
              <a:ext uri="{FF2B5EF4-FFF2-40B4-BE49-F238E27FC236}">
                <a16:creationId xmlns:a16="http://schemas.microsoft.com/office/drawing/2014/main" id="{6058C355-D005-EC59-2437-3019D2F1D7CD}"/>
              </a:ext>
            </a:extLst>
          </p:cNvPr>
          <p:cNvSpPr txBox="1"/>
          <p:nvPr/>
        </p:nvSpPr>
        <p:spPr>
          <a:xfrm>
            <a:off x="323867" y="1947333"/>
            <a:ext cx="11419399" cy="1754326"/>
          </a:xfrm>
          <a:prstGeom prst="rect">
            <a:avLst/>
          </a:prstGeom>
          <a:noFill/>
        </p:spPr>
        <p:txBody>
          <a:bodyPr wrap="square">
            <a:spAutoFit/>
          </a:bodyPr>
          <a:lstStyle/>
          <a:p>
            <a:r>
              <a:rPr lang="en-US" dirty="0"/>
              <a:t>In the competitive landscape of e-commerce, delivering personalized and relevant product recommendations is critical for improving customer satisfaction, increasing engagement, and driving sales. However, many platforms still rely on generic suggestions that fail to reflect individual preferences, leading to poor user experience and reduced conversion rates. This project aims to address this gap by building a multi-agent AI system that leverages customer behavior data to provide hyper-personalized product recommendations, ultimately optimizing the online shopping journey.</a:t>
            </a:r>
          </a:p>
        </p:txBody>
      </p:sp>
      <p:sp>
        <p:nvSpPr>
          <p:cNvPr id="6" name="TextBox 5">
            <a:extLst>
              <a:ext uri="{FF2B5EF4-FFF2-40B4-BE49-F238E27FC236}">
                <a16:creationId xmlns:a16="http://schemas.microsoft.com/office/drawing/2014/main" id="{F23D66F2-9966-5388-F326-4020DAFD4920}"/>
              </a:ext>
            </a:extLst>
          </p:cNvPr>
          <p:cNvSpPr txBox="1"/>
          <p:nvPr/>
        </p:nvSpPr>
        <p:spPr>
          <a:xfrm>
            <a:off x="323867" y="1474106"/>
            <a:ext cx="11419399" cy="400110"/>
          </a:xfrm>
          <a:prstGeom prst="rect">
            <a:avLst/>
          </a:prstGeom>
          <a:noFill/>
        </p:spPr>
        <p:txBody>
          <a:bodyPr wrap="square">
            <a:spAutoFit/>
          </a:bodyPr>
          <a:lstStyle/>
          <a:p>
            <a:r>
              <a:rPr lang="en-US" sz="2000" dirty="0">
                <a:latin typeface="Arial Black" panose="020B0A04020102020204" pitchFamily="34" charset="0"/>
              </a:rPr>
              <a:t>Problem statement 2: Smart shopping: Data and AI for Personalized E-Commerce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9" name="Google Shape;79;p16"/>
          <p:cNvSpPr/>
          <p:nvPr/>
        </p:nvSpPr>
        <p:spPr>
          <a:xfrm>
            <a:off x="-8200" y="6686400"/>
            <a:ext cx="12208400" cy="171600"/>
          </a:xfrm>
          <a:prstGeom prst="rect">
            <a:avLst/>
          </a:prstGeom>
          <a:gradFill>
            <a:gsLst>
              <a:gs pos="0">
                <a:srgbClr val="3754A9"/>
              </a:gs>
              <a:gs pos="100000">
                <a:srgbClr val="6F21A8"/>
              </a:gs>
            </a:gsLst>
            <a:lin ang="2700006" scaled="0"/>
          </a:gradFill>
          <a:ln>
            <a:noFill/>
          </a:ln>
          <a:effectLst>
            <a:outerShdw blurRad="57150" dist="19050" dir="5400000" algn="bl" rotWithShape="0">
              <a:schemeClr val="lt1">
                <a:alpha val="50000"/>
              </a:schemeClr>
            </a:outerShdw>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 name="TextBox 3">
            <a:extLst>
              <a:ext uri="{FF2B5EF4-FFF2-40B4-BE49-F238E27FC236}">
                <a16:creationId xmlns:a16="http://schemas.microsoft.com/office/drawing/2014/main" id="{ABB863DC-4CA8-153B-F4C0-D2ABD6C747E7}"/>
              </a:ext>
            </a:extLst>
          </p:cNvPr>
          <p:cNvSpPr txBox="1"/>
          <p:nvPr/>
        </p:nvSpPr>
        <p:spPr>
          <a:xfrm>
            <a:off x="370744" y="1506079"/>
            <a:ext cx="11139999" cy="3139321"/>
          </a:xfrm>
          <a:prstGeom prst="rect">
            <a:avLst/>
          </a:prstGeom>
          <a:noFill/>
        </p:spPr>
        <p:txBody>
          <a:bodyPr wrap="square">
            <a:spAutoFit/>
          </a:bodyPr>
          <a:lstStyle/>
          <a:p>
            <a:r>
              <a:rPr lang="en-US" dirty="0"/>
              <a:t>Our project, Smart Shopping Recommender, is an AI-powered web application designed to enhance the online shopping experience through intelligent product recommendations. The solution uses a </a:t>
            </a:r>
            <a:r>
              <a:rPr lang="en-US" dirty="0" err="1"/>
              <a:t>FastAPI</a:t>
            </a:r>
            <a:r>
              <a:rPr lang="en-US" dirty="0"/>
              <a:t> backend to serve product data from an SQLite database and a </a:t>
            </a:r>
            <a:r>
              <a:rPr lang="en-US" dirty="0" err="1"/>
              <a:t>Streamlit</a:t>
            </a:r>
            <a:r>
              <a:rPr lang="en-US" dirty="0"/>
              <a:t>-based frontend that allows users to interact with the system seamlessly. Upon selecting their user ID, customers receive a curated list of recommended products, complete with images, names, and prices, displayed in a clean and engaging UI.</a:t>
            </a:r>
          </a:p>
          <a:p>
            <a:endParaRPr lang="en-US" dirty="0"/>
          </a:p>
          <a:p>
            <a:r>
              <a:rPr lang="en-US" dirty="0"/>
              <a:t>This system addresses the core problem of decision fatigue and inefficient browsing in online shopping by offering a personalized and intuitive experience. It simulates real-world smart recommender systems used by e-commerce platforms like Amazon or Flipkart. The architecture is modular, allowing easy scalability for future enhancements like user profiling, advanced recommendation algorithms, and integration with third-party APIs.</a:t>
            </a:r>
          </a:p>
        </p:txBody>
      </p:sp>
      <p:sp>
        <p:nvSpPr>
          <p:cNvPr id="6" name="TextBox 5">
            <a:extLst>
              <a:ext uri="{FF2B5EF4-FFF2-40B4-BE49-F238E27FC236}">
                <a16:creationId xmlns:a16="http://schemas.microsoft.com/office/drawing/2014/main" id="{6E3824CA-24C0-9451-DC34-76A64ABE9CFE}"/>
              </a:ext>
            </a:extLst>
          </p:cNvPr>
          <p:cNvSpPr txBox="1"/>
          <p:nvPr/>
        </p:nvSpPr>
        <p:spPr>
          <a:xfrm>
            <a:off x="370744" y="583212"/>
            <a:ext cx="10864523" cy="830997"/>
          </a:xfrm>
          <a:prstGeom prst="rect">
            <a:avLst/>
          </a:prstGeom>
          <a:noFill/>
        </p:spPr>
        <p:txBody>
          <a:bodyPr wrap="square">
            <a:spAutoFit/>
          </a:bodyPr>
          <a:lstStyle/>
          <a:p>
            <a:r>
              <a:rPr lang="en-US" sz="4800" dirty="0">
                <a:latin typeface="Calibri" panose="020F0502020204030204" pitchFamily="34" charset="0"/>
                <a:ea typeface="Calibri" panose="020F0502020204030204" pitchFamily="34" charset="0"/>
                <a:cs typeface="Calibri" panose="020F0502020204030204" pitchFamily="34" charset="0"/>
              </a:rPr>
              <a:t>Proposed solution Overview</a:t>
            </a:r>
          </a:p>
        </p:txBody>
      </p:sp>
    </p:spTree>
    <p:extLst>
      <p:ext uri="{BB962C8B-B14F-4D97-AF65-F5344CB8AC3E}">
        <p14:creationId xmlns:p14="http://schemas.microsoft.com/office/powerpoint/2010/main" val="8693630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9" name="Google Shape;79;p16"/>
          <p:cNvSpPr/>
          <p:nvPr/>
        </p:nvSpPr>
        <p:spPr>
          <a:xfrm>
            <a:off x="-8200" y="6686400"/>
            <a:ext cx="12208400" cy="171600"/>
          </a:xfrm>
          <a:prstGeom prst="rect">
            <a:avLst/>
          </a:prstGeom>
          <a:gradFill>
            <a:gsLst>
              <a:gs pos="0">
                <a:srgbClr val="3754A9"/>
              </a:gs>
              <a:gs pos="100000">
                <a:srgbClr val="6F21A8"/>
              </a:gs>
            </a:gsLst>
            <a:lin ang="2700006" scaled="0"/>
          </a:gradFill>
          <a:ln>
            <a:noFill/>
          </a:ln>
          <a:effectLst>
            <a:outerShdw blurRad="57150" dist="19050" dir="5400000" algn="bl" rotWithShape="0">
              <a:schemeClr val="lt1">
                <a:alpha val="50000"/>
              </a:schemeClr>
            </a:outerShdw>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4" name="TextBox 3">
            <a:extLst>
              <a:ext uri="{FF2B5EF4-FFF2-40B4-BE49-F238E27FC236}">
                <a16:creationId xmlns:a16="http://schemas.microsoft.com/office/drawing/2014/main" id="{7ABA98D9-C997-6E09-AAB0-2A14E11670B4}"/>
              </a:ext>
            </a:extLst>
          </p:cNvPr>
          <p:cNvSpPr txBox="1"/>
          <p:nvPr/>
        </p:nvSpPr>
        <p:spPr>
          <a:xfrm>
            <a:off x="194734" y="117545"/>
            <a:ext cx="6163732" cy="646331"/>
          </a:xfrm>
          <a:prstGeom prst="rect">
            <a:avLst/>
          </a:prstGeom>
          <a:noFill/>
        </p:spPr>
        <p:txBody>
          <a:bodyPr wrap="square">
            <a:spAutoFit/>
          </a:bodyPr>
          <a:lstStyle/>
          <a:p>
            <a:r>
              <a:rPr lang="en-US" sz="3600" b="1" dirty="0"/>
              <a:t>Technologies used</a:t>
            </a:r>
          </a:p>
        </p:txBody>
      </p:sp>
      <p:sp>
        <p:nvSpPr>
          <p:cNvPr id="6" name="TextBox 5">
            <a:extLst>
              <a:ext uri="{FF2B5EF4-FFF2-40B4-BE49-F238E27FC236}">
                <a16:creationId xmlns:a16="http://schemas.microsoft.com/office/drawing/2014/main" id="{154718A1-B8F1-5B78-A993-BE304A0208D7}"/>
              </a:ext>
            </a:extLst>
          </p:cNvPr>
          <p:cNvSpPr txBox="1"/>
          <p:nvPr/>
        </p:nvSpPr>
        <p:spPr>
          <a:xfrm>
            <a:off x="194734" y="1195844"/>
            <a:ext cx="11150599" cy="3970318"/>
          </a:xfrm>
          <a:prstGeom prst="rect">
            <a:avLst/>
          </a:prstGeom>
          <a:noFill/>
        </p:spPr>
        <p:txBody>
          <a:bodyPr wrap="square">
            <a:spAutoFit/>
          </a:bodyPr>
          <a:lstStyle/>
          <a:p>
            <a:pPr marL="285750" indent="-285750">
              <a:buFont typeface="Arial" panose="020B0604020202020204" pitchFamily="34" charset="0"/>
              <a:buChar char="•"/>
            </a:pPr>
            <a:r>
              <a:rPr lang="en-US" dirty="0"/>
              <a:t>Python – Core programming language used for backend logic and data handling.</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err="1"/>
              <a:t>FastAPI</a:t>
            </a:r>
            <a:r>
              <a:rPr lang="en-US" dirty="0"/>
              <a:t> – Lightweight and high-performance backend framework to build RESTful API for product recommendations.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SQLite – Lightweight relational database to store product information such as name, price, and image URL.</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err="1"/>
              <a:t>Streamlit</a:t>
            </a:r>
            <a:r>
              <a:rPr lang="en-US" dirty="0"/>
              <a:t> – Easy-to-use Python framework to create an interactive web frontend for users to receive recommendations.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err="1"/>
              <a:t>Unsplash</a:t>
            </a:r>
            <a:r>
              <a:rPr lang="en-US" dirty="0"/>
              <a:t> – Source of product images to visually enrich the shopping experience.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err="1"/>
              <a:t>Uvicorn</a:t>
            </a:r>
            <a:r>
              <a:rPr lang="en-US" dirty="0"/>
              <a:t> – ASGI server used to run the </a:t>
            </a:r>
            <a:r>
              <a:rPr lang="en-US" dirty="0" err="1"/>
              <a:t>FastAPI</a:t>
            </a:r>
            <a:r>
              <a:rPr lang="en-US" dirty="0"/>
              <a:t> backend with automatic reloading.</a:t>
            </a:r>
          </a:p>
        </p:txBody>
      </p:sp>
    </p:spTree>
    <p:extLst>
      <p:ext uri="{BB962C8B-B14F-4D97-AF65-F5344CB8AC3E}">
        <p14:creationId xmlns:p14="http://schemas.microsoft.com/office/powerpoint/2010/main" val="35535219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9" name="Google Shape;79;p16"/>
          <p:cNvSpPr/>
          <p:nvPr/>
        </p:nvSpPr>
        <p:spPr>
          <a:xfrm>
            <a:off x="-8200" y="6686400"/>
            <a:ext cx="12208400" cy="171600"/>
          </a:xfrm>
          <a:prstGeom prst="rect">
            <a:avLst/>
          </a:prstGeom>
          <a:gradFill>
            <a:gsLst>
              <a:gs pos="0">
                <a:srgbClr val="3754A9"/>
              </a:gs>
              <a:gs pos="100000">
                <a:srgbClr val="6F21A8"/>
              </a:gs>
            </a:gsLst>
            <a:lin ang="2700006" scaled="0"/>
          </a:gradFill>
          <a:ln>
            <a:noFill/>
          </a:ln>
          <a:effectLst>
            <a:outerShdw blurRad="57150" dist="19050" dir="5400000" algn="bl" rotWithShape="0">
              <a:schemeClr val="lt1">
                <a:alpha val="50000"/>
              </a:schemeClr>
            </a:outerShdw>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 name="Google Shape;58;p14">
            <a:extLst>
              <a:ext uri="{FF2B5EF4-FFF2-40B4-BE49-F238E27FC236}">
                <a16:creationId xmlns:a16="http://schemas.microsoft.com/office/drawing/2014/main" id="{AB77DFBE-3C54-4522-B5C5-3BB4462B5C4E}"/>
              </a:ext>
            </a:extLst>
          </p:cNvPr>
          <p:cNvSpPr txBox="1"/>
          <p:nvPr/>
        </p:nvSpPr>
        <p:spPr>
          <a:xfrm>
            <a:off x="323869" y="267900"/>
            <a:ext cx="11233753" cy="846811"/>
          </a:xfrm>
          <a:prstGeom prst="rect">
            <a:avLst/>
          </a:prstGeom>
          <a:noFill/>
          <a:ln>
            <a:noFill/>
          </a:ln>
        </p:spPr>
        <p:txBody>
          <a:bodyPr spcFirstLastPara="1" wrap="square" lIns="0" tIns="0" rIns="121900" bIns="0" anchor="t" anchorCtr="0">
            <a:noAutofit/>
          </a:bodyPr>
          <a:lstStyle/>
          <a:p>
            <a:pPr defTabSz="1219170">
              <a:lnSpc>
                <a:spcPct val="80000"/>
              </a:lnSpc>
              <a:buClr>
                <a:srgbClr val="000000"/>
              </a:buClr>
              <a:buSzPts val="1100"/>
            </a:pPr>
            <a:r>
              <a:rPr lang="en-IN" sz="2667" b="1" kern="0" dirty="0">
                <a:solidFill>
                  <a:srgbClr val="000000"/>
                </a:solidFill>
                <a:latin typeface="Graphik" panose="020B0503030202060203" pitchFamily="34" charset="0"/>
                <a:ea typeface="Google Sans SemiBold"/>
                <a:cs typeface="Google Sans SemiBold"/>
                <a:sym typeface="Arial"/>
              </a:rPr>
              <a:t>Agents' interaction design </a:t>
            </a:r>
          </a:p>
        </p:txBody>
      </p:sp>
      <p:sp>
        <p:nvSpPr>
          <p:cNvPr id="4" name="TextBox 3">
            <a:extLst>
              <a:ext uri="{FF2B5EF4-FFF2-40B4-BE49-F238E27FC236}">
                <a16:creationId xmlns:a16="http://schemas.microsoft.com/office/drawing/2014/main" id="{FA9FE74B-DCC0-46B8-8CAB-2264903E008F}"/>
              </a:ext>
            </a:extLst>
          </p:cNvPr>
          <p:cNvSpPr txBox="1"/>
          <p:nvPr/>
        </p:nvSpPr>
        <p:spPr>
          <a:xfrm>
            <a:off x="323869" y="1238178"/>
            <a:ext cx="11012998" cy="3416320"/>
          </a:xfrm>
          <a:prstGeom prst="rect">
            <a:avLst/>
          </a:prstGeom>
          <a:noFill/>
        </p:spPr>
        <p:txBody>
          <a:bodyPr wrap="square">
            <a:spAutoFit/>
          </a:bodyPr>
          <a:lstStyle/>
          <a:p>
            <a:r>
              <a:rPr lang="en-US" dirty="0"/>
              <a:t>In our system, two main agents interact to deliver personalized shopping recommendations:</a:t>
            </a:r>
          </a:p>
          <a:p>
            <a:endParaRPr lang="en-US" dirty="0"/>
          </a:p>
          <a:p>
            <a:pPr marL="285750" indent="-285750">
              <a:buFont typeface="Arial" panose="020B0604020202020204" pitchFamily="34" charset="0"/>
              <a:buChar char="•"/>
            </a:pPr>
            <a:r>
              <a:rPr lang="en-US" dirty="0"/>
              <a:t>    User Agent (Frontend) – This agent is built using </a:t>
            </a:r>
            <a:r>
              <a:rPr lang="en-US" dirty="0" err="1"/>
              <a:t>Streamlit</a:t>
            </a:r>
            <a:r>
              <a:rPr lang="en-US" dirty="0"/>
              <a:t>. It allows users to select their ID and triggers a request to fetch personalized product recommendations. It is responsible for presenting the recommended items in an interactive and user-friendly interface.</a:t>
            </a:r>
          </a:p>
          <a:p>
            <a:endParaRPr lang="en-US" dirty="0"/>
          </a:p>
          <a:p>
            <a:pPr marL="285750" indent="-285750">
              <a:buFont typeface="Arial" panose="020B0604020202020204" pitchFamily="34" charset="0"/>
              <a:buChar char="•"/>
            </a:pPr>
            <a:r>
              <a:rPr lang="en-US" dirty="0"/>
              <a:t>    Recommendation Agent (Backend) – Powered by </a:t>
            </a:r>
            <a:r>
              <a:rPr lang="en-US" dirty="0" err="1"/>
              <a:t>FastAPI</a:t>
            </a:r>
            <a:r>
              <a:rPr lang="en-US" dirty="0"/>
              <a:t>, this agent handles incoming requests from the frontend, queries the SQLite database for product information, and returns a list of product recommendations. It ensures smooth and efficient data handling and communication.</a:t>
            </a:r>
          </a:p>
          <a:p>
            <a:endParaRPr lang="en-US" dirty="0"/>
          </a:p>
          <a:p>
            <a:r>
              <a:rPr lang="en-US" dirty="0"/>
              <a:t>These agents work collaboratively: the frontend captures user input, the backend processes it and returns relevant data, and the frontend displays the results in real time.</a:t>
            </a:r>
          </a:p>
        </p:txBody>
      </p:sp>
    </p:spTree>
    <p:extLst>
      <p:ext uri="{BB962C8B-B14F-4D97-AF65-F5344CB8AC3E}">
        <p14:creationId xmlns:p14="http://schemas.microsoft.com/office/powerpoint/2010/main" val="32597013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9" name="Google Shape;79;p16"/>
          <p:cNvSpPr/>
          <p:nvPr/>
        </p:nvSpPr>
        <p:spPr>
          <a:xfrm>
            <a:off x="-8200" y="6686400"/>
            <a:ext cx="12208400" cy="171600"/>
          </a:xfrm>
          <a:prstGeom prst="rect">
            <a:avLst/>
          </a:prstGeom>
          <a:gradFill>
            <a:gsLst>
              <a:gs pos="0">
                <a:srgbClr val="3754A9"/>
              </a:gs>
              <a:gs pos="100000">
                <a:srgbClr val="6F21A8"/>
              </a:gs>
            </a:gsLst>
            <a:lin ang="2700006" scaled="0"/>
          </a:gradFill>
          <a:ln>
            <a:noFill/>
          </a:ln>
          <a:effectLst>
            <a:outerShdw blurRad="57150" dist="19050" dir="5400000" algn="bl" rotWithShape="0">
              <a:schemeClr val="lt1">
                <a:alpha val="50000"/>
              </a:schemeClr>
            </a:outerShdw>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 name="Google Shape;58;p14">
            <a:extLst>
              <a:ext uri="{FF2B5EF4-FFF2-40B4-BE49-F238E27FC236}">
                <a16:creationId xmlns:a16="http://schemas.microsoft.com/office/drawing/2014/main" id="{AB77DFBE-3C54-4522-B5C5-3BB4462B5C4E}"/>
              </a:ext>
            </a:extLst>
          </p:cNvPr>
          <p:cNvSpPr txBox="1"/>
          <p:nvPr/>
        </p:nvSpPr>
        <p:spPr>
          <a:xfrm>
            <a:off x="323868" y="352567"/>
            <a:ext cx="11233753" cy="846811"/>
          </a:xfrm>
          <a:prstGeom prst="rect">
            <a:avLst/>
          </a:prstGeom>
          <a:noFill/>
          <a:ln>
            <a:noFill/>
          </a:ln>
        </p:spPr>
        <p:txBody>
          <a:bodyPr spcFirstLastPara="1" wrap="square" lIns="0" tIns="0" rIns="121900" bIns="0" anchor="t" anchorCtr="0">
            <a:noAutofit/>
          </a:bodyPr>
          <a:lstStyle/>
          <a:p>
            <a:pPr defTabSz="1219170">
              <a:lnSpc>
                <a:spcPct val="80000"/>
              </a:lnSpc>
              <a:buClr>
                <a:srgbClr val="000000"/>
              </a:buClr>
              <a:buSzPts val="1100"/>
            </a:pPr>
            <a:r>
              <a:rPr lang="en-GB" sz="2667" b="1" kern="0" dirty="0">
                <a:solidFill>
                  <a:srgbClr val="000000"/>
                </a:solidFill>
                <a:latin typeface="Graphik" panose="020B0503030202060203" pitchFamily="34" charset="0"/>
                <a:ea typeface="Google Sans SemiBold"/>
                <a:cs typeface="Google Sans SemiBold"/>
                <a:sym typeface="Google Sans SemiBold"/>
              </a:rPr>
              <a:t>Code structure</a:t>
            </a:r>
          </a:p>
        </p:txBody>
      </p:sp>
      <p:sp>
        <p:nvSpPr>
          <p:cNvPr id="6" name="TextBox 5">
            <a:extLst>
              <a:ext uri="{FF2B5EF4-FFF2-40B4-BE49-F238E27FC236}">
                <a16:creationId xmlns:a16="http://schemas.microsoft.com/office/drawing/2014/main" id="{A59615DC-279D-25FC-F7F6-2C769CDD5D53}"/>
              </a:ext>
            </a:extLst>
          </p:cNvPr>
          <p:cNvSpPr txBox="1"/>
          <p:nvPr/>
        </p:nvSpPr>
        <p:spPr>
          <a:xfrm>
            <a:off x="431800" y="1066443"/>
            <a:ext cx="10160000" cy="3693319"/>
          </a:xfrm>
          <a:prstGeom prst="rect">
            <a:avLst/>
          </a:prstGeom>
          <a:noFill/>
        </p:spPr>
        <p:txBody>
          <a:bodyPr wrap="square">
            <a:spAutoFit/>
          </a:bodyPr>
          <a:lstStyle/>
          <a:p>
            <a:pPr marL="285750" indent="-285750">
              <a:buFont typeface="Arial" panose="020B0604020202020204" pitchFamily="34" charset="0"/>
              <a:buChar char="•"/>
            </a:pPr>
            <a:r>
              <a:rPr lang="en-US" dirty="0"/>
              <a:t>create_db.py – Initializes the SQLite database with product data</a:t>
            </a:r>
          </a:p>
          <a:p>
            <a:endParaRPr lang="en-US" dirty="0"/>
          </a:p>
          <a:p>
            <a:pPr marL="285750" indent="-285750">
              <a:buFont typeface="Arial" panose="020B0604020202020204" pitchFamily="34" charset="0"/>
              <a:buChar char="•"/>
            </a:pPr>
            <a:r>
              <a:rPr lang="en-US" dirty="0"/>
              <a:t>update_products.py – Updates product image URLs and prices</a:t>
            </a:r>
          </a:p>
          <a:p>
            <a:endParaRPr lang="en-US" dirty="0"/>
          </a:p>
          <a:p>
            <a:pPr marL="285750" indent="-285750">
              <a:buFont typeface="Arial" panose="020B0604020202020204" pitchFamily="34" charset="0"/>
              <a:buChar char="•"/>
            </a:pPr>
            <a:r>
              <a:rPr lang="en-US" dirty="0"/>
              <a:t>main.py – </a:t>
            </a:r>
            <a:r>
              <a:rPr lang="en-US" dirty="0" err="1"/>
              <a:t>FastAPI</a:t>
            </a:r>
            <a:r>
              <a:rPr lang="en-US" dirty="0"/>
              <a:t> backend that provides product recommendations</a:t>
            </a:r>
          </a:p>
          <a:p>
            <a:endParaRPr lang="en-US" dirty="0"/>
          </a:p>
          <a:p>
            <a:pPr marL="285750" indent="-285750">
              <a:buFont typeface="Arial" panose="020B0604020202020204" pitchFamily="34" charset="0"/>
              <a:buChar char="•"/>
            </a:pPr>
            <a:r>
              <a:rPr lang="en-US" dirty="0"/>
              <a:t>app.py – </a:t>
            </a:r>
            <a:r>
              <a:rPr lang="en-US" dirty="0" err="1"/>
              <a:t>Streamlit</a:t>
            </a:r>
            <a:r>
              <a:rPr lang="en-US" dirty="0"/>
              <a:t> frontend for user interaction</a:t>
            </a:r>
          </a:p>
          <a:p>
            <a:endParaRPr lang="en-US" dirty="0"/>
          </a:p>
          <a:p>
            <a:pPr marL="285750" indent="-285750">
              <a:buFont typeface="Arial" panose="020B0604020202020204" pitchFamily="34" charset="0"/>
              <a:buChar char="•"/>
            </a:pPr>
            <a:r>
              <a:rPr lang="en-US" dirty="0" err="1"/>
              <a:t>users.db</a:t>
            </a:r>
            <a:r>
              <a:rPr lang="en-US" dirty="0"/>
              <a:t> – SQLite database storing all product details</a:t>
            </a:r>
          </a:p>
          <a:p>
            <a:endParaRPr lang="en-US" dirty="0"/>
          </a:p>
          <a:p>
            <a:pPr marL="285750" indent="-285750">
              <a:buFont typeface="Arial" panose="020B0604020202020204" pitchFamily="34" charset="0"/>
              <a:buChar char="•"/>
            </a:pPr>
            <a:r>
              <a:rPr lang="en-US" dirty="0"/>
              <a:t>README.md – Documentation for project setup and usage</a:t>
            </a:r>
          </a:p>
          <a:p>
            <a:endParaRPr lang="en-US" dirty="0"/>
          </a:p>
          <a:p>
            <a:pPr marL="285750" indent="-285750">
              <a:buFont typeface="Arial" panose="020B0604020202020204" pitchFamily="34" charset="0"/>
              <a:buChar char="•"/>
            </a:pPr>
            <a:r>
              <a:rPr lang="en-US" dirty="0"/>
              <a:t>requirements.txt – List of dependencies</a:t>
            </a:r>
          </a:p>
        </p:txBody>
      </p:sp>
    </p:spTree>
    <p:extLst>
      <p:ext uri="{BB962C8B-B14F-4D97-AF65-F5344CB8AC3E}">
        <p14:creationId xmlns:p14="http://schemas.microsoft.com/office/powerpoint/2010/main" val="2937207318"/>
      </p:ext>
    </p:extLst>
  </p:cSld>
  <p:clrMapOvr>
    <a:masterClrMapping/>
  </p:clrMapOvr>
</p:sld>
</file>

<file path=ppt/theme/theme1.xml><?xml version="1.0" encoding="utf-8"?>
<a:theme xmlns:a="http://schemas.openxmlformats.org/drawingml/2006/main" name="1_Canvas-Theme">
  <a:themeElements>
    <a:clrScheme name="Accenture Default">
      <a:dk1>
        <a:srgbClr val="000000"/>
      </a:dk1>
      <a:lt1>
        <a:srgbClr val="FFFFFF"/>
      </a:lt1>
      <a:dk2>
        <a:srgbClr val="96968C"/>
      </a:dk2>
      <a:lt2>
        <a:srgbClr val="E6E6DC"/>
      </a:lt2>
      <a:accent1>
        <a:srgbClr val="A100FF"/>
      </a:accent1>
      <a:accent2>
        <a:srgbClr val="7500C0"/>
      </a:accent2>
      <a:accent3>
        <a:srgbClr val="460073"/>
      </a:accent3>
      <a:accent4>
        <a:srgbClr val="B355AA"/>
      </a:accent4>
      <a:accent5>
        <a:srgbClr val="BE82FF"/>
      </a:accent5>
      <a:accent6>
        <a:srgbClr val="E6DCFF"/>
      </a:accent6>
      <a:hlink>
        <a:srgbClr val="A100FF"/>
      </a:hlink>
      <a:folHlink>
        <a:srgbClr val="B455AA"/>
      </a:folHlink>
    </a:clrScheme>
    <a:fontScheme name="Graphik">
      <a:majorFont>
        <a:latin typeface="Graphik"/>
        <a:ea typeface=""/>
        <a:cs typeface=""/>
      </a:majorFont>
      <a:minorFont>
        <a:latin typeface="Graph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lIns="0" tIns="0" rIns="0" bIns="0"/>
      <a:lstStyle>
        <a:defPPr marL="0" marR="0" indent="0" algn="l" defTabSz="914400" rtl="0" eaLnBrk="1" fontAlgn="auto" latinLnBrk="0" hangingPunct="1">
          <a:lnSpc>
            <a:spcPct val="100000"/>
          </a:lnSpc>
          <a:spcBef>
            <a:spcPts val="0"/>
          </a:spcBef>
          <a:spcAft>
            <a:spcPts val="0"/>
          </a:spcAft>
          <a:buClrTx/>
          <a:buSzTx/>
          <a:buFontTx/>
          <a:buNone/>
          <a:tabLst/>
          <a:defRPr kumimoji="0" sz="1050" b="0" i="0" u="none" strike="noStrike" kern="1200" cap="none" spc="0" normalizeH="0" baseline="0" noProof="0" dirty="0">
            <a:ln>
              <a:noFill/>
            </a:ln>
            <a:solidFill>
              <a:prstClr val="black">
                <a:alpha val="40000"/>
              </a:prstClr>
            </a:solidFill>
            <a:effectLst/>
            <a:uLnTx/>
            <a:uFillTx/>
            <a:latin typeface="Graphik" panose="020B0503030202060203" pitchFamily="34" charset="77"/>
            <a:ea typeface="+mn-ea"/>
            <a:cs typeface="+mn-cs"/>
          </a:defRPr>
        </a:defPPr>
      </a:lstStyle>
    </a:txDef>
  </a:objectDefaults>
  <a:extraClrSchemeLst/>
  <a:extLst>
    <a:ext uri="{05A4C25C-085E-4340-85A3-A5531E510DB2}">
      <thm15:themeFamily xmlns:thm15="http://schemas.microsoft.com/office/thememl/2012/main" name="Mc_Exp_Presentation-Template_v5-2024" id="{632751DD-A84D-D849-B0B6-44CCDFA99F61}" vid="{69070162-6984-CD4F-9F36-7088033C2B3F}"/>
    </a:ext>
  </a:ext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e0793d39-0939-496d-b129-198edd916feb}" enabled="0" method="" siteId="{e0793d39-0939-496d-b129-198edd916feb}" removed="1"/>
</clbl:labelList>
</file>

<file path=docProps/app.xml><?xml version="1.0" encoding="utf-8"?>
<Properties xmlns="http://schemas.openxmlformats.org/officeDocument/2006/extended-properties" xmlns:vt="http://schemas.openxmlformats.org/officeDocument/2006/docPropsVTypes">
  <TotalTime>212</TotalTime>
  <Words>1177</Words>
  <Application>Microsoft Office PowerPoint</Application>
  <PresentationFormat>Widescreen</PresentationFormat>
  <Paragraphs>81</Paragraphs>
  <Slides>13</Slides>
  <Notes>11</Notes>
  <HiddenSlides>0</HiddenSlides>
  <MMClips>1</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13</vt:i4>
      </vt:variant>
    </vt:vector>
  </HeadingPairs>
  <TitlesOfParts>
    <vt:vector size="23" baseType="lpstr">
      <vt:lpstr>Aptos</vt:lpstr>
      <vt:lpstr>Arial</vt:lpstr>
      <vt:lpstr>Arial Black</vt:lpstr>
      <vt:lpstr>Calibri</vt:lpstr>
      <vt:lpstr>Graphik</vt:lpstr>
      <vt:lpstr>Graphik Light</vt:lpstr>
      <vt:lpstr>Graphik Medium</vt:lpstr>
      <vt:lpstr>Graphik Semibold</vt:lpstr>
      <vt:lpstr>1_Canvas-Theme</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Tolentino, Ma. Antonette</dc:creator>
  <cp:lastModifiedBy>Thahaseen S</cp:lastModifiedBy>
  <cp:revision>3</cp:revision>
  <dcterms:created xsi:type="dcterms:W3CDTF">2025-02-26T01:18:59Z</dcterms:created>
  <dcterms:modified xsi:type="dcterms:W3CDTF">2025-04-05T19:30:15Z</dcterms:modified>
</cp:coreProperties>
</file>