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2" r:id="rId6"/>
    <p:sldId id="259" r:id="rId7"/>
    <p:sldId id="263" r:id="rId8"/>
    <p:sldId id="260" r:id="rId9"/>
    <p:sldId id="264" r:id="rId10"/>
    <p:sldId id="261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64BF-4582-4E24-A378-6B3C17D2FEEA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E93D-EE76-43B0-811E-B908D1DBD2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64BF-4582-4E24-A378-6B3C17D2FEEA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E93D-EE76-43B0-811E-B908D1DBD2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64BF-4582-4E24-A378-6B3C17D2FEEA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E93D-EE76-43B0-811E-B908D1DBD2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64BF-4582-4E24-A378-6B3C17D2FEEA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E93D-EE76-43B0-811E-B908D1DBD2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64BF-4582-4E24-A378-6B3C17D2FEEA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E93D-EE76-43B0-811E-B908D1DBD2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64BF-4582-4E24-A378-6B3C17D2FEEA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E93D-EE76-43B0-811E-B908D1DBD2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64BF-4582-4E24-A378-6B3C17D2FEEA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E93D-EE76-43B0-811E-B908D1DBD2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64BF-4582-4E24-A378-6B3C17D2FEEA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E93D-EE76-43B0-811E-B908D1DBD2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64BF-4582-4E24-A378-6B3C17D2FEEA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E93D-EE76-43B0-811E-B908D1DBD2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64BF-4582-4E24-A378-6B3C17D2FEEA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E93D-EE76-43B0-811E-B908D1DBD2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64BF-4582-4E24-A378-6B3C17D2FEEA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E93D-EE76-43B0-811E-B908D1DBD2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D64BF-4582-4E24-A378-6B3C17D2FEEA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DE93D-EE76-43B0-811E-B908D1DBD2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Tha</a:t>
            </a:r>
            <a:r>
              <a:rPr lang="en-US" dirty="0" smtClean="0"/>
              <a:t> Neighborhood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application that brings neighborhoods closer together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this help the city?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Cas</a:t>
            </a:r>
            <a:r>
              <a:rPr lang="en-US" dirty="0" smtClean="0"/>
              <a:t> –</a:t>
            </a:r>
          </a:p>
          <a:p>
            <a:r>
              <a:rPr lang="en-US" dirty="0" smtClean="0"/>
              <a:t>Robert – </a:t>
            </a:r>
          </a:p>
          <a:p>
            <a:r>
              <a:rPr lang="en-US" dirty="0" smtClean="0"/>
              <a:t>Ned – </a:t>
            </a:r>
          </a:p>
          <a:p>
            <a:r>
              <a:rPr lang="en-US" dirty="0" smtClean="0"/>
              <a:t>Jaime –</a:t>
            </a:r>
          </a:p>
          <a:p>
            <a:r>
              <a:rPr lang="en-US" dirty="0" err="1" smtClean="0"/>
              <a:t>Shen</a:t>
            </a:r>
            <a:r>
              <a:rPr lang="en-US" dirty="0" smtClean="0"/>
              <a:t> -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networks are connecting us to people all across the world</a:t>
            </a:r>
          </a:p>
          <a:p>
            <a:r>
              <a:rPr lang="en-US" dirty="0" smtClean="0"/>
              <a:t>Ironically, most people do not even know the neighbors in their neighborhood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Connect people who can provide services that will bring their neighborhoods closer together</a:t>
            </a:r>
          </a:p>
          <a:p>
            <a:r>
              <a:rPr lang="en-US" dirty="0" smtClean="0"/>
              <a:t>Utilize City of Houston Resources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neighborhood will be represented</a:t>
            </a:r>
          </a:p>
          <a:p>
            <a:r>
              <a:rPr lang="en-US" dirty="0" smtClean="0"/>
              <a:t>People can sign up based on the neighborhood they live</a:t>
            </a:r>
          </a:p>
          <a:p>
            <a:r>
              <a:rPr lang="en-US" dirty="0" smtClean="0"/>
              <a:t>People can sign up for or request services offered in the neighborhood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Carpooling</a:t>
            </a:r>
          </a:p>
          <a:p>
            <a:r>
              <a:rPr lang="en-US" dirty="0" smtClean="0"/>
              <a:t>Buy and sell</a:t>
            </a:r>
          </a:p>
          <a:p>
            <a:r>
              <a:rPr lang="en-US" dirty="0" smtClean="0"/>
              <a:t>Book Club</a:t>
            </a:r>
          </a:p>
          <a:p>
            <a:r>
              <a:rPr lang="en-US" dirty="0" smtClean="0"/>
              <a:t>Jogging Club</a:t>
            </a:r>
          </a:p>
          <a:p>
            <a:r>
              <a:rPr lang="en-US" dirty="0" smtClean="0"/>
              <a:t>Pet Walking</a:t>
            </a:r>
          </a:p>
          <a:p>
            <a:r>
              <a:rPr lang="en-US" dirty="0" smtClean="0"/>
              <a:t>Babysitting</a:t>
            </a:r>
          </a:p>
          <a:p>
            <a:r>
              <a:rPr lang="en-US" dirty="0" smtClean="0"/>
              <a:t>Tutoring</a:t>
            </a:r>
          </a:p>
          <a:p>
            <a:r>
              <a:rPr lang="en-US" dirty="0" smtClean="0"/>
              <a:t>More services as needed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minimal user info</a:t>
            </a:r>
          </a:p>
          <a:p>
            <a:r>
              <a:rPr lang="en-US" dirty="0" smtClean="0"/>
              <a:t>Verify user lives in neighborhood</a:t>
            </a:r>
          </a:p>
          <a:p>
            <a:r>
              <a:rPr lang="en-US" dirty="0" smtClean="0"/>
              <a:t>Give users access to add or apply for services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139</Words>
  <Application>Microsoft Office PowerPoint</Application>
  <PresentationFormat>On-screen Show 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Tha Neighborhood</vt:lpstr>
      <vt:lpstr>Problem Statement</vt:lpstr>
      <vt:lpstr>Concept</vt:lpstr>
      <vt:lpstr>Neighborhoods</vt:lpstr>
      <vt:lpstr>Slide 5</vt:lpstr>
      <vt:lpstr>Services</vt:lpstr>
      <vt:lpstr>Slide 7</vt:lpstr>
      <vt:lpstr>Neighbors</vt:lpstr>
      <vt:lpstr>Slide 9</vt:lpstr>
      <vt:lpstr>Conclusion</vt:lpstr>
      <vt:lpstr>What we learned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 Neighborhood</dc:title>
  <dc:creator>ctv0704</dc:creator>
  <cp:lastModifiedBy>ctv0704</cp:lastModifiedBy>
  <cp:revision>3</cp:revision>
  <dcterms:created xsi:type="dcterms:W3CDTF">2014-05-31T19:59:10Z</dcterms:created>
  <dcterms:modified xsi:type="dcterms:W3CDTF">2014-05-31T20:22:58Z</dcterms:modified>
</cp:coreProperties>
</file>