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090D-A2FD-32E3-FAF1-A6C6B499C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08C46-3FE4-1350-FF53-FCE51EE90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E5123-0FC8-DF9F-82D0-7FF7F19C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97FA-A87F-4606-804C-47D59CEAC3E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3641B-E4CA-111E-5F3C-BEAB64DA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BF136-40CE-BD20-F128-0D282B0A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49C8-BE4D-4D28-9D51-8324E334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7641-EBC9-B4FF-D3DF-A0D9C6AA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9A5CF-3FA9-65C1-3831-BEA4B152E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49EBE-6B68-61A5-0449-25EF663A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97FA-A87F-4606-804C-47D59CEAC3E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8201-EEB9-4F3B-D98A-3915B460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5B93-B810-CDAC-6EF3-52CF3BE5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49C8-BE4D-4D28-9D51-8324E334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6A81A-90FD-4A72-DA62-3B074A44C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1E255-BE49-CF39-F1C2-157F3D89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3E1B8-0181-00E9-9063-224D4AEC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97FA-A87F-4606-804C-47D59CEAC3E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C996-59F4-86FC-0A41-E20264A4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3C5E-A2D3-3BE6-02F3-CE6969B2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49C8-BE4D-4D28-9D51-8324E334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1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42E8-F1BA-40B2-591F-E776B33C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6832-E2F9-A251-CEF5-E0063CC5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1780A-210A-DE66-B2E8-9778F568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97FA-A87F-4606-804C-47D59CEAC3E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B031-CD61-4F4A-AA83-167FA903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F976-FBEC-0704-49AF-D0517C17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49C8-BE4D-4D28-9D51-8324E334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8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50FE-2EAB-B410-3D72-5EA26CA0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C2D6C-CEBC-525C-92F8-4F82C244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8998-F2E5-A3E9-C9C9-EAFFA266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97FA-A87F-4606-804C-47D59CEAC3E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C3AB-72F4-19A9-E748-1621E089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4A3E-FD68-5F00-DDC0-72012D5B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49C8-BE4D-4D28-9D51-8324E334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7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A71C-192D-BB51-877A-062215EA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02EE-0221-B7BB-BFC5-D45128E53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23D38-912A-1EB8-AEB5-153124B30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7E9A2-5727-E753-BCC7-4216AC85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97FA-A87F-4606-804C-47D59CEAC3E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5497-1EA7-29BC-5600-899CB7E8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E5DAE-5653-7CE0-CBF3-9884C417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49C8-BE4D-4D28-9D51-8324E334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9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8E46-C7C0-9C83-ED36-0452E9FD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48216-CABB-4F33-C2B1-22BFF5C9E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D4665-6B24-6B63-8185-C2AF4EBD9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22B92-97DF-2E86-2D16-9107E8182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33E86-CA16-2C67-FBA3-B9FE4D3D9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550A0-F1EE-C962-DA23-817E1D99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97FA-A87F-4606-804C-47D59CEAC3E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D1FE9-B16B-F663-7C19-3EF04AAD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08484-0DF7-D7E5-4E73-ABB5A803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49C8-BE4D-4D28-9D51-8324E334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092E-7F2B-C8C9-2F8A-5834F9EF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C5D2B-F219-B7D0-51A7-C7440624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97FA-A87F-4606-804C-47D59CEAC3E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3BA15-0F8F-2BAD-4B6D-C5112A1E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774D9-2ACF-1EE6-D63E-87ACF3D1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49C8-BE4D-4D28-9D51-8324E334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58514-04A9-3207-FCB3-0F2C0688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97FA-A87F-4606-804C-47D59CEAC3E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967E1-01FE-B7A1-03CB-CC618E47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16DAB-3550-1AD5-EE08-1C6B2749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49C8-BE4D-4D28-9D51-8324E334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9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E1DF-9768-9A21-9DFB-6D32CC23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D7A8-EDEC-2CE1-2B06-C0A11ADD0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79BEB-83B3-1207-E56A-63D3E5A01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1F273-AE44-98D0-6ED7-7A62BC48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97FA-A87F-4606-804C-47D59CEAC3E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20CFB-5ADB-08A9-FD01-C7EC211F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1C0F1-9279-C2B3-65D2-76F76021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49C8-BE4D-4D28-9D51-8324E334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A106-B2B1-846F-C043-1E35C794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77741-E763-7973-7F51-5CEF2323E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E3FDE-47C8-D5CD-434C-8323EEEBE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2806C-910C-C6CA-640F-6E22140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97FA-A87F-4606-804C-47D59CEAC3E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4A3C5-2588-1A39-C75D-267589C2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7BAB0-99D1-FA94-425A-66E17A1D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49C8-BE4D-4D28-9D51-8324E334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00A48-E9B1-6A34-1DE3-81FD151D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CCBC6-0A0E-5A93-F623-05194966C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BF32-E25E-57EF-06C7-765F67D2B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197FA-A87F-4606-804C-47D59CEAC3E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25BD-4838-0363-F955-B9638C673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F14A-F328-359B-8558-F22883FB5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49C8-BE4D-4D28-9D51-8324E334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9EBA-0935-80D4-3CAA-B2123E8F2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CMD and GUI Music Playlist</a:t>
            </a:r>
          </a:p>
        </p:txBody>
      </p:sp>
    </p:spTree>
    <p:extLst>
      <p:ext uri="{BB962C8B-B14F-4D97-AF65-F5344CB8AC3E}">
        <p14:creationId xmlns:p14="http://schemas.microsoft.com/office/powerpoint/2010/main" val="338333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5738-84E6-2777-5D88-E1390F3C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D6391-3B6C-0774-6B3B-B6EF0F42B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Chương trình có các CMD có các chức năng sau:</a:t>
            </a:r>
          </a:p>
          <a:p>
            <a:pPr lvl="1"/>
            <a:r>
              <a:rPr lang="en-US"/>
              <a:t>Load dữ liệu từ file list nhạc txt có sẵn</a:t>
            </a:r>
          </a:p>
          <a:p>
            <a:pPr lvl="1"/>
            <a:r>
              <a:rPr lang="en-US"/>
              <a:t>Nhập dữ liệu đầu vào: tên bài hát và link bài hát</a:t>
            </a:r>
          </a:p>
          <a:p>
            <a:pPr lvl="1"/>
            <a:r>
              <a:rPr lang="en-US"/>
              <a:t>Dữ liệu đầu vào sẽ được lưu vào file list nhạc txt</a:t>
            </a:r>
          </a:p>
          <a:p>
            <a:pPr lvl="1"/>
            <a:r>
              <a:rPr lang="en-US"/>
              <a:t>Đọc dữ liệu từ file nhạc txt</a:t>
            </a:r>
          </a:p>
          <a:p>
            <a:pPr lvl="1"/>
            <a:r>
              <a:rPr lang="en-US"/>
              <a:t>Sửa dữ liệu từ file nhạc txt bằng command line</a:t>
            </a:r>
          </a:p>
          <a:p>
            <a:r>
              <a:rPr lang="en-US"/>
              <a:t>Chương trình GUI</a:t>
            </a:r>
          </a:p>
          <a:p>
            <a:pPr lvl="1"/>
            <a:r>
              <a:rPr lang="en-US"/>
              <a:t>Chọn và chơi nhạc</a:t>
            </a:r>
          </a:p>
        </p:txBody>
      </p:sp>
    </p:spTree>
    <p:extLst>
      <p:ext uri="{BB962C8B-B14F-4D97-AF65-F5344CB8AC3E}">
        <p14:creationId xmlns:p14="http://schemas.microsoft.com/office/powerpoint/2010/main" val="375968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CMD and GUI Music Playlist</vt:lpstr>
      <vt:lpstr>Mô tả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CMD and GUI Music Playlist</dc:title>
  <dc:creator>Pham Van Thai 20206303</dc:creator>
  <cp:lastModifiedBy>Pham Van Thai 20206303</cp:lastModifiedBy>
  <cp:revision>1</cp:revision>
  <dcterms:created xsi:type="dcterms:W3CDTF">2023-04-06T06:13:21Z</dcterms:created>
  <dcterms:modified xsi:type="dcterms:W3CDTF">2023-04-06T06:30:50Z</dcterms:modified>
</cp:coreProperties>
</file>