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EE15-EFB2-A38D-1E0A-C69FC55DC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5436D-F2BB-DBE9-C85D-74A4A6C4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1012-90AD-BFA1-A3C7-505EEE25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A190-9CD6-5A65-1F2E-DCEA3D3E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561D-806C-2789-AE3B-299A98A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4991-BDFD-CF78-C3C1-300BBF1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47D8D-F417-535B-9EE2-A45C7916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7BDC-2791-9A4D-2C95-6EC360AC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15F0-E340-1E6D-0547-EFA18DAA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B463-EA81-45C3-197E-DFBCF84E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3E628-593E-748B-72F2-0D2ED884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B35D6-C4C1-0145-E198-E4BC998C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D19C-B2D9-FAEA-63B4-F0FEB6AF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36BC5-EDC1-C14E-2EC9-D163C8AB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A3877-00B0-8FDC-14AD-65A6DC94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0F91-5CA1-6F5B-47B9-493EC96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5BE-6152-ACF9-8BF3-248B68E0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2628-27F7-6D85-BA7B-8CA85B24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70B2-96D0-471F-7FCC-20EA4184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C4C2-1EBA-9C0D-5451-A5AD1F4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3F67-E69E-C950-A257-85ACED98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4D3DA-B2FA-3864-9006-85C60035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F024-F7F6-699B-2542-A745E826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BFA0-9E5E-3A20-E149-ED882634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107F-1004-9EF7-337C-CA279B27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7A84-EA38-A9FD-50B7-98F1712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375E-0A67-FB6D-78FA-60F6934AC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50088-3DC5-86BE-835D-9EEB29BD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6BEFE-8222-044E-5E14-F21C483B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7FE6-61FA-F240-2967-4C3B554A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35C2E-127F-6D23-EAF4-9E325CE7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7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AF14-9C33-0223-C204-57EF3EF9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D18A8-B90F-B2A7-EDBF-87FC4882C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62357-F1A0-F712-459C-E7812679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88069-C650-F118-00DE-1CB56D2C2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A543F-7B8E-8DF5-8697-FEFBB527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7C1B8-B14D-F470-EF14-BA7D9095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E0F77-5CE9-2DD7-39AF-B1D00823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1D5E1-CEF7-0B15-E1C7-BD5CD93A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1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B0AF-5C1B-E06D-4D02-1FB1822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65B76-0BA9-B8D1-861F-9F866741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08E31-E2DB-59F3-AC52-A2704BC0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506F-774E-B079-1F57-1AD7B80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50D04-BD0E-150E-D362-A3EF0BC3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05C40-9E10-8783-1E60-67CA6C2A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C0B4C-1595-4640-7563-E31DEEA7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FEC9-9F58-9159-9EE8-EA3F890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8525-602B-3BE2-D90D-4E36EA23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723D1-271D-DF9E-A597-D41E89A9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D0AA-508F-6535-9696-18BAE6CF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B2D21-A631-5E5F-C433-A7A5A0D8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5E80-AE37-ADA8-D58A-52E4D80C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F375-C9DF-F800-97F7-A1DB8FEE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75955-12C6-8073-5D85-3FD90E02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BAAD-ED15-4288-2D4B-F8396606D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66C88-1115-40BD-6EBB-3214865A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36CD-5717-9AE5-965B-9286F22D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D501-01E4-93E9-A339-D027465F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BCE3B-DF9D-5E19-C826-99BA7F78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554EE-CB59-F9AE-D24B-62F55CEF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1A74-0B69-F0C3-D3BB-66027D507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972E-D7E1-4691-9DA1-BC6B59B9B30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1953-A221-2025-EA22-8D5E84FBA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97F4-8A16-F76F-B21D-8639D97E4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AA94-4520-464D-99FC-CE7C9B56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728D-5841-D299-9B85-3CAEFB148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/>
              <a:t>Xử lý ảnh về một số màu cơ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1E1AB-6D8E-A343-EE54-7C449D59E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Ứng dụng thuật toán K-Means</a:t>
            </a:r>
          </a:p>
        </p:txBody>
      </p:sp>
    </p:spTree>
    <p:extLst>
      <p:ext uri="{BB962C8B-B14F-4D97-AF65-F5344CB8AC3E}">
        <p14:creationId xmlns:p14="http://schemas.microsoft.com/office/powerpoint/2010/main" val="102331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041B-461D-BFD1-8F8B-CEB48C72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57DB-97A3-4AE1-AE86-01173A9A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thư viện Sklearn, dùng thuật toán K-means có sẵn để phân cụm màu sắc của một bức ảnh thành một số nhóm theo yêu cầu.</a:t>
            </a:r>
          </a:p>
          <a:p>
            <a:r>
              <a:rPr lang="en-US"/>
              <a:t>Kết quả sau khi xử lý ảnh là bức ảnh với một số màu nhất định.</a:t>
            </a:r>
          </a:p>
        </p:txBody>
      </p:sp>
    </p:spTree>
    <p:extLst>
      <p:ext uri="{BB962C8B-B14F-4D97-AF65-F5344CB8AC3E}">
        <p14:creationId xmlns:p14="http://schemas.microsoft.com/office/powerpoint/2010/main" val="64670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2CA4-9983-3508-F08C-9A135F57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Ảnh ban đầu</a:t>
            </a:r>
          </a:p>
        </p:txBody>
      </p:sp>
      <p:pic>
        <p:nvPicPr>
          <p:cNvPr id="5" name="Content Placeholder 4" descr="A large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FFDBF1C8-7884-FC06-0529-9DF46A2BD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05" y="1825625"/>
            <a:ext cx="3721189" cy="4351338"/>
          </a:xfrm>
        </p:spPr>
      </p:pic>
    </p:spTree>
    <p:extLst>
      <p:ext uri="{BB962C8B-B14F-4D97-AF65-F5344CB8AC3E}">
        <p14:creationId xmlns:p14="http://schemas.microsoft.com/office/powerpoint/2010/main" val="280735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9BD8-4CF2-F1B9-8236-01D18ADF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Ảnh sau khi xử lý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689D-DDAE-39B1-9EDE-E96142D21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màu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4DE6344B-D2E2-7B2C-7688-2CEED9225C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3098217"/>
            <a:ext cx="5157787" cy="24983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7C21B-F514-D235-7D9B-9E59CDEC8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6 màu</a:t>
            </a:r>
          </a:p>
        </p:txBody>
      </p:sp>
      <p:pic>
        <p:nvPicPr>
          <p:cNvPr id="10" name="Content Placeholder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693EE155-E49B-5E25-3B6E-086B330268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92066"/>
            <a:ext cx="5183188" cy="2510606"/>
          </a:xfrm>
        </p:spPr>
      </p:pic>
    </p:spTree>
    <p:extLst>
      <p:ext uri="{BB962C8B-B14F-4D97-AF65-F5344CB8AC3E}">
        <p14:creationId xmlns:p14="http://schemas.microsoft.com/office/powerpoint/2010/main" val="21306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Xử lý ảnh về một số màu cơ bản</vt:lpstr>
      <vt:lpstr>Mô tả</vt:lpstr>
      <vt:lpstr>Ảnh ban đầu</vt:lpstr>
      <vt:lpstr>Ảnh sau khi xử lý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ảnh về một số màu cơ bản</dc:title>
  <dc:creator>Pham Van Thai 20206303</dc:creator>
  <cp:lastModifiedBy>Pham Van Thai 20206303</cp:lastModifiedBy>
  <cp:revision>1</cp:revision>
  <dcterms:created xsi:type="dcterms:W3CDTF">2023-04-06T04:26:03Z</dcterms:created>
  <dcterms:modified xsi:type="dcterms:W3CDTF">2023-04-06T04:46:09Z</dcterms:modified>
</cp:coreProperties>
</file>