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A09B8-4277-9329-0586-CE8DA8AE47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ED4838-9815-38E5-A9D8-12670EBAC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53311-BF81-C13F-CD6F-9B90F5452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C391-7E13-4E42-B3D6-348A5AB6F50A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7F4D4-B838-736A-3268-D3F4EFFC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94C55-B084-8F2E-1C55-B4FC5B9C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B6E3A-0662-4350-9A6E-77861DCC8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23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5FE78-DEB7-D624-675E-A1F980F34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F18E9A-F6FB-D964-42FD-F8253C168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7B4DA-22C4-5736-0F24-A5FE74247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C391-7E13-4E42-B3D6-348A5AB6F50A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1C476-786C-385F-CBE5-9F925027F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6E967-298F-2BBF-0F9D-D3EB38AC9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B6E3A-0662-4350-9A6E-77861DCC8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47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4FC015-3401-F6B9-0239-C4E49EC019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29FE21-52D2-7B3E-1D6F-9317EC85C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2E5E8-0443-7EF2-0C56-90152180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C391-7E13-4E42-B3D6-348A5AB6F50A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00813-4FD9-E6F9-2D08-7C78C11E9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8EA73-D181-099D-6C1F-2EBDDD40B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B6E3A-0662-4350-9A6E-77861DCC8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562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B0968-D637-1F15-3346-898DF9EC9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CA692-74D0-C22A-C121-999648F36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110CB-0BF3-05C2-8808-A591D6BF6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C391-7E13-4E42-B3D6-348A5AB6F50A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757AF-15C6-40CE-360B-2CD0BFDBA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A36EB-9EDC-0B7C-079C-2EDC609C1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B6E3A-0662-4350-9A6E-77861DCC8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64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34E69-26E1-DBF7-860A-9B8135F2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A69DA5-B9AC-3606-0007-7F8E56BDC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28480-B89A-24A7-8A09-66907BECF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C391-7E13-4E42-B3D6-348A5AB6F50A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C648B-7C7C-4290-EA28-AFEEC69F3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311AD-0C37-2D49-6F3D-CEAD9860E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B6E3A-0662-4350-9A6E-77861DCC8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04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8FDB0-9EE0-2C2F-857A-7D15C74D9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C136F-B7A6-57D3-86FC-AFE6EE81BB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7BD727-C2F4-EBBF-8C7B-998B72689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CAD75C-85F0-4FC6-6F40-1FB91CBB8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C391-7E13-4E42-B3D6-348A5AB6F50A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7B061-AB40-8579-1EBD-831A47DE6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744330-95C7-35C0-1704-DA9545F23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B6E3A-0662-4350-9A6E-77861DCC8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23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C807A-5A33-CCEC-4230-7BA69032E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6CAE9-A675-EC10-5E05-D3B865866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86B654-B710-09A0-4464-1798917A2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E651E6-B89F-D82E-7CFC-A799318C49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3B081B-AC93-7112-9EC5-D3CC531147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43CE34-07D4-5FAD-FECF-6B30F3547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C391-7E13-4E42-B3D6-348A5AB6F50A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4C0ADD-3294-2E49-8599-1FA850C8F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984BD6-DEBE-ABAB-614C-CC2F5A7EA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B6E3A-0662-4350-9A6E-77861DCC8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68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D79E9-2670-B479-FA64-569FFD252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20F0FB-B8B7-5A5F-A76F-1DA63A64D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C391-7E13-4E42-B3D6-348A5AB6F50A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4BE334-FA91-2449-8E30-91E708900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EC94D2-9075-52B4-F95A-1F213F645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B6E3A-0662-4350-9A6E-77861DCC8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95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AA74E5-512E-C7B1-1484-BCEB681D5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C391-7E13-4E42-B3D6-348A5AB6F50A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944B86-1C23-7215-CBC5-8954853BE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05EA8C-0D7E-17A2-D305-B1557D96C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B6E3A-0662-4350-9A6E-77861DCC8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71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39233-ECFC-DDB3-0852-5A8AAF3C1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6D75D-23A7-385A-BB7D-6409A8E68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8BB95F-CA6C-34BE-0A9F-BB0AF98BE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07C592-0B1C-C04B-1713-A83D178BB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C391-7E13-4E42-B3D6-348A5AB6F50A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252081-F297-E9A7-6D81-CAB0BC6D4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63069-9B88-4C29-6EB9-434BCD9D1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B6E3A-0662-4350-9A6E-77861DCC8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02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4AB1E-15D1-E8E1-1CA7-11F3EE5CE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169538-DB6D-41CF-65A4-33B9E4E20A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345A5D-9CB9-6379-471A-310027F14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51F4D-E8AE-E5AD-F67E-EBF3E7D02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C391-7E13-4E42-B3D6-348A5AB6F50A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4BBFE2-03BA-3EB9-DF08-78B430726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045AE4-135C-8B22-94B4-D69C68613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B6E3A-0662-4350-9A6E-77861DCC8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60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6F8DC9-251C-2534-B11E-C87EFB906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B7D39-EE90-41E6-0434-E9104EFB7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838A8-32B9-EB11-554C-B1AEC37E3C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5C391-7E13-4E42-B3D6-348A5AB6F50A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714FE-119A-3A93-B00C-605AABAE8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886E3-D674-5937-F3D2-D163E19BD1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B6E3A-0662-4350-9A6E-77861DCC8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3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3395E-C7DB-4A64-C822-C2A685B188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Phân tích điểm thi đại học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7C5A57-EC2E-EE8E-A992-8EEB70939B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Xử lý dữ liệu thô và trực quan hóa dữ liệu Web</a:t>
            </a:r>
          </a:p>
        </p:txBody>
      </p:sp>
    </p:spTree>
    <p:extLst>
      <p:ext uri="{BB962C8B-B14F-4D97-AF65-F5344CB8AC3E}">
        <p14:creationId xmlns:p14="http://schemas.microsoft.com/office/powerpoint/2010/main" val="2114499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7A9BB-C1A1-CA5B-A5D1-BA38DA3FF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Mô tả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FB444-DEC5-9253-E585-5BFC6E3F3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Lấy dữ liệu Web điểm thi đại học, tổng hợp dữ liệu thô tại file raw_data.txt.</a:t>
            </a:r>
          </a:p>
          <a:p>
            <a:r>
              <a:rPr lang="en-US"/>
              <a:t>Sau đó, xử lý dữ liệu thô về file clean_data.csv với các thuộc tính cần thiết cho việc phân tích điểm thi như: họ, tên, ngày sinh, điểm các môn học,...</a:t>
            </a:r>
          </a:p>
          <a:p>
            <a:r>
              <a:rPr lang="en-US"/>
              <a:t>Trực quan hóa dữ liệu: biểu đồ tròn, biểu đồ cột, biểu đồ kết hợp đường và cột.</a:t>
            </a:r>
          </a:p>
        </p:txBody>
      </p:sp>
    </p:spTree>
    <p:extLst>
      <p:ext uri="{BB962C8B-B14F-4D97-AF65-F5344CB8AC3E}">
        <p14:creationId xmlns:p14="http://schemas.microsoft.com/office/powerpoint/2010/main" val="3907649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2E237-D784-3769-52C4-47963073F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Biểu đồ cột điểm trung bình theo số lượng môn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E5861D57-3C94-0361-14B8-43CA6ED727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913" y="1825625"/>
            <a:ext cx="8494174" cy="4351338"/>
          </a:xfrm>
        </p:spPr>
      </p:pic>
    </p:spTree>
    <p:extLst>
      <p:ext uri="{BB962C8B-B14F-4D97-AF65-F5344CB8AC3E}">
        <p14:creationId xmlns:p14="http://schemas.microsoft.com/office/powerpoint/2010/main" val="3148425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F413E-347E-238A-AB53-929A6DD5F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Biểu đồ kết hợp điểm trung bình theo tuổi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1D203179-06E5-2F86-AB82-015F9A0A7C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37" y="1825625"/>
            <a:ext cx="7388325" cy="4351338"/>
          </a:xfrm>
        </p:spPr>
      </p:pic>
    </p:spTree>
    <p:extLst>
      <p:ext uri="{BB962C8B-B14F-4D97-AF65-F5344CB8AC3E}">
        <p14:creationId xmlns:p14="http://schemas.microsoft.com/office/powerpoint/2010/main" val="3774849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124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Phân tích điểm thi đại học</vt:lpstr>
      <vt:lpstr>Mô tả</vt:lpstr>
      <vt:lpstr>Biểu đồ cột điểm trung bình theo số lượng môn</vt:lpstr>
      <vt:lpstr>Biểu đồ kết hợp điểm trung bình theo tuổi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điểm thi đại học</dc:title>
  <dc:creator>Pham Van Thai 20206303</dc:creator>
  <cp:lastModifiedBy>Pham Van Thai 20206303</cp:lastModifiedBy>
  <cp:revision>1</cp:revision>
  <dcterms:created xsi:type="dcterms:W3CDTF">2023-04-06T04:49:47Z</dcterms:created>
  <dcterms:modified xsi:type="dcterms:W3CDTF">2023-04-06T05:01:16Z</dcterms:modified>
</cp:coreProperties>
</file>