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40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BB60C-0151-D691-39A1-A041AB51DE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6591BA-2651-FACC-9862-B124D2C1A6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A24306-6EA0-8D0F-0EFA-3DDF189B1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35119-6C04-436B-9B46-4EA151A59884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892D5C-4168-7256-1890-2EBB0F529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5F942B-3449-F985-EBD0-DE139F4F1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699F6-2D89-4E53-A97E-320676CFF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430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74A07-499B-07A1-4FB5-EFDF89D86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FDE1C9-4BA9-95E1-A749-36CC7F3483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11B2DB-1B41-F5C5-C2D3-D0C4B90D8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35119-6C04-436B-9B46-4EA151A59884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5360B3-2560-A22E-541B-119D296C7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C5ED02-DE18-92E0-9E89-7A2B8223E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699F6-2D89-4E53-A97E-320676CFF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837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BC7176-FFAA-36A9-CB8F-2E2C7E3F0B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BC75F3-32DE-0627-BE06-484D6E96CC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CEBA4E-B157-C9C6-275F-6C75A76B1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35119-6C04-436B-9B46-4EA151A59884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6814A4-1748-96B3-587F-76CA75283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A0350A-B1AC-BD9B-EF3A-43D7893A4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699F6-2D89-4E53-A97E-320676CFF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927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B4D76-499C-0F93-3D4B-0C6146D00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BB3C7-2D39-8171-0040-97D8F36E8A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DCDF60-EDDF-BF00-5474-D6548CCB9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35119-6C04-436B-9B46-4EA151A59884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2837C0-2687-5A48-E93E-1CFFF8CBB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54C4FD-1A74-6296-D7F7-3C15AA1CE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699F6-2D89-4E53-A97E-320676CFF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679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D40D9-A5DF-94AE-8202-1F357971D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1D4472-63A3-857D-DC74-93D55E2FC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26DF82-F028-2457-8F83-BDEA27584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35119-6C04-436B-9B46-4EA151A59884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BBD78E-4164-013A-0BED-5D6D17C62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6AAC38-6A7A-39AF-AE4F-3E055BCC5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699F6-2D89-4E53-A97E-320676CFF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312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ABDDE-63CB-0284-4B23-2F21DA137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1A765-1C29-D927-73D8-C02003A69D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2CECF9-AC81-1923-3E87-857DBEAE09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F593E2-A86C-3D49-7DA3-BC23059CF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35119-6C04-436B-9B46-4EA151A59884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910064-454B-29C5-4BF3-273F98BDA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877C73-B2C3-A28F-A4B4-15211EEBA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699F6-2D89-4E53-A97E-320676CFF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370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213ED-14D3-A2E4-0362-C89DE1AE1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DF9EDE-9787-996A-8667-9CE761B77E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AADE8F-FEB2-7F39-9DDE-384C320056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F9E38F-C739-89D4-5DD8-4954BCF40E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A09236-7CC2-3D73-56E2-D30FC08A95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F760D0-143D-8040-B900-B69821DFF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35119-6C04-436B-9B46-4EA151A59884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01EB38-B436-4F46-CC76-A357E059B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2F59BA-B4BB-B8DD-1397-52C5370AA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699F6-2D89-4E53-A97E-320676CFF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277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339CE-EAEE-8707-8008-934CFBEEA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4D846D-5975-39A3-D989-FBD719F60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35119-6C04-436B-9B46-4EA151A59884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ECCA0C-FA13-C3A1-C608-0374502C5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6FA605-5BE0-790B-F5DE-086955C5F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699F6-2D89-4E53-A97E-320676CFF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086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ED9CF7-57A0-EE66-8EDD-45EA6227B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35119-6C04-436B-9B46-4EA151A59884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9B22BA-4FB9-79BD-17D7-EE81C24D9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F8A29A-9487-584D-970D-21CDAAA02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699F6-2D89-4E53-A97E-320676CFF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214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3B90D-6460-5E7F-F189-C05A4F0CE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347AC-9BB5-7F3C-F9E4-71B0F0E02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39F396-9A82-21AD-D66F-1D156BFCE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AA9E00-AD84-271A-DA1C-B3FFDAEE8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35119-6C04-436B-9B46-4EA151A59884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34B52F-9A04-57F4-C671-347179CAB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4A6226-6FE1-DBD3-16E0-BFECDE1E1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699F6-2D89-4E53-A97E-320676CFF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037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93947-4C6D-8E3C-7660-E9249C89B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A6B450-EB9F-D678-578A-A91212EBDB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171D9D-E676-EAEE-DA89-2FD8866E1C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2DA0A3-91EE-36C4-051F-39E4C4582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35119-6C04-436B-9B46-4EA151A59884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2FE50-918E-E5DE-0E04-67EDE4C1D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07105F-7AC8-2F9F-4FD5-3412EC4C8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699F6-2D89-4E53-A97E-320676CFF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423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BA93AB-5CAE-90AD-60C4-027BC7FC7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0F0AFC-D9D4-81F3-8071-CF0E6A0A5D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DFF099-DB01-17BD-F489-06C558E4F6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635119-6C04-436B-9B46-4EA151A59884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CCEA59-B719-EA89-2570-8CE8C75929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1B8F28-1A2E-94DF-0099-A5644FDC83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6699F6-2D89-4E53-A97E-320676CFF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658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7DAF8-3D42-780F-8AFC-0F06F7933D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/>
              <a:t>Trực quan hóa thuật toán K-Means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20E88C-51E3-D711-8C54-550BAB80DE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Chương trình phân cụm các điểm trắng phân bố ngẫu nhiên và rời rạc trên giao diện thành các cụm dựa theo khoảng cách</a:t>
            </a:r>
          </a:p>
        </p:txBody>
      </p:sp>
    </p:spTree>
    <p:extLst>
      <p:ext uri="{BB962C8B-B14F-4D97-AF65-F5344CB8AC3E}">
        <p14:creationId xmlns:p14="http://schemas.microsoft.com/office/powerpoint/2010/main" val="3464917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F3FBF-7C6C-5F64-C438-12D3CF208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Mô tả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820F6-C769-EE8C-8F74-C8334F7BB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Cấu trúc của chương trình</a:t>
            </a:r>
          </a:p>
          <a:p>
            <a:pPr lvl="1"/>
            <a:r>
              <a:rPr lang="en-US"/>
              <a:t>Vẽ các điểm trắng bằng cách click lên giao diện</a:t>
            </a:r>
          </a:p>
          <a:p>
            <a:pPr lvl="1"/>
            <a:r>
              <a:rPr lang="en-US"/>
              <a:t>Chọn số cụm mong muốn</a:t>
            </a:r>
          </a:p>
          <a:p>
            <a:pPr lvl="1"/>
            <a:r>
              <a:rPr lang="en-US"/>
              <a:t>Random n điểm màu (tương ứng với n cụm đã chọn)</a:t>
            </a:r>
          </a:p>
          <a:p>
            <a:pPr lvl="1"/>
            <a:r>
              <a:rPr lang="en-US"/>
              <a:t>Dựa vào tổng bình phương cực tiểu đến từng điểm màu (cluster)</a:t>
            </a:r>
          </a:p>
          <a:p>
            <a:pPr lvl="1"/>
            <a:r>
              <a:rPr lang="en-US"/>
              <a:t>Với chương trình thủ công</a:t>
            </a:r>
          </a:p>
          <a:p>
            <a:pPr lvl="2"/>
            <a:r>
              <a:rPr lang="en-US"/>
              <a:t>Chạy một số lần</a:t>
            </a:r>
          </a:p>
          <a:p>
            <a:pPr lvl="1"/>
            <a:r>
              <a:rPr lang="en-US"/>
              <a:t>Với chương trình dựa vào thuật toán K-Means có sẵn</a:t>
            </a:r>
          </a:p>
          <a:p>
            <a:pPr lvl="2"/>
            <a:r>
              <a:rPr lang="en-US"/>
              <a:t>Chạy duy nhất một lần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061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4A346-DB3C-D41E-E7BB-3BFD1F98D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2109"/>
            <a:ext cx="10515600" cy="1325563"/>
          </a:xfrm>
        </p:spPr>
        <p:txBody>
          <a:bodyPr/>
          <a:lstStyle/>
          <a:p>
            <a:r>
              <a:rPr lang="en-US"/>
              <a:t>Minh họa</a:t>
            </a:r>
            <a:br>
              <a:rPr lang="en-US"/>
            </a:br>
            <a:r>
              <a:rPr lang="en-US" sz="2400"/>
              <a:t>Thủ công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5A5FF49-D931-D54D-ECE3-98E05537086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553281"/>
            <a:ext cx="5181600" cy="2896025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C686883-EEF2-9BA1-FEB8-1DF2B150F28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560514"/>
            <a:ext cx="5181600" cy="2881559"/>
          </a:xfrm>
        </p:spPr>
      </p:pic>
    </p:spTree>
    <p:extLst>
      <p:ext uri="{BB962C8B-B14F-4D97-AF65-F5344CB8AC3E}">
        <p14:creationId xmlns:p14="http://schemas.microsoft.com/office/powerpoint/2010/main" val="1341013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D645B-4446-2513-CE21-C79DE9AC4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Minh họa</a:t>
            </a:r>
            <a:br>
              <a:rPr lang="en-US"/>
            </a:br>
            <a:r>
              <a:rPr lang="en-US" sz="2400"/>
              <a:t>Hàm có sẵn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82898E0-187A-F8C2-6430-B146A07036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5476" y="1825625"/>
            <a:ext cx="7801047" cy="4351338"/>
          </a:xfrm>
        </p:spPr>
      </p:pic>
    </p:spTree>
    <p:extLst>
      <p:ext uri="{BB962C8B-B14F-4D97-AF65-F5344CB8AC3E}">
        <p14:creationId xmlns:p14="http://schemas.microsoft.com/office/powerpoint/2010/main" val="1087134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114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Trực quan hóa thuật toán K-Means</vt:lpstr>
      <vt:lpstr>Mô tả</vt:lpstr>
      <vt:lpstr>Minh họa Thủ công</vt:lpstr>
      <vt:lpstr>Minh họa Hàm có sẵn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Trực quan hóa thuật toán K-Means</dc:title>
  <dc:creator>Pham Van Thai 20206303</dc:creator>
  <cp:lastModifiedBy>Pham Van Thai 20206303</cp:lastModifiedBy>
  <cp:revision>1</cp:revision>
  <dcterms:created xsi:type="dcterms:W3CDTF">2023-04-06T06:31:08Z</dcterms:created>
  <dcterms:modified xsi:type="dcterms:W3CDTF">2023-04-06T06:42:39Z</dcterms:modified>
</cp:coreProperties>
</file>