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connected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pPr/>
          </a:p>
          <a:p>
            <a:pPr/>
            <a:r>
              <a:t>——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" name="Google Shape;16;p3"/>
          <p:cNvSpPr/>
          <p:nvPr/>
        </p:nvSpPr>
        <p:spPr>
          <a:xfrm flipH="1" rot="10800000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/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/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/>
          <p:nvPr>
            <p:ph type="title"/>
          </p:nvPr>
        </p:nvSpPr>
        <p:spPr>
          <a:xfrm>
            <a:off x="773700" y="1410479"/>
            <a:ext cx="7596600" cy="188349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CSS3 Animations</a:t>
            </a:r>
          </a:p>
        </p:txBody>
      </p:sp>
      <p:pic>
        <p:nvPicPr>
          <p:cNvPr id="107" name="99Ny2DkJ66mAsHH3i-eHsePJ1MfRHbdXI87Qb1sTkeDadbfqkOceBhV7tgr_lSFvVBAVMiV9um3yRFyk7yenYborGStfmkGiDL8OOYlrvn1HwWjwlaymbADFYTYw4y6RS8cB40J1CHiNM6VTZw.png" descr="99Ny2DkJ66mAsHH3i-eHsePJ1MfRHbdXI87Qb1sTkeDadbfqkOceBhV7tgr_lSFvVBAVMiV9um3yRFyk7yenYborGStfmkGiDL8OOYlrvn1HwWjwlaymbADFYTYw4y6RS8cB40J1CHiNM6VTZ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0358" y="3362549"/>
            <a:ext cx="2503284" cy="2503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CSS3 Animations</a:t>
            </a:r>
          </a:p>
        </p:txBody>
      </p:sp>
      <p:pic>
        <p:nvPicPr>
          <p:cNvPr id="143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CSS3 Animations</a:t>
            </a:r>
          </a:p>
        </p:txBody>
      </p:sp>
      <p:pic>
        <p:nvPicPr>
          <p:cNvPr id="146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44;p24"/>
          <p:cNvSpPr txBox="1"/>
          <p:nvPr/>
        </p:nvSpPr>
        <p:spPr>
          <a:xfrm>
            <a:off x="448082" y="1633633"/>
            <a:ext cx="8520601" cy="416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16052">
              <a:lnSpc>
                <a:spcPts val="3300"/>
              </a:lnSpc>
              <a:defRPr sz="1456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@keyframes example 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 from 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FF0000"/>
                </a:solidFill>
              </a:rPr>
              <a:t>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0px</a:t>
            </a:r>
            <a:r>
              <a:rPr>
                <a:solidFill>
                  <a:srgbClr val="000000"/>
                </a:solidFill>
              </a:rPr>
              <a:t>;}</a:t>
            </a:r>
            <a:endParaRPr>
              <a:solidFill>
                <a:srgbClr val="000000"/>
              </a:solidFill>
            </a:endParaRPr>
          </a:p>
          <a:p>
            <a:pPr defTabSz="416052">
              <a:lnSpc>
                <a:spcPts val="3300"/>
              </a:lnSpc>
              <a:defRPr sz="1456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 to 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FF0000"/>
                </a:solidFill>
              </a:rPr>
              <a:t>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200px</a:t>
            </a:r>
            <a:r>
              <a:rPr>
                <a:solidFill>
                  <a:srgbClr val="000000"/>
                </a:solidFill>
              </a:rPr>
              <a:t>;}</a:t>
            </a:r>
          </a:p>
          <a:p>
            <a:pPr defTabSz="416052">
              <a:lnSpc>
                <a:spcPts val="3300"/>
              </a:lnSpc>
              <a:defRPr sz="14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16052">
              <a:lnSpc>
                <a:spcPts val="3300"/>
              </a:lnSpc>
              <a:defRPr sz="1456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16052">
              <a:lnSpc>
                <a:spcPts val="3300"/>
              </a:lnSpc>
              <a:defRPr sz="1456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CSS3 animations shorthand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16052">
              <a:lnSpc>
                <a:spcPts val="3300"/>
              </a:lnSpc>
              <a:defRPr sz="1456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  animation</a:t>
            </a:r>
            <a:r>
              <a:rPr>
                <a:solidFill>
                  <a:srgbClr val="000000"/>
                </a:solidFill>
              </a:rPr>
              <a:t>:</a:t>
            </a:r>
            <a:r>
              <a:t> example 5s linear 2s infinite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FF0000"/>
              </a:solidFill>
            </a:endParaRPr>
          </a:p>
          <a:p>
            <a:pPr defTabSz="416052">
              <a:lnSpc>
                <a:spcPts val="3300"/>
              </a:lnSpc>
              <a:defRPr sz="14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16052">
              <a:lnSpc>
                <a:spcPts val="3300"/>
              </a:lnSpc>
              <a:defRPr sz="145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16052">
              <a:lnSpc>
                <a:spcPts val="3300"/>
              </a:lnSpc>
              <a:defRPr sz="145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16052">
              <a:lnSpc>
                <a:spcPts val="3300"/>
              </a:lnSpc>
              <a:defRPr sz="1456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CSS3 animations in details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16052">
              <a:lnSpc>
                <a:spcPts val="3300"/>
              </a:lnSpc>
              <a:defRPr sz="145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animation-name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example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animation-duration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5s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animation-timing-function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linear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animation-delay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2s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16052">
              <a:lnSpc>
                <a:spcPts val="3300"/>
              </a:lnSpc>
              <a:defRPr sz="1456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animation-iteration-count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infinite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16052">
              <a:lnSpc>
                <a:spcPts val="3300"/>
              </a:lnSpc>
              <a:defRPr sz="14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l="0" t="4128" r="0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159;p26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kahoot.jpg" descr="kaho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5725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3;p13"/>
          <p:cNvSpPr txBox="1"/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Transform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Transition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CSS3 Animations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14" name="Google Shape;64;p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Agenda</a:t>
            </a:r>
          </a:p>
        </p:txBody>
      </p:sp>
      <p:pic>
        <p:nvPicPr>
          <p:cNvPr id="115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Transform</a:t>
            </a:r>
          </a:p>
        </p:txBody>
      </p:sp>
      <p:pic>
        <p:nvPicPr>
          <p:cNvPr id="11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Transform</a:t>
            </a:r>
          </a:p>
        </p:txBody>
      </p:sp>
      <p:pic>
        <p:nvPicPr>
          <p:cNvPr id="121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144;p24"/>
          <p:cNvSpPr txBox="1"/>
          <p:nvPr>
            <p:ph type="body" sz="half" idx="1"/>
          </p:nvPr>
        </p:nvSpPr>
        <p:spPr>
          <a:xfrm>
            <a:off x="311699" y="1633633"/>
            <a:ext cx="4319446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Make a transformation to an element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Translate</a:t>
            </a:r>
            <a:r>
              <a:t>: move element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Rotate</a:t>
            </a:r>
            <a:r>
              <a:t>: rote element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Scale</a:t>
            </a:r>
            <a:r>
              <a:t>: zoom element</a:t>
            </a:r>
          </a:p>
        </p:txBody>
      </p:sp>
      <p:sp>
        <p:nvSpPr>
          <p:cNvPr id="123" name="Google Shape;144;p24"/>
          <p:cNvSpPr txBox="1"/>
          <p:nvPr/>
        </p:nvSpPr>
        <p:spPr>
          <a:xfrm>
            <a:off x="4840247" y="1633633"/>
            <a:ext cx="4173095" cy="388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Transform examples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.example1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transform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translate(100px,0)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.example2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transform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rotate(45)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.example3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transform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scale(1.3)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Transition</a:t>
            </a:r>
          </a:p>
        </p:txBody>
      </p:sp>
      <p:pic>
        <p:nvPicPr>
          <p:cNvPr id="126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Transition</a:t>
            </a:r>
          </a:p>
        </p:txBody>
      </p:sp>
      <p:pic>
        <p:nvPicPr>
          <p:cNvPr id="129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Google Shape;144;p24"/>
          <p:cNvSpPr txBox="1"/>
          <p:nvPr>
            <p:ph type="body" sz="quarter" idx="1"/>
          </p:nvPr>
        </p:nvSpPr>
        <p:spPr>
          <a:xfrm>
            <a:off x="311699" y="1633633"/>
            <a:ext cx="4319446" cy="1342536"/>
          </a:xfrm>
          <a:prstGeom prst="rect">
            <a:avLst/>
          </a:prstGeom>
        </p:spPr>
        <p:txBody>
          <a:bodyPr/>
          <a:lstStyle>
            <a:lvl1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Used to change things smoothly</a:t>
            </a:r>
          </a:p>
        </p:txBody>
      </p:sp>
      <p:sp>
        <p:nvSpPr>
          <p:cNvPr id="131" name="Google Shape;144;p24"/>
          <p:cNvSpPr txBox="1"/>
          <p:nvPr/>
        </p:nvSpPr>
        <p:spPr>
          <a:xfrm>
            <a:off x="4840247" y="1633633"/>
            <a:ext cx="3792332" cy="122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Transition example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.example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transition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all 1s ease 1s;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954997" y="3222911"/>
          <a:ext cx="7246706" cy="24622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128308"/>
                <a:gridCol w="4105697"/>
              </a:tblGrid>
              <a:tr h="4477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transition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shorthand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477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transition-property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all, width, height, …</a:t>
                      </a:r>
                    </a:p>
                  </a:txBody>
                  <a:tcPr marL="0" marR="0" marT="0" marB="0" anchor="ctr" anchorCtr="0" horzOverflow="overflow"/>
                </a:tc>
              </a:tr>
              <a:tr h="4477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transition-duration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.25s, 1s</a:t>
                      </a:r>
                    </a:p>
                  </a:txBody>
                  <a:tcPr marL="0" marR="0" marT="0" marB="0" anchor="ctr" anchorCtr="0" horzOverflow="overflow"/>
                </a:tc>
              </a:tr>
              <a:tr h="4477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transition-timing-function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linear, ease, ease-in, ease-out, …</a:t>
                      </a:r>
                    </a:p>
                  </a:txBody>
                  <a:tcPr marL="0" marR="0" marT="0" marB="0" anchor="ctr" anchorCtr="0" horzOverflow="overflow"/>
                </a:tc>
              </a:tr>
              <a:tr h="4477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transition-delay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.25s, 1s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Keyframes</a:t>
            </a:r>
          </a:p>
        </p:txBody>
      </p:sp>
      <p:pic>
        <p:nvPicPr>
          <p:cNvPr id="135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Keyframes</a:t>
            </a:r>
          </a:p>
        </p:txBody>
      </p:sp>
      <p:pic>
        <p:nvPicPr>
          <p:cNvPr id="138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44;p24"/>
          <p:cNvSpPr txBox="1"/>
          <p:nvPr>
            <p:ph type="body" sz="half" idx="1"/>
          </p:nvPr>
        </p:nvSpPr>
        <p:spPr>
          <a:xfrm>
            <a:off x="311699" y="1633633"/>
            <a:ext cx="4777811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Used to define one cycle of animation.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Can change CSS from one to another in one cycle</a:t>
            </a:r>
          </a:p>
        </p:txBody>
      </p:sp>
      <p:sp>
        <p:nvSpPr>
          <p:cNvPr id="140" name="Google Shape;144;p24"/>
          <p:cNvSpPr txBox="1"/>
          <p:nvPr/>
        </p:nvSpPr>
        <p:spPr>
          <a:xfrm>
            <a:off x="5315906" y="1633633"/>
            <a:ext cx="3316673" cy="388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Keyframes example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@keyframes myMove 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 from 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FF0000"/>
                </a:solidFill>
              </a:rPr>
              <a:t>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0px</a:t>
            </a:r>
            <a:r>
              <a:rPr>
                <a:solidFill>
                  <a:srgbClr val="000000"/>
                </a:solidFill>
              </a:rPr>
              <a:t>;}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 50% 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FF0000"/>
                </a:solidFill>
              </a:rPr>
              <a:t>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15px</a:t>
            </a:r>
            <a:r>
              <a:rPr>
                <a:solidFill>
                  <a:srgbClr val="000000"/>
                </a:solidFill>
              </a:rPr>
              <a:t>;}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 to 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FF0000"/>
                </a:solidFill>
              </a:rPr>
              <a:t>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200px</a:t>
            </a:r>
            <a:r>
              <a:rPr>
                <a:solidFill>
                  <a:srgbClr val="000000"/>
                </a:solidFill>
              </a:rPr>
              <a:t>;}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