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notesSlides/notesSlide2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connected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Self introduction</a:t>
            </a:r>
          </a:p>
          <a:p>
            <a:pPr marL="140368" indent="-140368">
              <a:buSzPct val="100000"/>
              <a:buChar char="-"/>
            </a:pPr>
            <a:r>
              <a:t>Engagement questions</a:t>
            </a:r>
          </a:p>
          <a:p>
            <a:pPr marL="140368" indent="-140368">
              <a:buSzPct val="100000"/>
              <a:buChar char="-"/>
            </a:pPr>
            <a:r>
              <a:t>Will have gifts if you can answer questions</a:t>
            </a:r>
          </a:p>
          <a:p>
            <a:pPr/>
          </a:p>
          <a:p>
            <a:pPr/>
            <a:r>
              <a:t>——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How many of you didn’t know HTML/CSS before?</a:t>
            </a:r>
          </a:p>
          <a:p>
            <a:pPr marL="140368" indent="-140368">
              <a:buSzPct val="100000"/>
              <a:buChar char="-"/>
            </a:pPr>
            <a:r>
              <a:t>How many of you already know HTML/CSS?</a:t>
            </a:r>
          </a:p>
          <a:p>
            <a:pPr marL="140368" indent="-140368">
              <a:buSzPct val="100000"/>
              <a:buChar char="-"/>
            </a:pPr>
            <a:r>
              <a:t>How many of you never heard about HTML/CSS?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Lets share your goals with your friends in a very short sentence &amp; easy to remember.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Format: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Your name</a:t>
            </a:r>
          </a:p>
          <a:p>
            <a:pPr>
              <a:defRPr sz="1100"/>
            </a:pPr>
            <a:r>
              <a:t>Your current work</a:t>
            </a:r>
          </a:p>
          <a:p>
            <a:pPr>
              <a:defRPr sz="1100"/>
            </a:pPr>
            <a:r>
              <a:t>Your goal in short sentence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;p3"/>
          <p:cNvSpPr/>
          <p:nvPr/>
        </p:nvSpPr>
        <p:spPr>
          <a:xfrm flipH="1">
            <a:off x="7595937" y="613632"/>
            <a:ext cx="1081626" cy="14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" name="Google Shape;16;p3"/>
          <p:cNvSpPr/>
          <p:nvPr/>
        </p:nvSpPr>
        <p:spPr>
          <a:xfrm flipH="1" rot="10800000">
            <a:off x="466424" y="4744470"/>
            <a:ext cx="1081627" cy="1499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73700" y="2408600"/>
            <a:ext cx="7596600" cy="2040901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311699" y="1633633"/>
            <a:ext cx="3999902" cy="44721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652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4224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796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3368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22;p4"/>
          <p:cNvSpPr txBox="1"/>
          <p:nvPr>
            <p:ph type="body" sz="half" idx="13"/>
          </p:nvPr>
        </p:nvSpPr>
        <p:spPr>
          <a:xfrm>
            <a:off x="4832399" y="1633633"/>
            <a:ext cx="3999902" cy="44721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11699" y="1865866"/>
            <a:ext cx="2808001" cy="37131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144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3716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288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2860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3;p7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90250" y="600199"/>
            <a:ext cx="5878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7;p8"/>
          <p:cNvSpPr/>
          <p:nvPr/>
        </p:nvSpPr>
        <p:spPr>
          <a:xfrm>
            <a:off x="4572000" y="-33"/>
            <a:ext cx="4572000" cy="6858001"/>
          </a:xfrm>
          <a:prstGeom prst="rect">
            <a:avLst/>
          </a:prstGeom>
          <a:solidFill>
            <a:srgbClr val="98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265500" y="1239032"/>
            <a:ext cx="4045200" cy="2381701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0;p8"/>
          <p:cNvSpPr txBox="1"/>
          <p:nvPr>
            <p:ph type="body" sz="half" idx="13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Open Sans Regular"/>
              <a:defRPr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319499" y="5625232"/>
            <a:ext cx="5998802" cy="798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/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/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/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6;p10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311699" y="1276166"/>
            <a:ext cx="8520602" cy="2838301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16000"/>
            <a:ext cx="8520602" cy="1428901"/>
          </a:xfrm>
          <a:prstGeom prst="rect">
            <a:avLst/>
          </a:prstGeom>
        </p:spPr>
        <p:txBody>
          <a:bodyPr/>
          <a:lstStyle>
            <a:lvl1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633633"/>
            <a:ext cx="8520602" cy="44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83" y="6314125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nordiccoder.com/app/themes/wp-bootstrap-starter/images/Logo_NC.svg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56;p12" descr="Google Shape;5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739" y="5847727"/>
            <a:ext cx="960567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Google Shape;57;p12"/>
          <p:cNvSpPr txBox="1"/>
          <p:nvPr>
            <p:ph type="title"/>
          </p:nvPr>
        </p:nvSpPr>
        <p:spPr>
          <a:xfrm>
            <a:off x="773700" y="1067353"/>
            <a:ext cx="7596600" cy="2503284"/>
          </a:xfrm>
          <a:prstGeom prst="rect">
            <a:avLst/>
          </a:prstGeom>
        </p:spPr>
        <p:txBody>
          <a:bodyPr/>
          <a:lstStyle/>
          <a:p>
            <a: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HTML</a:t>
            </a:r>
          </a:p>
          <a:p>
            <a: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Multi-media</a:t>
            </a:r>
          </a:p>
        </p:txBody>
      </p:sp>
      <p:sp>
        <p:nvSpPr>
          <p:cNvPr id="107" name="Google Shape;58;p12"/>
          <p:cNvSpPr txBox="1"/>
          <p:nvPr/>
        </p:nvSpPr>
        <p:spPr>
          <a:xfrm>
            <a:off x="2768250" y="5366496"/>
            <a:ext cx="3607500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Presented by: Hau Nguyen</a:t>
            </a:r>
          </a:p>
        </p:txBody>
      </p:sp>
      <p:pic>
        <p:nvPicPr>
          <p:cNvPr id="108" name="Anh-Hậu1-1.jpg" descr="Anh-Hậu1-1.jpg"/>
          <p:cNvPicPr>
            <a:picLocks noChangeAspect="1"/>
          </p:cNvPicPr>
          <p:nvPr/>
        </p:nvPicPr>
        <p:blipFill>
          <a:blip r:embed="rId4">
            <a:extLst/>
          </a:blip>
          <a:srcRect l="840" t="832" r="834" b="834"/>
          <a:stretch>
            <a:fillRect/>
          </a:stretch>
        </p:blipFill>
        <p:spPr>
          <a:xfrm>
            <a:off x="3815096" y="3711594"/>
            <a:ext cx="1513809" cy="151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6" y="0"/>
                </a:moveTo>
                <a:cubicBezTo>
                  <a:pt x="7318" y="0"/>
                  <a:pt x="4803" y="1007"/>
                  <a:pt x="2882" y="3018"/>
                </a:cubicBezTo>
                <a:cubicBezTo>
                  <a:pt x="-961" y="7039"/>
                  <a:pt x="-961" y="13557"/>
                  <a:pt x="2882" y="17579"/>
                </a:cubicBezTo>
                <a:cubicBezTo>
                  <a:pt x="6725" y="21600"/>
                  <a:pt x="12953" y="21600"/>
                  <a:pt x="16796" y="17579"/>
                </a:cubicBezTo>
                <a:cubicBezTo>
                  <a:pt x="20639" y="13557"/>
                  <a:pt x="20639" y="7039"/>
                  <a:pt x="16796" y="3018"/>
                </a:cubicBezTo>
                <a:cubicBezTo>
                  <a:pt x="14875" y="1007"/>
                  <a:pt x="12355" y="0"/>
                  <a:pt x="9836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71;p14"/>
          <p:cNvSpPr txBox="1"/>
          <p:nvPr>
            <p:ph type="title"/>
          </p:nvPr>
        </p:nvSpPr>
        <p:spPr>
          <a:xfrm>
            <a:off x="311699" y="1925258"/>
            <a:ext cx="8520602" cy="3007501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Which tags use </a:t>
            </a:r>
            <a:r>
              <a:rPr>
                <a:solidFill>
                  <a:srgbClr val="CC0000"/>
                </a:solidFill>
              </a:rPr>
              <a:t>URL</a:t>
            </a:r>
            <a:r>
              <a:t>?</a:t>
            </a:r>
          </a:p>
        </p:txBody>
      </p:sp>
      <p:pic>
        <p:nvPicPr>
          <p:cNvPr id="150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Tags using URL</a:t>
            </a:r>
          </a:p>
        </p:txBody>
      </p:sp>
      <p:pic>
        <p:nvPicPr>
          <p:cNvPr id="15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909528" y="1965459"/>
          <a:ext cx="7337644" cy="35307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755218"/>
                <a:gridCol w="3569724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Tag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Use for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img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Image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Link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audio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Audio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video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Video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iframe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Embed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Link &amp; Image</a:t>
            </a:r>
          </a:p>
        </p:txBody>
      </p:sp>
      <p:pic>
        <p:nvPicPr>
          <p:cNvPr id="159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61" name="ZrseYjFyPJgGiIi7yfNjnHnYGzZp2aG-Vmrbm9pbGt118GKdvcSG-Mlt8G76GaskCAQB8tDrNSANhVL6MGc8kNKM7DIIUKuSNjVSFuTcqaFWdpr2oqn0UTZ3PBA8KCuVbeEBaS3Khzil2E7z9g.png" descr="ZrseYjFyPJgGiIi7yfNjnHnYGzZp2aG-Vmrbm9pbGt118GKdvcSG-Mlt8G76GaskCAQB8tDrNSANhVL6MGc8kNKM7DIIUKuSNjVSFuTcqaFWdpr2oqn0UTZ3PBA8KCuVbeEBaS3Khzil2E7z9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908" y="1818213"/>
            <a:ext cx="7558184" cy="3799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Audio &amp; Video</a:t>
            </a:r>
          </a:p>
        </p:txBody>
      </p:sp>
      <p:pic>
        <p:nvPicPr>
          <p:cNvPr id="16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66" name="9JstyOWMkubqR0bRagjbYQf49lfGPxbd-ryx46DaW306ApFTGfrWdbvcX036D6n1cXKzHJU4mGjRqSbMR0Woc6ehrtC1TavC2834oIsZhmPEKMCBE09zh2sZtwUoPsSKohpiWKxQCaPp2NGzeA.png" descr="9JstyOWMkubqR0bRagjbYQf49lfGPxbd-ryx46DaW306ApFTGfrWdbvcX036D6n1cXKzHJU4mGjRqSbMR0Woc6ehrtC1TavC2834oIsZhmPEKMCBE09zh2sZtwUoPsSKohpiWKxQCaPp2NGze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858" y="1934251"/>
            <a:ext cx="8380284" cy="3567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Supported audio type</a:t>
            </a:r>
          </a:p>
        </p:txBody>
      </p:sp>
      <p:pic>
        <p:nvPicPr>
          <p:cNvPr id="169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909528" y="1965459"/>
          <a:ext cx="7337644" cy="35307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755218"/>
                <a:gridCol w="3569724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Format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MIME-type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Mp3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audio/mpeg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Ogg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audio/ogg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Wav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audio/wav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Supported video type</a:t>
            </a:r>
          </a:p>
        </p:txBody>
      </p:sp>
      <p:pic>
        <p:nvPicPr>
          <p:cNvPr id="17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909528" y="1965459"/>
          <a:ext cx="7337644" cy="35307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755218"/>
                <a:gridCol w="3569724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Format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MIME-type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Mp4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video/mp4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WebM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video/webm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Ogg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video/ogg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Iframe</a:t>
            </a:r>
          </a:p>
        </p:txBody>
      </p:sp>
      <p:pic>
        <p:nvPicPr>
          <p:cNvPr id="179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81" name="eHfsBmPPScqW8jOJf44uFHwXOyZx5FvPnLtUKF2DAq_tZOsaw82czlDHl3HAv6ms6d_FSnQdlVtmXnh-37bV3ByboMQtK-mVUxR4eNRSloZplWPGHXyhJ1_GZvYqpLvch4zkUmI8juo3Ubyy3g.png" descr="eHfsBmPPScqW8jOJf44uFHwXOyZx5FvPnLtUKF2DAq_tZOsaw82czlDHl3HAv6ms6d_FSnQdlVtmXnh-37bV3ByboMQtK-mVUxR4eNRSloZplWPGHXyhJ1_GZvYqpLvch4zkUmI8juo3Ubyy3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449" y="1590640"/>
            <a:ext cx="6825102" cy="4254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71;p14"/>
          <p:cNvSpPr txBox="1"/>
          <p:nvPr>
            <p:ph type="title"/>
          </p:nvPr>
        </p:nvSpPr>
        <p:spPr>
          <a:xfrm>
            <a:off x="311699" y="1925258"/>
            <a:ext cx="8520602" cy="3007501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What is </a:t>
            </a:r>
            <a:r>
              <a:rPr>
                <a:solidFill>
                  <a:srgbClr val="CC0000"/>
                </a:solidFill>
              </a:rPr>
              <a:t>HTML Entities</a:t>
            </a:r>
            <a:r>
              <a:t>?</a:t>
            </a:r>
          </a:p>
        </p:txBody>
      </p:sp>
      <p:pic>
        <p:nvPicPr>
          <p:cNvPr id="184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Why HTML Entities?</a:t>
            </a:r>
          </a:p>
        </p:txBody>
      </p:sp>
      <p:pic>
        <p:nvPicPr>
          <p:cNvPr id="188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90" name="riTFlTfiivIThwoUxiR7ETJWuwkQZdSfFfkkXzAbkVI0jBHJI-0PyA4Lf1sYNwrLwdUNwfsiIxTap8NtZ5dIGawCM-WjuJKeORxNCCT6qiuACjrS553MlqfhX4q7_CgG8DSoAukuX_W72A95zA.png" descr="riTFlTfiivIThwoUxiR7ETJWuwkQZdSfFfkkXzAbkVI0jBHJI-0PyA4Lf1sYNwrLwdUNwfsiIxTap8NtZ5dIGawCM-WjuJKeORxNCCT6qiuACjrS553MlqfhX4q7_CgG8DSoAukuX_W72A95z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98" y="1788243"/>
            <a:ext cx="7746804" cy="3732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HTML Entities </a:t>
            </a:r>
          </a:p>
        </p:txBody>
      </p:sp>
      <p:pic>
        <p:nvPicPr>
          <p:cNvPr id="193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95" name="hjf3o5fXd4wZc0hZsSHwgVk48U8JtHMssrlz3RHXeghNmT4XCLifEMhOpemO4g42R2VqYPKWn3xqtGI0zQeF8-Xt3zuyMJx2ibIjCT9ImgD8LFvx67AW6dy0zgyxYcgGx8EB9TcvJ3pAs9gXcw.png" descr="hjf3o5fXd4wZc0hZsSHwgVk48U8JtHMssrlz3RHXeghNmT4XCLifEMhOpemO4g42R2VqYPKWn3xqtGI0zQeF8-Xt3zuyMJx2ibIjCT9ImgD8LFvx67AW6dy0zgyxYcgGx8EB9TcvJ3pAs9gXc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26" y="1669101"/>
            <a:ext cx="8413148" cy="409805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https://www.w3schools.com/html/html_entities.asp"/>
          <p:cNvSpPr txBox="1"/>
          <p:nvPr/>
        </p:nvSpPr>
        <p:spPr>
          <a:xfrm>
            <a:off x="2594266" y="6025637"/>
            <a:ext cx="3609939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https://www.w3schools.com/html/html_entities.asp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goal_setting.jpg" descr="goal_settin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32011"/>
            <a:ext cx="9144001" cy="514099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71;p14"/>
          <p:cNvSpPr txBox="1"/>
          <p:nvPr>
            <p:ph type="title"/>
          </p:nvPr>
        </p:nvSpPr>
        <p:spPr>
          <a:xfrm>
            <a:off x="311699" y="130350"/>
            <a:ext cx="8520602" cy="1344674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Follow up your goal!!!</a:t>
            </a:r>
          </a:p>
        </p:txBody>
      </p:sp>
      <p:sp>
        <p:nvSpPr>
          <p:cNvPr id="115" name="Text"/>
          <p:cNvSpPr txBox="1"/>
          <p:nvPr/>
        </p:nvSpPr>
        <p:spPr>
          <a:xfrm>
            <a:off x="4402608" y="333030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116" name="https://financesonline.com/tips-writing-goals-increase-productivity-work/"/>
          <p:cNvSpPr txBox="1"/>
          <p:nvPr/>
        </p:nvSpPr>
        <p:spPr>
          <a:xfrm>
            <a:off x="1759266" y="6451609"/>
            <a:ext cx="5248772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https://financesonline.com/tips-writing-goals-increase-productivity-work/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37;p23" descr="Google Shape;13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oogle Shape;138;p23" descr="Google Shape;138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434" y="773288"/>
            <a:ext cx="8201126" cy="4671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Lab</a:t>
            </a:r>
          </a:p>
        </p:txBody>
      </p:sp>
      <p:sp>
        <p:nvSpPr>
          <p:cNvPr id="202" name="Google Shape;144;p24"/>
          <p:cNvSpPr txBox="1"/>
          <p:nvPr>
            <p:ph type="body" idx="1"/>
          </p:nvPr>
        </p:nvSpPr>
        <p:spPr>
          <a:xfrm>
            <a:off x="311699" y="1633633"/>
            <a:ext cx="8520602" cy="4121701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Semantic Layout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Add a link to a website you like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Display audio, video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Embed Youtube video 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Embed Google map</a:t>
            </a:r>
          </a:p>
        </p:txBody>
      </p:sp>
      <p:pic>
        <p:nvPicPr>
          <p:cNvPr id="203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1;p14"/>
          <p:cNvSpPr txBox="1"/>
          <p:nvPr>
            <p:ph type="title"/>
          </p:nvPr>
        </p:nvSpPr>
        <p:spPr>
          <a:xfrm>
            <a:off x="311699" y="1925258"/>
            <a:ext cx="8520602" cy="3007501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Tag of the day</a:t>
            </a:r>
          </a:p>
        </p:txBody>
      </p:sp>
      <p:pic>
        <p:nvPicPr>
          <p:cNvPr id="206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leader.png" descr="lea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79041"/>
            <a:ext cx="9144001" cy="6099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15" name="group_discussions.png" descr="group_discuss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42808" y="-24796"/>
            <a:ext cx="10629616" cy="6690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3" y="396637"/>
            <a:ext cx="7567218" cy="6064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57;p26" descr="Google Shape;157;p26"/>
          <p:cNvPicPr>
            <a:picLocks noChangeAspect="1"/>
          </p:cNvPicPr>
          <p:nvPr/>
        </p:nvPicPr>
        <p:blipFill>
          <a:blip r:embed="rId2">
            <a:extLst/>
          </a:blip>
          <a:srcRect l="0" t="4128" r="0" b="4127"/>
          <a:stretch>
            <a:fillRect/>
          </a:stretch>
        </p:blipFill>
        <p:spPr>
          <a:xfrm>
            <a:off x="1366051" y="1589227"/>
            <a:ext cx="6411899" cy="51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58;p26" descr="Google Shape;158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59;p26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2664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Thank You </a:t>
            </a:r>
            <a:br/>
            <a:r>
              <a:t>And see you ;)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Sharing.jpeg" descr="Sharin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54504" y="0"/>
            <a:ext cx="10453008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3;p13"/>
          <p:cNvSpPr txBox="1"/>
          <p:nvPr>
            <p:ph type="body" sz="half" idx="1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Semantic Layout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Introduction to Path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Links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Image, Audio, Video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Iframe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HTML Entities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Q &amp; A</a:t>
            </a:r>
          </a:p>
        </p:txBody>
      </p:sp>
      <p:sp>
        <p:nvSpPr>
          <p:cNvPr id="124" name="Google Shape;64;p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Agenda</a:t>
            </a:r>
          </a:p>
        </p:txBody>
      </p:sp>
      <p:pic>
        <p:nvPicPr>
          <p:cNvPr id="125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1;p14"/>
          <p:cNvSpPr txBox="1"/>
          <p:nvPr>
            <p:ph type="title"/>
          </p:nvPr>
        </p:nvSpPr>
        <p:spPr>
          <a:xfrm>
            <a:off x="311699" y="1925258"/>
            <a:ext cx="8520602" cy="3007501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Semantic Layout</a:t>
            </a:r>
          </a:p>
        </p:txBody>
      </p:sp>
      <p:pic>
        <p:nvPicPr>
          <p:cNvPr id="128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Semantic tags</a:t>
            </a:r>
          </a:p>
        </p:txBody>
      </p:sp>
      <p:pic>
        <p:nvPicPr>
          <p:cNvPr id="131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graphicFrame>
        <p:nvGraphicFramePr>
          <p:cNvPr id="133" name="Table"/>
          <p:cNvGraphicFramePr/>
          <p:nvPr/>
        </p:nvGraphicFramePr>
        <p:xfrm>
          <a:off x="909528" y="1965459"/>
          <a:ext cx="7337644" cy="35307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755218"/>
                <a:gridCol w="3569724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Need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Use tag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Header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header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Divide content into sections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section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Multi-media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audio, video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Footer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footer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An article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article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An aside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aside</a:t>
                      </a:r>
                    </a:p>
                  </a:txBody>
                  <a:tcPr marL="0" marR="0" marT="0" marB="0" anchor="ctr" anchorCtr="0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Main content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main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Semantic layout</a:t>
            </a:r>
          </a:p>
        </p:txBody>
      </p:sp>
      <p:pic>
        <p:nvPicPr>
          <p:cNvPr id="13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2121" y="1681066"/>
            <a:ext cx="6519758" cy="410342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71;p14"/>
          <p:cNvSpPr txBox="1"/>
          <p:nvPr>
            <p:ph type="title"/>
          </p:nvPr>
        </p:nvSpPr>
        <p:spPr>
          <a:xfrm>
            <a:off x="311699" y="1925258"/>
            <a:ext cx="8520602" cy="3007501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What is </a:t>
            </a:r>
            <a:r>
              <a:rPr>
                <a:solidFill>
                  <a:srgbClr val="CC0000"/>
                </a:solidFill>
              </a:rPr>
              <a:t>URL</a:t>
            </a:r>
            <a:r>
              <a:t>?</a:t>
            </a:r>
          </a:p>
        </p:txBody>
      </p:sp>
      <p:pic>
        <p:nvPicPr>
          <p:cNvPr id="141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30;p22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Absolute vs Relative URL</a:t>
            </a:r>
          </a:p>
        </p:txBody>
      </p:sp>
      <p:pic>
        <p:nvPicPr>
          <p:cNvPr id="145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47" name="Google Shape;131;p22"/>
          <p:cNvSpPr txBox="1"/>
          <p:nvPr>
            <p:ph type="body" idx="1"/>
          </p:nvPr>
        </p:nvSpPr>
        <p:spPr>
          <a:xfrm>
            <a:off x="311699" y="1633633"/>
            <a:ext cx="8520602" cy="4121701"/>
          </a:xfrm>
          <a:prstGeom prst="rect">
            <a:avLst/>
          </a:prstGeom>
        </p:spPr>
        <p:txBody>
          <a:bodyPr/>
          <a:lstStyle/>
          <a:p>
            <a:pPr marL="494665" indent="-422275" defTabSz="868680">
              <a:lnSpc>
                <a:spcPct val="150000"/>
              </a:lnSpc>
              <a:buSzPts val="2600"/>
              <a:buFont typeface="Open Sans Regular"/>
              <a:defRPr sz="228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sz="2660">
                <a:latin typeface="Open Sans Bold"/>
                <a:ea typeface="Open Sans Bold"/>
                <a:cs typeface="Open Sans Bold"/>
                <a:sym typeface="Open Sans Bold"/>
              </a:rPr>
              <a:t>Absolute</a:t>
            </a:r>
            <a:br/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https://nordiccoder.com/app/themes/wp-bootstrap-starter/images/Logo_NC.svg</a:t>
            </a:r>
          </a:p>
          <a:p>
            <a:pPr marL="494665" indent="-422275" defTabSz="868680">
              <a:lnSpc>
                <a:spcPct val="150000"/>
              </a:lnSpc>
              <a:buSzPts val="2600"/>
              <a:buFont typeface="Open Sans Regular"/>
              <a:defRPr sz="228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sz="2660">
                <a:latin typeface="Open Sans Bold"/>
                <a:ea typeface="Open Sans Bold"/>
                <a:cs typeface="Open Sans Bold"/>
                <a:sym typeface="Open Sans Bold"/>
              </a:rPr>
              <a:t>Relative</a:t>
            </a:r>
            <a:br/>
            <a:r>
              <a:rPr sz="1900">
                <a:solidFill>
                  <a:srgbClr val="535353"/>
                </a:solidFill>
              </a:rPr>
              <a:t>uploads/2017/06/logo.png</a:t>
            </a:r>
            <a:br>
              <a:rPr sz="1900">
                <a:solidFill>
                  <a:srgbClr val="535353"/>
                </a:solidFill>
              </a:rPr>
            </a:br>
            <a:r>
              <a:rPr sz="1900">
                <a:solidFill>
                  <a:srgbClr val="535353"/>
                </a:solidFill>
              </a:rPr>
              <a:t>../uploads/2017/06/logo.png</a:t>
            </a:r>
            <a:br>
              <a:rPr sz="1900">
                <a:solidFill>
                  <a:srgbClr val="535353"/>
                </a:solidFill>
              </a:rPr>
            </a:br>
            <a:r>
              <a:rPr sz="1900">
                <a:solidFill>
                  <a:srgbClr val="535353"/>
                </a:solidFill>
              </a:rPr>
              <a:t>/uploads/2017/06/logo.png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