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551" autoAdjust="0"/>
  </p:normalViewPr>
  <p:slideViewPr>
    <p:cSldViewPr>
      <p:cViewPr varScale="1">
        <p:scale>
          <a:sx n="63" d="100"/>
          <a:sy n="63" d="100"/>
        </p:scale>
        <p:origin x="-23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9744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connected</a:t>
            </a:r>
          </a:p>
          <a:p>
            <a:endParaRPr/>
          </a:p>
          <a:p>
            <a:pPr marL="140368" indent="-140368">
              <a:buSzPct val="100000"/>
              <a:buChar char="-"/>
            </a:pPr>
            <a:r>
              <a:t>Self introduction</a:t>
            </a:r>
          </a:p>
          <a:p>
            <a:pPr marL="140368" indent="-140368">
              <a:buSzPct val="100000"/>
              <a:buChar char="-"/>
            </a:pPr>
            <a:r>
              <a:t>Engagement questions</a:t>
            </a:r>
          </a:p>
          <a:p>
            <a:pPr marL="140368" indent="-140368">
              <a:buSzPct val="100000"/>
              <a:buChar char="-"/>
            </a:pPr>
            <a:r>
              <a:t>Will have gifts if you can answer questions</a:t>
            </a:r>
          </a:p>
          <a:p>
            <a:endParaRPr/>
          </a:p>
          <a:p>
            <a:r>
              <a:t>——</a:t>
            </a:r>
          </a:p>
          <a:p>
            <a:endParaRPr/>
          </a:p>
          <a:p>
            <a:pPr marL="140368" indent="-140368">
              <a:buSzPct val="100000"/>
              <a:buChar char="-"/>
            </a:pPr>
            <a:r>
              <a:t>How many of you didn’t know HTML/CSS before?</a:t>
            </a:r>
          </a:p>
          <a:p>
            <a:pPr marL="140368" indent="-140368">
              <a:buSzPct val="100000"/>
              <a:buChar char="-"/>
            </a:pPr>
            <a:r>
              <a:t>How many of you already know HTML/CSS?</a:t>
            </a:r>
          </a:p>
          <a:p>
            <a:pPr marL="140368" indent="-140368">
              <a:buSzPct val="100000"/>
              <a:buChar char="-"/>
            </a:pPr>
            <a:r>
              <a:t>How many of you never heard about HTML/CSS?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Align-self all right align</a:t>
            </a:r>
            <a:r>
              <a:rPr lang="en-US" baseline="0" dirty="0" smtClean="0"/>
              <a:t> item xuong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0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 tri cac doi tuong</a:t>
            </a:r>
          </a:p>
          <a:p>
            <a:r>
              <a:rPr lang="en-US" dirty="0" smtClean="0"/>
              <a:t>Dung</a:t>
            </a:r>
            <a:r>
              <a:rPr lang="en-US" baseline="0" dirty="0" smtClean="0"/>
              <a:t> lam bai bao,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6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Thay doi thu tu, canh le, thay doi kich thuoc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dinh doi tuong nao do la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1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Display:flex;</a:t>
            </a:r>
          </a:p>
          <a:p>
            <a:r>
              <a:rPr lang="en-US" dirty="0" smtClean="0"/>
              <a:t>Justify-content:FLEX-START;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Stretch : keo dan tat ca con = chieu cao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5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 order = sau thi so sanh theo html</a:t>
            </a:r>
          </a:p>
          <a:p>
            <a:r>
              <a:rPr lang="en-US" dirty="0" smtClean="0"/>
              <a:t>Dung cho mobile</a:t>
            </a:r>
            <a:r>
              <a:rPr lang="en-US" baseline="0" dirty="0" smtClean="0"/>
              <a:t> hoac web may tinh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;p3"/>
          <p:cNvSpPr/>
          <p:nvPr/>
        </p:nvSpPr>
        <p:spPr>
          <a:xfrm flipH="1">
            <a:off x="7595937" y="613632"/>
            <a:ext cx="1081626" cy="14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Google Shape;16;p3"/>
          <p:cNvSpPr/>
          <p:nvPr/>
        </p:nvSpPr>
        <p:spPr>
          <a:xfrm rot="10800000" flipH="1">
            <a:off x="466424" y="4744470"/>
            <a:ext cx="1081627" cy="1499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1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633633"/>
            <a:ext cx="3999902" cy="44721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652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4224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796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3368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22;p4"/>
          <p:cNvSpPr txBox="1">
            <a:spLocks noGrp="1"/>
          </p:cNvSpPr>
          <p:nvPr>
            <p:ph type="body" sz="half" idx="13"/>
          </p:nvPr>
        </p:nvSpPr>
        <p:spPr>
          <a:xfrm>
            <a:off x="4832399" y="1633633"/>
            <a:ext cx="3999902" cy="44721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865866"/>
            <a:ext cx="2808001" cy="37131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144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3716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288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2860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3;p7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490250" y="600199"/>
            <a:ext cx="5878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7;p8"/>
          <p:cNvSpPr/>
          <p:nvPr/>
        </p:nvSpPr>
        <p:spPr>
          <a:xfrm>
            <a:off x="4572000" y="-33"/>
            <a:ext cx="4572000" cy="6858001"/>
          </a:xfrm>
          <a:prstGeom prst="rect">
            <a:avLst/>
          </a:prstGeom>
          <a:solidFill>
            <a:srgbClr val="980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265500" y="1239032"/>
            <a:ext cx="4045200" cy="2381701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0;p8"/>
          <p:cNvSpPr txBox="1">
            <a:spLocks noGrp="1"/>
          </p:cNvSpPr>
          <p:nvPr>
            <p:ph type="body" sz="half" idx="13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Open Sans Regular"/>
              <a:defRPr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9499" y="5625232"/>
            <a:ext cx="5998802" cy="798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/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/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/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6;p10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699" y="1276166"/>
            <a:ext cx="8520602" cy="2838301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16000"/>
            <a:ext cx="8520602" cy="1428901"/>
          </a:xfrm>
          <a:prstGeom prst="rect">
            <a:avLst/>
          </a:prstGeom>
        </p:spPr>
        <p:txBody>
          <a:bodyPr/>
          <a:lstStyle>
            <a:lvl1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633633"/>
            <a:ext cx="8520602" cy="44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83" y="6314125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56;p12" descr="Google Shape;5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739" y="5847727"/>
            <a:ext cx="960567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Google Shape;57;p12"/>
          <p:cNvSpPr txBox="1">
            <a:spLocks noGrp="1"/>
          </p:cNvSpPr>
          <p:nvPr>
            <p:ph type="title"/>
          </p:nvPr>
        </p:nvSpPr>
        <p:spPr>
          <a:xfrm>
            <a:off x="773700" y="1410479"/>
            <a:ext cx="7596600" cy="1883495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Flexbox</a:t>
            </a:r>
          </a:p>
        </p:txBody>
      </p:sp>
      <p:pic>
        <p:nvPicPr>
          <p:cNvPr id="107" name="99Ny2DkJ66mAsHH3i-eHsePJ1MfRHbdXI87Qb1sTkeDadbfqkOceBhV7tgr_lSFvVBAVMiV9um3yRFyk7yenYborGStfmkGiDL8OOYlrvn1HwWjwlaymbADFYTYw4y6RS8cB40J1CHiNM6VTZw.png" descr="99Ny2DkJ66mAsHH3i-eHsePJ1MfRHbdXI87Qb1sTkeDadbfqkOceBhV7tgr_lSFvVBAVMiV9um3yRFyk7yenYborGStfmkGiDL8OOYlrvn1HwWjwlaymbADFYTYw4y6RS8cB40J1CHiNM6VTZ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0358" y="3362549"/>
            <a:ext cx="2503284" cy="2503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Why flexible?</a:t>
            </a:r>
          </a:p>
        </p:txBody>
      </p:sp>
      <p:pic>
        <p:nvPicPr>
          <p:cNvPr id="138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40" name="flexbox-layouts-7abd58.png" descr="flexbox-layouts-7abd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221" y="1430654"/>
            <a:ext cx="7037558" cy="469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Flex container &amp; items</a:t>
            </a:r>
          </a:p>
        </p:txBody>
      </p:sp>
      <p:pic>
        <p:nvPicPr>
          <p:cNvPr id="143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45" name="flex-container-and-flex-items-6234bb.png" descr="flex-container-and-flex-items-6234b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1617869"/>
            <a:ext cx="9144001" cy="3622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Flex container</a:t>
            </a:r>
          </a:p>
        </p:txBody>
      </p:sp>
      <p:pic>
        <p:nvPicPr>
          <p:cNvPr id="148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50" name="enabling-flexbox-dd3b59.png" descr="enabling-flexbox-dd3b59.png"/>
          <p:cNvPicPr>
            <a:picLocks noChangeAspect="1"/>
          </p:cNvPicPr>
          <p:nvPr/>
        </p:nvPicPr>
        <p:blipFill>
          <a:blip r:embed="rId4">
            <a:extLst/>
          </a:blip>
          <a:srcRect l="3682" t="4089" r="3682" b="4089"/>
          <a:stretch>
            <a:fillRect/>
          </a:stretch>
        </p:blipFill>
        <p:spPr>
          <a:xfrm>
            <a:off x="1836142" y="1459064"/>
            <a:ext cx="5471652" cy="5072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 defTabSz="877823">
              <a:defRPr sz="3455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Horizontal alignment (justify-content)</a:t>
            </a:r>
          </a:p>
        </p:txBody>
      </p:sp>
      <p:pic>
        <p:nvPicPr>
          <p:cNvPr id="153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55" name="flex-justify-content-alignment-ea129c.png" descr="flex-justify-content-alignment-ea129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1370648"/>
            <a:ext cx="9144001" cy="263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flex-justify-content-distribution-b0ee9c.png" descr="flex-justify-content-distribution-b0ee9c.png"/>
          <p:cNvPicPr>
            <a:picLocks noChangeAspect="1"/>
          </p:cNvPicPr>
          <p:nvPr/>
        </p:nvPicPr>
        <p:blipFill>
          <a:blip r:embed="rId5">
            <a:extLst/>
          </a:blip>
          <a:srcRect t="7121" b="7121"/>
          <a:stretch>
            <a:fillRect/>
          </a:stretch>
        </p:blipFill>
        <p:spPr>
          <a:xfrm>
            <a:off x="1217612" y="3945468"/>
            <a:ext cx="6708922" cy="21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Vertical alignment (align-items)</a:t>
            </a:r>
          </a:p>
        </p:txBody>
      </p:sp>
      <p:pic>
        <p:nvPicPr>
          <p:cNvPr id="159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61" name="flex-align-items-26abfd.png" descr="flex-align-items-26abfd.png"/>
          <p:cNvPicPr>
            <a:picLocks noChangeAspect="1"/>
          </p:cNvPicPr>
          <p:nvPr/>
        </p:nvPicPr>
        <p:blipFill>
          <a:blip r:embed="rId4">
            <a:extLst/>
          </a:blip>
          <a:srcRect l="1773" t="4854" r="1773" b="4854"/>
          <a:stretch>
            <a:fillRect/>
          </a:stretch>
        </p:blipFill>
        <p:spPr>
          <a:xfrm>
            <a:off x="162123" y="2335219"/>
            <a:ext cx="8819733" cy="2765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Horizontal &amp; Vertical alignment</a:t>
            </a:r>
          </a:p>
        </p:txBody>
      </p:sp>
      <p:pic>
        <p:nvPicPr>
          <p:cNvPr id="16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66" name="align-items-vs-justify-content-4d380e.png" descr="align-items-vs-justify-content-4d380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688" y="1817438"/>
            <a:ext cx="8068624" cy="3801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Wrapping</a:t>
            </a:r>
          </a:p>
        </p:txBody>
      </p:sp>
      <p:pic>
        <p:nvPicPr>
          <p:cNvPr id="169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71" name="flex-wrap-b960c1.png" descr="flex-wrap-b960c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874" y="1549460"/>
            <a:ext cx="7524252" cy="3971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Flex direction</a:t>
            </a:r>
          </a:p>
        </p:txBody>
      </p:sp>
      <p:pic>
        <p:nvPicPr>
          <p:cNvPr id="17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76" name="flex-direction-axes-b30e85.png" descr="flex-direction-axes-b30e8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784" y="1639449"/>
            <a:ext cx="8198432" cy="4157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Flex container order</a:t>
            </a:r>
          </a:p>
        </p:txBody>
      </p:sp>
      <p:pic>
        <p:nvPicPr>
          <p:cNvPr id="179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"/>
          <p:cNvSpPr txBox="1"/>
          <p:nvPr/>
        </p:nvSpPr>
        <p:spPr>
          <a:xfrm>
            <a:off x="4069800" y="339781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81" name="flex-direction-reverse-532d8f.png" descr="flex-direction-reverse-532d8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99" y="2290929"/>
            <a:ext cx="8520602" cy="285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Flex item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Direct children of flex container</a:t>
            </a:r>
          </a:p>
        </p:txBody>
      </p:sp>
      <p:pic>
        <p:nvPicPr>
          <p:cNvPr id="184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kahoot.jpg" descr="kaho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5725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Flex item order</a:t>
            </a:r>
          </a:p>
        </p:txBody>
      </p:sp>
      <p:pic>
        <p:nvPicPr>
          <p:cNvPr id="187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"/>
          <p:cNvSpPr txBox="1"/>
          <p:nvPr/>
        </p:nvSpPr>
        <p:spPr>
          <a:xfrm>
            <a:off x="4069800" y="339781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89" name="flex-direction-vs-order-021cee.png" descr="flex-direction-vs-order-021ce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6109" y="1743565"/>
            <a:ext cx="7031782" cy="3949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dirty="0"/>
              <a:t>Flex item alignment (align-self)</a:t>
            </a:r>
          </a:p>
        </p:txBody>
      </p:sp>
      <p:pic>
        <p:nvPicPr>
          <p:cNvPr id="192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"/>
          <p:cNvSpPr txBox="1"/>
          <p:nvPr/>
        </p:nvSpPr>
        <p:spPr>
          <a:xfrm>
            <a:off x="4069800" y="339781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94" name="flex-align-items-26abfd.png" descr="flex-align-items-26abfd.png"/>
          <p:cNvPicPr>
            <a:picLocks noChangeAspect="1"/>
          </p:cNvPicPr>
          <p:nvPr/>
        </p:nvPicPr>
        <p:blipFill>
          <a:blip r:embed="rId4">
            <a:extLst/>
          </a:blip>
          <a:srcRect l="1773" t="4854" r="1773" b="4854"/>
          <a:stretch>
            <a:fillRect/>
          </a:stretch>
        </p:blipFill>
        <p:spPr>
          <a:xfrm>
            <a:off x="162123" y="2286000"/>
            <a:ext cx="8819733" cy="2765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Flex item’s width</a:t>
            </a:r>
          </a:p>
        </p:txBody>
      </p:sp>
      <p:pic>
        <p:nvPicPr>
          <p:cNvPr id="197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"/>
          <p:cNvSpPr txBox="1"/>
          <p:nvPr/>
        </p:nvSpPr>
        <p:spPr>
          <a:xfrm>
            <a:off x="4069800" y="339781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99" name="flexible-items-cfe7a3.png" descr="flexible-items-cfe7a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725097"/>
            <a:ext cx="9144000" cy="3523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Practice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CSS Flexbox</a:t>
            </a:r>
          </a:p>
        </p:txBody>
      </p:sp>
      <p:pic>
        <p:nvPicPr>
          <p:cNvPr id="202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3" y="396637"/>
            <a:ext cx="7567218" cy="6064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157;p26" descr="Google Shape;157;p26"/>
          <p:cNvPicPr>
            <a:picLocks noChangeAspect="1"/>
          </p:cNvPicPr>
          <p:nvPr/>
        </p:nvPicPr>
        <p:blipFill>
          <a:blip r:embed="rId2">
            <a:extLst/>
          </a:blip>
          <a:srcRect t="4128" b="4127"/>
          <a:stretch>
            <a:fillRect/>
          </a:stretch>
        </p:blipFill>
        <p:spPr>
          <a:xfrm>
            <a:off x="1366051" y="1589227"/>
            <a:ext cx="6411899" cy="51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Google Shape;158;p26" descr="Google Shape;158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159;p26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2664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Thank You </a:t>
            </a:r>
            <a:br/>
            <a:r>
              <a:t>And see you ;)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3;p13"/>
          <p:cNvSpPr txBox="1">
            <a:spLocks noGrp="1"/>
          </p:cNvSpPr>
          <p:nvPr>
            <p:ph type="body" sz="half" idx="1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Common CSS Properties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Float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Flexbox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Q &amp; A</a:t>
            </a:r>
          </a:p>
        </p:txBody>
      </p:sp>
      <p:sp>
        <p:nvSpPr>
          <p:cNvPr id="114" name="Google Shape;6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Agenda</a:t>
            </a:r>
          </a:p>
        </p:txBody>
      </p:sp>
      <p:pic>
        <p:nvPicPr>
          <p:cNvPr id="115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Common CSS Properties</a:t>
            </a:r>
          </a:p>
        </p:txBody>
      </p:sp>
      <p:pic>
        <p:nvPicPr>
          <p:cNvPr id="118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Practice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Use some common properties</a:t>
            </a:r>
          </a:p>
        </p:txBody>
      </p:sp>
      <p:pic>
        <p:nvPicPr>
          <p:cNvPr id="121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Float</a:t>
            </a:r>
          </a:p>
        </p:txBody>
      </p:sp>
      <p:pic>
        <p:nvPicPr>
          <p:cNvPr id="124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Magazine layout</a:t>
            </a:r>
          </a:p>
        </p:txBody>
      </p:sp>
      <p:pic>
        <p:nvPicPr>
          <p:cNvPr id="127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29" name="magazine-layout.png" descr="magazine-layout.png"/>
          <p:cNvPicPr>
            <a:picLocks noChangeAspect="1"/>
          </p:cNvPicPr>
          <p:nvPr/>
        </p:nvPicPr>
        <p:blipFill>
          <a:blip r:embed="rId4">
            <a:extLst/>
          </a:blip>
          <a:srcRect l="2520" t="2525" r="2520" b="19994"/>
          <a:stretch>
            <a:fillRect/>
          </a:stretch>
        </p:blipFill>
        <p:spPr>
          <a:xfrm>
            <a:off x="1420018" y="1691060"/>
            <a:ext cx="6303948" cy="4875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Practice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CSS Float</a:t>
            </a:r>
          </a:p>
        </p:txBody>
      </p:sp>
      <p:pic>
        <p:nvPicPr>
          <p:cNvPr id="132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CSS Flexbox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Flexible box</a:t>
            </a:r>
          </a:p>
        </p:txBody>
      </p:sp>
      <p:pic>
        <p:nvPicPr>
          <p:cNvPr id="135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191</Words>
  <Application>Microsoft Office PowerPoint</Application>
  <PresentationFormat>On-screen Show (4:3)</PresentationFormat>
  <Paragraphs>66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Luxe</vt:lpstr>
      <vt:lpstr>CSS Flexbox</vt:lpstr>
      <vt:lpstr>PowerPoint Presentation</vt:lpstr>
      <vt:lpstr>Agenda</vt:lpstr>
      <vt:lpstr>Common CSS Properties</vt:lpstr>
      <vt:lpstr>Practice Use some common properties</vt:lpstr>
      <vt:lpstr>CSS Float</vt:lpstr>
      <vt:lpstr>Magazine layout</vt:lpstr>
      <vt:lpstr>Practice CSS Float</vt:lpstr>
      <vt:lpstr>CSS Flexbox Flexible box</vt:lpstr>
      <vt:lpstr>Why flexible?</vt:lpstr>
      <vt:lpstr>Flex container &amp; items</vt:lpstr>
      <vt:lpstr>Flex container</vt:lpstr>
      <vt:lpstr>Horizontal alignment (justify-content)</vt:lpstr>
      <vt:lpstr>Vertical alignment (align-items)</vt:lpstr>
      <vt:lpstr>Horizontal &amp; Vertical alignment</vt:lpstr>
      <vt:lpstr>Wrapping</vt:lpstr>
      <vt:lpstr>Flex direction</vt:lpstr>
      <vt:lpstr>Flex container order</vt:lpstr>
      <vt:lpstr>Flex item Direct children of flex container</vt:lpstr>
      <vt:lpstr>Flex item order</vt:lpstr>
      <vt:lpstr>Flex item alignment (align-self)</vt:lpstr>
      <vt:lpstr>Flex item’s width</vt:lpstr>
      <vt:lpstr>Practice CSS Flexbox</vt:lpstr>
      <vt:lpstr>PowerPoint Presentation</vt:lpstr>
      <vt:lpstr>Thank You  And see you ;)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Flexbox</dc:title>
  <cp:lastModifiedBy>vu nguyentan</cp:lastModifiedBy>
  <cp:revision>14</cp:revision>
  <dcterms:modified xsi:type="dcterms:W3CDTF">2019-12-06T07:05:29Z</dcterms:modified>
</cp:coreProperties>
</file>