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1393-2F67-45ED-8E07-465B1294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B8008-2355-48B9-84A2-10061E84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CBE7-C3FF-4308-898B-030A27CD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F6AD-CB6B-4C6B-A0B9-B862BC99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60A1-ACDE-4DFA-B9C2-87A58837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8A81-13E5-410B-8E2F-2C3964FA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F6A9-67A9-4813-ABEE-52D80F47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750F-6671-4C15-B0F9-02E7C5A1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D741-3DEC-4C70-8FF3-70C6E4D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872F-D493-4213-8D4A-45B38CAA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860B0-CAC7-41B2-B417-BAC781D0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4E10-66EE-46BD-8AFB-5246336F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BE5E-2076-4699-A671-85338D4C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67C2-69FD-4597-8CE5-8199132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F52D-ABF9-4A0D-9715-C2E1C23D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0D3C-C390-4CB5-902D-7E9DA352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0A35-8699-4823-9C4B-580D298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2482-2A43-4A66-A2EB-1BAB46D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5543-8989-401A-85BB-24A356E1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6F2E-5B39-4E7D-93E1-866BB6C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4F56-8D54-4441-9A42-49EF72FA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D411-10D9-4453-833A-718FF12C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3C87-BB75-460D-A83B-A511F3B7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E9AA-47C8-45BA-8BAB-4773725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1332-EBD2-4515-A793-E3B961DF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14B6-0AC0-439E-B884-543B2DD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882C-4267-42EB-8732-578B27A1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E9591-A456-4F98-863F-3AF79F3B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49F5-412E-49F7-8EB6-0660DF1A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795C-B651-487E-875C-5B46B665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DDF2F-B26D-4784-8EFD-2A3E26F5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834-C9CE-450B-94EA-83C95045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0104B-07F2-4FE9-B6B3-CF4A3091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9104-2CF5-4703-ADD6-6C9FB0A5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F20CD-5AA9-4E9B-93D2-36B35DFCB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2741D-D765-4209-9545-F2F40BE60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BDD27-5005-4111-8B46-5FD3134D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4A742-9768-4054-A333-946C7AF3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4979F-8043-4C8A-AB4E-8A669A5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045F-C898-4248-A3A0-F733E58F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63408-F935-4F99-94A2-EDFEF417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008CA-0CF1-4C36-9282-8C8EEA1F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F8F2D-C34A-426D-912C-6A36E34E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D270C-B872-459D-9B8D-F55B438A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D0432-659B-4D42-BF3A-B9545044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4B885-431B-4B3A-A22A-E40CCEA8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CEE9-B57A-4AE2-9162-47D8DF68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503B-C55D-470B-A2F7-F7BFB8BA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87D0F-CA35-4115-8282-C73AF641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E2AC-329F-477B-8F92-9E368A43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B2FC-9372-4560-91EE-F61211AB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AB732-697D-4F8D-AF74-52BDE216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81DF-DB04-4A53-A1AC-5EAC5AB9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DB8B4-7C15-4D23-B213-156E5A8A8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4180E-9456-4456-A20B-1E574E29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601B-0015-41D6-9ED9-FA0473AC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9873-3167-4B3F-B35B-7EEA5530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9318-B422-4759-9F4E-71328CCD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5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35041-0C4C-4E2A-99E9-0C7A4B18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4BB66-2B19-4C62-96F9-1847F0270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2AD8-58A7-4A31-B339-5AB02CAB8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5CEA-109E-4C62-919B-46CE237F584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3CCA-41CB-423F-83AA-815493936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EDB1-6CFD-4D9C-AF22-84932485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E403-F331-4D18-8687-BB2370386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4C7F8-DD96-4969-A40E-042C829C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63A93-45CA-46F2-BD29-173B90714617}"/>
              </a:ext>
            </a:extLst>
          </p:cNvPr>
          <p:cNvSpPr txBox="1"/>
          <p:nvPr/>
        </p:nvSpPr>
        <p:spPr>
          <a:xfrm>
            <a:off x="2347783" y="684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&amp;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B8B88-00FA-4870-BA58-2CD7E76BF4B0}"/>
              </a:ext>
            </a:extLst>
          </p:cNvPr>
          <p:cNvSpPr txBox="1"/>
          <p:nvPr/>
        </p:nvSpPr>
        <p:spPr>
          <a:xfrm>
            <a:off x="3926358" y="1571031"/>
            <a:ext cx="620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EC6A6-75EF-443F-B9EB-C39DDDEF9AC0}"/>
              </a:ext>
            </a:extLst>
          </p:cNvPr>
          <p:cNvSpPr txBox="1"/>
          <p:nvPr/>
        </p:nvSpPr>
        <p:spPr>
          <a:xfrm>
            <a:off x="3243648" y="2890391"/>
            <a:ext cx="7574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NFAe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DFA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B3869-AC9B-4A2B-BA2A-B55863FA008F}"/>
              </a:ext>
            </a:extLst>
          </p:cNvPr>
          <p:cNvSpPr txBox="1"/>
          <p:nvPr/>
        </p:nvSpPr>
        <p:spPr>
          <a:xfrm>
            <a:off x="169904" y="5056821"/>
            <a:ext cx="375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7A96B-BCA8-4B29-A446-FD1252620C7E}"/>
              </a:ext>
            </a:extLst>
          </p:cNvPr>
          <p:cNvSpPr txBox="1"/>
          <p:nvPr/>
        </p:nvSpPr>
        <p:spPr>
          <a:xfrm>
            <a:off x="7647805" y="5056821"/>
            <a:ext cx="4374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B1709605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B1709633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B1710366</a:t>
            </a:r>
          </a:p>
        </p:txBody>
      </p:sp>
    </p:spTree>
    <p:extLst>
      <p:ext uri="{BB962C8B-B14F-4D97-AF65-F5344CB8AC3E}">
        <p14:creationId xmlns:p14="http://schemas.microsoft.com/office/powerpoint/2010/main" val="17602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1DB6E-0DE9-4AFE-B340-25799EA2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A97A8-53FD-44F8-A16D-DAE1B17368D8}"/>
              </a:ext>
            </a:extLst>
          </p:cNvPr>
          <p:cNvSpPr txBox="1"/>
          <p:nvPr/>
        </p:nvSpPr>
        <p:spPr>
          <a:xfrm>
            <a:off x="1795848" y="667264"/>
            <a:ext cx="472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0940A-BFE7-4F5C-A6F5-3EDAC466D160}"/>
              </a:ext>
            </a:extLst>
          </p:cNvPr>
          <p:cNvSpPr txBox="1"/>
          <p:nvPr/>
        </p:nvSpPr>
        <p:spPr>
          <a:xfrm>
            <a:off x="1977080" y="2203956"/>
            <a:ext cx="4226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83728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40164-9625-4816-8180-522322DE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95E1B-F6CC-4849-9D59-29BAB3BD80DC}"/>
              </a:ext>
            </a:extLst>
          </p:cNvPr>
          <p:cNvSpPr txBox="1"/>
          <p:nvPr/>
        </p:nvSpPr>
        <p:spPr>
          <a:xfrm>
            <a:off x="1952367" y="630194"/>
            <a:ext cx="446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23D19B-D0F8-41C5-B23D-03D8037618BF}"/>
              </a:ext>
            </a:extLst>
          </p:cNvPr>
          <p:cNvSpPr/>
          <p:nvPr/>
        </p:nvSpPr>
        <p:spPr>
          <a:xfrm>
            <a:off x="1390711" y="2583591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6DC254-819B-4BD1-B808-F91A773D06F5}"/>
              </a:ext>
            </a:extLst>
          </p:cNvPr>
          <p:cNvSpPr/>
          <p:nvPr/>
        </p:nvSpPr>
        <p:spPr>
          <a:xfrm>
            <a:off x="2949169" y="2985046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26953D-E5EF-4D9F-B2B3-1AE01F17C2CA}"/>
              </a:ext>
            </a:extLst>
          </p:cNvPr>
          <p:cNvSpPr/>
          <p:nvPr/>
        </p:nvSpPr>
        <p:spPr>
          <a:xfrm>
            <a:off x="2122986" y="2986724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329607-D301-4E37-A81D-306728170013}"/>
              </a:ext>
            </a:extLst>
          </p:cNvPr>
          <p:cNvSpPr/>
          <p:nvPr/>
        </p:nvSpPr>
        <p:spPr>
          <a:xfrm>
            <a:off x="2955160" y="2177878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E44E8F-B1F3-400F-B0E3-920F3CBB3B07}"/>
              </a:ext>
            </a:extLst>
          </p:cNvPr>
          <p:cNvSpPr/>
          <p:nvPr/>
        </p:nvSpPr>
        <p:spPr>
          <a:xfrm>
            <a:off x="2109759" y="2171698"/>
            <a:ext cx="370702" cy="339812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2097BE-EE48-438F-9309-4CFBF8B81925}"/>
              </a:ext>
            </a:extLst>
          </p:cNvPr>
          <p:cNvSpPr/>
          <p:nvPr/>
        </p:nvSpPr>
        <p:spPr>
          <a:xfrm>
            <a:off x="3608152" y="2596977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2B8E20-1255-4EEB-AA9A-B3F89382FB01}"/>
              </a:ext>
            </a:extLst>
          </p:cNvPr>
          <p:cNvSpPr/>
          <p:nvPr/>
        </p:nvSpPr>
        <p:spPr>
          <a:xfrm>
            <a:off x="4388136" y="2595774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dirty="0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D647E0-EF2F-415A-B415-198A877FA02A}"/>
              </a:ext>
            </a:extLst>
          </p:cNvPr>
          <p:cNvSpPr/>
          <p:nvPr/>
        </p:nvSpPr>
        <p:spPr>
          <a:xfrm>
            <a:off x="5168120" y="2596977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dirty="0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45CDE4-D9B5-46C6-B102-4FE4F9D358A7}"/>
              </a:ext>
            </a:extLst>
          </p:cNvPr>
          <p:cNvSpPr/>
          <p:nvPr/>
        </p:nvSpPr>
        <p:spPr>
          <a:xfrm>
            <a:off x="5949036" y="2600054"/>
            <a:ext cx="370702" cy="3398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dirty="0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42D994-45D3-48F7-B89C-ACA54A442B54}"/>
              </a:ext>
            </a:extLst>
          </p:cNvPr>
          <p:cNvSpPr/>
          <p:nvPr/>
        </p:nvSpPr>
        <p:spPr>
          <a:xfrm>
            <a:off x="6729952" y="2482075"/>
            <a:ext cx="601362" cy="567214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dirty="0">
              <a:noFill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B2204C-4FB8-41A5-A426-A839D330A5F7}"/>
              </a:ext>
            </a:extLst>
          </p:cNvPr>
          <p:cNvCxnSpPr>
            <a:cxnSpLocks/>
            <a:stCxn id="72" idx="6"/>
            <a:endCxn id="6" idx="2"/>
          </p:cNvCxnSpPr>
          <p:nvPr/>
        </p:nvCxnSpPr>
        <p:spPr>
          <a:xfrm flipV="1">
            <a:off x="969076" y="2753497"/>
            <a:ext cx="421635" cy="1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126D0-8827-4EF1-B9F7-E4E2FD2151EB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2480461" y="2341604"/>
            <a:ext cx="474699" cy="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78FB86-A17F-46B0-9219-FD034CB6677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2493688" y="3154952"/>
            <a:ext cx="455481" cy="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BCD55F-1726-433B-8500-4644615CBD8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3325862" y="2347784"/>
            <a:ext cx="336578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1A107-D982-4037-ADF7-61CD35F75D50}"/>
              </a:ext>
            </a:extLst>
          </p:cNvPr>
          <p:cNvCxnSpPr>
            <a:cxnSpLocks/>
            <a:stCxn id="7" idx="6"/>
            <a:endCxn id="11" idx="3"/>
          </p:cNvCxnSpPr>
          <p:nvPr/>
        </p:nvCxnSpPr>
        <p:spPr>
          <a:xfrm flipV="1">
            <a:off x="3319871" y="2887025"/>
            <a:ext cx="342569" cy="2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22070D-9C90-43E3-866E-8FC01133A01A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707125" y="2341604"/>
            <a:ext cx="402634" cy="29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9809E0-8814-43C3-A233-5238EE31674B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1707125" y="2873639"/>
            <a:ext cx="415861" cy="28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FC5E71-6270-4199-88E0-9C4CDD44534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978854" y="2765680"/>
            <a:ext cx="409282" cy="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5AC3B-6153-45BC-B15F-158431270FA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319738" y="2765682"/>
            <a:ext cx="410214" cy="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9082F3-7634-4FE4-94E1-B407F0C4B4B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538822" y="2766883"/>
            <a:ext cx="410214" cy="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C9A2F0-3540-4CAD-A90D-B2D84032E8A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8838" y="2765680"/>
            <a:ext cx="409282" cy="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AB44511-E16A-4678-96BF-ABAED84FBC27}"/>
              </a:ext>
            </a:extLst>
          </p:cNvPr>
          <p:cNvSpPr/>
          <p:nvPr/>
        </p:nvSpPr>
        <p:spPr>
          <a:xfrm>
            <a:off x="618966" y="2595777"/>
            <a:ext cx="350110" cy="3398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6B95E6-B60A-405D-8660-587EDC7948A9}"/>
              </a:ext>
            </a:extLst>
          </p:cNvPr>
          <p:cNvCxnSpPr>
            <a:endCxn id="72" idx="2"/>
          </p:cNvCxnSpPr>
          <p:nvPr/>
        </p:nvCxnSpPr>
        <p:spPr>
          <a:xfrm flipV="1">
            <a:off x="223550" y="2765682"/>
            <a:ext cx="395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D961185-9A14-40F5-97A9-410543ED1005}"/>
              </a:ext>
            </a:extLst>
          </p:cNvPr>
          <p:cNvCxnSpPr>
            <a:cxnSpLocks/>
            <a:stCxn id="72" idx="4"/>
            <a:endCxn id="12" idx="4"/>
          </p:cNvCxnSpPr>
          <p:nvPr/>
        </p:nvCxnSpPr>
        <p:spPr>
          <a:xfrm rot="16200000" flipH="1">
            <a:off x="2683754" y="1045853"/>
            <a:ext cx="12700" cy="3779466"/>
          </a:xfrm>
          <a:prstGeom prst="bentConnector3">
            <a:avLst>
              <a:gd name="adj1" fmla="val 6859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1415860-BD60-4324-BD3D-127401131E02}"/>
              </a:ext>
            </a:extLst>
          </p:cNvPr>
          <p:cNvCxnSpPr>
            <a:cxnSpLocks/>
            <a:stCxn id="11" idx="0"/>
            <a:endCxn id="6" idx="0"/>
          </p:cNvCxnSpPr>
          <p:nvPr/>
        </p:nvCxnSpPr>
        <p:spPr>
          <a:xfrm rot="16200000" flipV="1">
            <a:off x="2678090" y="1481563"/>
            <a:ext cx="13386" cy="2217441"/>
          </a:xfrm>
          <a:prstGeom prst="bentConnector3">
            <a:avLst>
              <a:gd name="adj1" fmla="val 448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AEC66AB-354D-4545-A943-5B1CBC4830D7}"/>
              </a:ext>
            </a:extLst>
          </p:cNvPr>
          <p:cNvSpPr txBox="1"/>
          <p:nvPr/>
        </p:nvSpPr>
        <p:spPr>
          <a:xfrm>
            <a:off x="955362" y="2482075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7AEADA-C9EE-4422-ADD5-D5CADB4936F8}"/>
              </a:ext>
            </a:extLst>
          </p:cNvPr>
          <p:cNvSpPr txBox="1"/>
          <p:nvPr/>
        </p:nvSpPr>
        <p:spPr>
          <a:xfrm>
            <a:off x="1674431" y="2869161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D8D082-E267-4F33-B970-CCD51131DD75}"/>
              </a:ext>
            </a:extLst>
          </p:cNvPr>
          <p:cNvSpPr txBox="1"/>
          <p:nvPr/>
        </p:nvSpPr>
        <p:spPr>
          <a:xfrm>
            <a:off x="1724459" y="2163121"/>
            <a:ext cx="35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C34ECC9-3068-4A21-BA5E-C433A4E996F6}"/>
              </a:ext>
            </a:extLst>
          </p:cNvPr>
          <p:cNvSpPr txBox="1"/>
          <p:nvPr/>
        </p:nvSpPr>
        <p:spPr>
          <a:xfrm>
            <a:off x="2590125" y="3495783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F52C80-C865-47A1-97EE-B8B18236761E}"/>
              </a:ext>
            </a:extLst>
          </p:cNvPr>
          <p:cNvSpPr txBox="1"/>
          <p:nvPr/>
        </p:nvSpPr>
        <p:spPr>
          <a:xfrm>
            <a:off x="3378284" y="2171697"/>
            <a:ext cx="32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B1C18F-D9E8-4022-A357-F0597C0E909F}"/>
              </a:ext>
            </a:extLst>
          </p:cNvPr>
          <p:cNvSpPr txBox="1"/>
          <p:nvPr/>
        </p:nvSpPr>
        <p:spPr>
          <a:xfrm>
            <a:off x="3387258" y="2971827"/>
            <a:ext cx="4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675738-66E5-4CB4-8901-1AED15A89615}"/>
              </a:ext>
            </a:extLst>
          </p:cNvPr>
          <p:cNvSpPr txBox="1"/>
          <p:nvPr/>
        </p:nvSpPr>
        <p:spPr>
          <a:xfrm>
            <a:off x="2590125" y="1692898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D9627C-19BF-418C-A2D1-6C172D0F2E6C}"/>
              </a:ext>
            </a:extLst>
          </p:cNvPr>
          <p:cNvSpPr txBox="1"/>
          <p:nvPr/>
        </p:nvSpPr>
        <p:spPr>
          <a:xfrm>
            <a:off x="4011548" y="2461120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D84B06-B5B7-4060-84D2-3C39A3EEBC29}"/>
              </a:ext>
            </a:extLst>
          </p:cNvPr>
          <p:cNvSpPr txBox="1"/>
          <p:nvPr/>
        </p:nvSpPr>
        <p:spPr>
          <a:xfrm>
            <a:off x="4795699" y="2482075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0E26EE-3FF8-4A4C-93EC-DFE403BFEAE9}"/>
              </a:ext>
            </a:extLst>
          </p:cNvPr>
          <p:cNvSpPr txBox="1"/>
          <p:nvPr/>
        </p:nvSpPr>
        <p:spPr>
          <a:xfrm flipH="1">
            <a:off x="36842" y="2461120"/>
            <a:ext cx="63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013805D-8DDE-439C-9B41-88E7CB9E8BF5}"/>
              </a:ext>
            </a:extLst>
          </p:cNvPr>
          <p:cNvSpPr txBox="1"/>
          <p:nvPr/>
        </p:nvSpPr>
        <p:spPr>
          <a:xfrm>
            <a:off x="2558768" y="2052935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266B649-AFF4-46AA-B710-466CE4D1D9AB}"/>
              </a:ext>
            </a:extLst>
          </p:cNvPr>
          <p:cNvSpPr txBox="1"/>
          <p:nvPr/>
        </p:nvSpPr>
        <p:spPr>
          <a:xfrm>
            <a:off x="2545444" y="2869161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5980710-7283-4307-9626-D94D8D8F69AE}"/>
              </a:ext>
            </a:extLst>
          </p:cNvPr>
          <p:cNvSpPr txBox="1"/>
          <p:nvPr/>
        </p:nvSpPr>
        <p:spPr>
          <a:xfrm>
            <a:off x="5547778" y="2448689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B574A54-BBC1-464B-966C-81E546CCE46E}"/>
              </a:ext>
            </a:extLst>
          </p:cNvPr>
          <p:cNvSpPr txBox="1"/>
          <p:nvPr/>
        </p:nvSpPr>
        <p:spPr>
          <a:xfrm>
            <a:off x="6324451" y="2482075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A5AAA4-0E58-40EA-9B3A-7450AD4B631D}"/>
              </a:ext>
            </a:extLst>
          </p:cNvPr>
          <p:cNvSpPr txBox="1"/>
          <p:nvPr/>
        </p:nvSpPr>
        <p:spPr>
          <a:xfrm>
            <a:off x="5353471" y="1692898"/>
            <a:ext cx="105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F7CB9CB-0EEA-4C60-A5E1-5BBC8BC8A304}"/>
              </a:ext>
            </a:extLst>
          </p:cNvPr>
          <p:cNvSpPr txBox="1"/>
          <p:nvPr/>
        </p:nvSpPr>
        <p:spPr>
          <a:xfrm>
            <a:off x="163485" y="4435365"/>
            <a:ext cx="2330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-Closure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ta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DFA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7" name="Table 147">
            <a:extLst>
              <a:ext uri="{FF2B5EF4-FFF2-40B4-BE49-F238E27FC236}">
                <a16:creationId xmlns:a16="http://schemas.microsoft.com/office/drawing/2014/main" id="{8B6D2A95-D332-4CFA-852D-53EBFF973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33151"/>
              </p:ext>
            </p:extLst>
          </p:nvPr>
        </p:nvGraphicFramePr>
        <p:xfrm>
          <a:off x="2565006" y="4091740"/>
          <a:ext cx="297381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1272">
                  <a:extLst>
                    <a:ext uri="{9D8B030D-6E8A-4147-A177-3AD203B41FA5}">
                      <a16:colId xmlns:a16="http://schemas.microsoft.com/office/drawing/2014/main" val="2791989544"/>
                    </a:ext>
                  </a:extLst>
                </a:gridCol>
                <a:gridCol w="991272">
                  <a:extLst>
                    <a:ext uri="{9D8B030D-6E8A-4147-A177-3AD203B41FA5}">
                      <a16:colId xmlns:a16="http://schemas.microsoft.com/office/drawing/2014/main" val="4254354764"/>
                    </a:ext>
                  </a:extLst>
                </a:gridCol>
                <a:gridCol w="991272">
                  <a:extLst>
                    <a:ext uri="{9D8B030D-6E8A-4147-A177-3AD203B41FA5}">
                      <a16:colId xmlns:a16="http://schemas.microsoft.com/office/drawing/2014/main" val="268460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828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4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5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9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0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60757"/>
                  </a:ext>
                </a:extLst>
              </a:tr>
            </a:tbl>
          </a:graphicData>
        </a:graphic>
      </p:graphicFrame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984C3A1F-5663-452D-87E9-FFA8C76FF0A0}"/>
              </a:ext>
            </a:extLst>
          </p:cNvPr>
          <p:cNvSpPr/>
          <p:nvPr/>
        </p:nvSpPr>
        <p:spPr>
          <a:xfrm rot="2576695">
            <a:off x="6296156" y="3249554"/>
            <a:ext cx="1091513" cy="8829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DFA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DED3CB4-9328-46FF-AEA8-4B209818827A}"/>
              </a:ext>
            </a:extLst>
          </p:cNvPr>
          <p:cNvSpPr/>
          <p:nvPr/>
        </p:nvSpPr>
        <p:spPr>
          <a:xfrm>
            <a:off x="7518180" y="4623216"/>
            <a:ext cx="502870" cy="4306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6C9385B-C1A8-4D4E-8C7A-BBE404478315}"/>
              </a:ext>
            </a:extLst>
          </p:cNvPr>
          <p:cNvSpPr/>
          <p:nvPr/>
        </p:nvSpPr>
        <p:spPr>
          <a:xfrm>
            <a:off x="8716968" y="3649766"/>
            <a:ext cx="502870" cy="4306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C7F5244-9D53-4BD5-AD4D-DAE24B15AA52}"/>
              </a:ext>
            </a:extLst>
          </p:cNvPr>
          <p:cNvSpPr/>
          <p:nvPr/>
        </p:nvSpPr>
        <p:spPr>
          <a:xfrm>
            <a:off x="8716968" y="4623216"/>
            <a:ext cx="502870" cy="4306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FD935B8-A6A2-439F-96FF-7F1793A68796}"/>
              </a:ext>
            </a:extLst>
          </p:cNvPr>
          <p:cNvSpPr/>
          <p:nvPr/>
        </p:nvSpPr>
        <p:spPr>
          <a:xfrm>
            <a:off x="9915756" y="4623216"/>
            <a:ext cx="502870" cy="4306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B1C0A85-36A3-4660-B470-523C386FA6D2}"/>
              </a:ext>
            </a:extLst>
          </p:cNvPr>
          <p:cNvSpPr/>
          <p:nvPr/>
        </p:nvSpPr>
        <p:spPr>
          <a:xfrm>
            <a:off x="11108363" y="4623216"/>
            <a:ext cx="502870" cy="43069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F04CF4-281C-4257-969F-FBF8A046D0A1}"/>
              </a:ext>
            </a:extLst>
          </p:cNvPr>
          <p:cNvCxnSpPr>
            <a:cxnSpLocks/>
            <a:stCxn id="154" idx="6"/>
            <a:endCxn id="155" idx="2"/>
          </p:cNvCxnSpPr>
          <p:nvPr/>
        </p:nvCxnSpPr>
        <p:spPr>
          <a:xfrm>
            <a:off x="10418626" y="4838565"/>
            <a:ext cx="68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75833B7-98FD-4170-BEEB-4F756D356A72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9219838" y="4838565"/>
            <a:ext cx="695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8239971-95E8-45BC-9BA5-4F2BA4B51BBB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7030633" y="4838565"/>
            <a:ext cx="48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D5FBF18-3B38-4206-BB2B-B0FDABA60164}"/>
              </a:ext>
            </a:extLst>
          </p:cNvPr>
          <p:cNvCxnSpPr>
            <a:cxnSpLocks/>
            <a:stCxn id="150" idx="6"/>
            <a:endCxn id="153" idx="2"/>
          </p:cNvCxnSpPr>
          <p:nvPr/>
        </p:nvCxnSpPr>
        <p:spPr>
          <a:xfrm>
            <a:off x="8021050" y="4838565"/>
            <a:ext cx="695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E469E81-785C-499B-87BA-B6D224EDC8A6}"/>
              </a:ext>
            </a:extLst>
          </p:cNvPr>
          <p:cNvCxnSpPr>
            <a:cxnSpLocks/>
            <a:stCxn id="155" idx="1"/>
            <a:endCxn id="152" idx="6"/>
          </p:cNvCxnSpPr>
          <p:nvPr/>
        </p:nvCxnSpPr>
        <p:spPr>
          <a:xfrm flipH="1" flipV="1">
            <a:off x="9219838" y="3865115"/>
            <a:ext cx="1962169" cy="82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EC66292-A282-4F51-9591-C86E474EFB07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>
            <a:off x="8968403" y="4080464"/>
            <a:ext cx="0" cy="5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3716F67-C3B6-4E04-B485-18143296D70C}"/>
              </a:ext>
            </a:extLst>
          </p:cNvPr>
          <p:cNvCxnSpPr>
            <a:cxnSpLocks/>
            <a:stCxn id="150" idx="7"/>
            <a:endCxn id="152" idx="3"/>
          </p:cNvCxnSpPr>
          <p:nvPr/>
        </p:nvCxnSpPr>
        <p:spPr>
          <a:xfrm flipV="1">
            <a:off x="7947406" y="4017390"/>
            <a:ext cx="843206" cy="6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82CED788-F305-49BD-9882-0032F329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368" y="4485768"/>
            <a:ext cx="725487" cy="499915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32C37472-86ED-415D-9C80-68229204AFF0}"/>
              </a:ext>
            </a:extLst>
          </p:cNvPr>
          <p:cNvCxnSpPr>
            <a:cxnSpLocks/>
            <a:stCxn id="153" idx="4"/>
            <a:endCxn id="153" idx="3"/>
          </p:cNvCxnSpPr>
          <p:nvPr/>
        </p:nvCxnSpPr>
        <p:spPr>
          <a:xfrm rot="5400000" flipH="1">
            <a:off x="8847971" y="4933482"/>
            <a:ext cx="63074" cy="177791"/>
          </a:xfrm>
          <a:prstGeom prst="bentConnector3">
            <a:avLst>
              <a:gd name="adj1" fmla="val -695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BC100000-B120-47FE-98E9-4D3B2F7920CF}"/>
              </a:ext>
            </a:extLst>
          </p:cNvPr>
          <p:cNvCxnSpPr>
            <a:cxnSpLocks/>
            <a:stCxn id="155" idx="4"/>
            <a:endCxn id="153" idx="5"/>
          </p:cNvCxnSpPr>
          <p:nvPr/>
        </p:nvCxnSpPr>
        <p:spPr>
          <a:xfrm rot="5400000" flipH="1">
            <a:off x="10221459" y="3915575"/>
            <a:ext cx="63074" cy="2213604"/>
          </a:xfrm>
          <a:prstGeom prst="bentConnector3">
            <a:avLst>
              <a:gd name="adj1" fmla="val -362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60C1A41E-C6DE-4CDE-B4E9-3B611671621C}"/>
              </a:ext>
            </a:extLst>
          </p:cNvPr>
          <p:cNvCxnSpPr>
            <a:cxnSpLocks/>
            <a:stCxn id="154" idx="0"/>
            <a:endCxn id="153" idx="7"/>
          </p:cNvCxnSpPr>
          <p:nvPr/>
        </p:nvCxnSpPr>
        <p:spPr>
          <a:xfrm rot="16200000" flipH="1" flipV="1">
            <a:off x="9625156" y="4144254"/>
            <a:ext cx="63074" cy="1020997"/>
          </a:xfrm>
          <a:prstGeom prst="bentConnector3">
            <a:avLst>
              <a:gd name="adj1" fmla="val -362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475B785-E0A0-40AA-AB7E-25AFCD78108C}"/>
              </a:ext>
            </a:extLst>
          </p:cNvPr>
          <p:cNvCxnSpPr>
            <a:cxnSpLocks/>
            <a:stCxn id="152" idx="7"/>
            <a:endCxn id="152" idx="2"/>
          </p:cNvCxnSpPr>
          <p:nvPr/>
        </p:nvCxnSpPr>
        <p:spPr>
          <a:xfrm rot="16200000" flipH="1" flipV="1">
            <a:off x="8855443" y="3574364"/>
            <a:ext cx="152275" cy="429226"/>
          </a:xfrm>
          <a:prstGeom prst="bentConnector4">
            <a:avLst>
              <a:gd name="adj1" fmla="val -191544"/>
              <a:gd name="adj2" fmla="val 153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C665C0-5EF2-491C-98E1-B019C62F9F4B}"/>
              </a:ext>
            </a:extLst>
          </p:cNvPr>
          <p:cNvSpPr txBox="1"/>
          <p:nvPr/>
        </p:nvSpPr>
        <p:spPr>
          <a:xfrm>
            <a:off x="8198840" y="4551059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ECE22F5-73F6-4446-BA36-DE7263306B03}"/>
              </a:ext>
            </a:extLst>
          </p:cNvPr>
          <p:cNvSpPr txBox="1"/>
          <p:nvPr/>
        </p:nvSpPr>
        <p:spPr>
          <a:xfrm>
            <a:off x="8736571" y="4154411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B3ED95A-C4EE-402F-B5EA-5919352201C5}"/>
              </a:ext>
            </a:extLst>
          </p:cNvPr>
          <p:cNvSpPr txBox="1"/>
          <p:nvPr/>
        </p:nvSpPr>
        <p:spPr>
          <a:xfrm>
            <a:off x="9372921" y="4086515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AF496C2-5215-4D67-BBE0-660BC7FE4F7A}"/>
              </a:ext>
            </a:extLst>
          </p:cNvPr>
          <p:cNvSpPr txBox="1"/>
          <p:nvPr/>
        </p:nvSpPr>
        <p:spPr>
          <a:xfrm>
            <a:off x="10235936" y="5185487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4F966E0-76E9-4135-B1B0-56D910659CEE}"/>
              </a:ext>
            </a:extLst>
          </p:cNvPr>
          <p:cNvSpPr txBox="1"/>
          <p:nvPr/>
        </p:nvSpPr>
        <p:spPr>
          <a:xfrm>
            <a:off x="8535242" y="5127862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2335418-A9BA-4114-AB7C-7D83812AFB5F}"/>
              </a:ext>
            </a:extLst>
          </p:cNvPr>
          <p:cNvSpPr txBox="1"/>
          <p:nvPr/>
        </p:nvSpPr>
        <p:spPr>
          <a:xfrm>
            <a:off x="9382536" y="4551059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508FA7A-536F-4C8B-9954-FC0EF1158337}"/>
              </a:ext>
            </a:extLst>
          </p:cNvPr>
          <p:cNvSpPr txBox="1"/>
          <p:nvPr/>
        </p:nvSpPr>
        <p:spPr>
          <a:xfrm>
            <a:off x="10125311" y="4017390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1B02313-B6D2-4716-B845-022365D46B72}"/>
              </a:ext>
            </a:extLst>
          </p:cNvPr>
          <p:cNvSpPr txBox="1"/>
          <p:nvPr/>
        </p:nvSpPr>
        <p:spPr>
          <a:xfrm>
            <a:off x="8051975" y="4104608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05B62D-2F69-4623-B14B-D9100145203C}"/>
              </a:ext>
            </a:extLst>
          </p:cNvPr>
          <p:cNvSpPr txBox="1"/>
          <p:nvPr/>
        </p:nvSpPr>
        <p:spPr>
          <a:xfrm>
            <a:off x="8667565" y="3107014"/>
            <a:ext cx="2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EA636A6-38DD-423E-97D4-819FE31AD291}"/>
              </a:ext>
            </a:extLst>
          </p:cNvPr>
          <p:cNvSpPr txBox="1"/>
          <p:nvPr/>
        </p:nvSpPr>
        <p:spPr>
          <a:xfrm>
            <a:off x="10559851" y="4551059"/>
            <a:ext cx="34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F1730-FACA-4384-A8B7-400FFEA5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CF775-4C30-4C51-BFDA-1FDF2A5891FC}"/>
              </a:ext>
            </a:extLst>
          </p:cNvPr>
          <p:cNvSpPr txBox="1"/>
          <p:nvPr/>
        </p:nvSpPr>
        <p:spPr>
          <a:xfrm>
            <a:off x="2496066" y="630195"/>
            <a:ext cx="531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F76B2-0F3E-467E-A0CC-9F2E768E44D4}"/>
              </a:ext>
            </a:extLst>
          </p:cNvPr>
          <p:cNvSpPr txBox="1"/>
          <p:nvPr/>
        </p:nvSpPr>
        <p:spPr>
          <a:xfrm>
            <a:off x="518983" y="2063579"/>
            <a:ext cx="368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NFA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90853-F09B-4A0B-B8DE-FFB7CA0080A2}"/>
              </a:ext>
            </a:extLst>
          </p:cNvPr>
          <p:cNvSpPr txBox="1"/>
          <p:nvPr/>
        </p:nvSpPr>
        <p:spPr>
          <a:xfrm>
            <a:off x="5560540" y="1703490"/>
            <a:ext cx="66314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-CLOSURE(q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U:=-CLOSURE((T,a))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DFA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begin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DFA;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T,a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:= U;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end;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end;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6592E-D07F-4538-8E16-79AD3B554D5C}"/>
              </a:ext>
            </a:extLst>
          </p:cNvPr>
          <p:cNvSpPr txBox="1"/>
          <p:nvPr/>
        </p:nvSpPr>
        <p:spPr>
          <a:xfrm>
            <a:off x="420130" y="3667674"/>
            <a:ext cx="4485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: M=(Q, =(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),,q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,F)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DFA M’=(Q’, =(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),’,q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’,F’)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&lt;--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-CLOSURE(q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F’={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D4CAD-15E9-43E7-956E-E79DE96A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F5F15B-BD99-477F-AA64-2C9474F09E24}"/>
              </a:ext>
            </a:extLst>
          </p:cNvPr>
          <p:cNvSpPr txBox="1"/>
          <p:nvPr/>
        </p:nvSpPr>
        <p:spPr>
          <a:xfrm>
            <a:off x="2496066" y="630195"/>
            <a:ext cx="5313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D6C5B-A982-462A-BDB0-54A1619BFABB}"/>
              </a:ext>
            </a:extLst>
          </p:cNvPr>
          <p:cNvSpPr txBox="1"/>
          <p:nvPr/>
        </p:nvSpPr>
        <p:spPr>
          <a:xfrm>
            <a:off x="1989438" y="1445055"/>
            <a:ext cx="531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E0AA-8D61-487B-B9C0-C66BFCC01B79}"/>
              </a:ext>
            </a:extLst>
          </p:cNvPr>
          <p:cNvSpPr txBox="1"/>
          <p:nvPr/>
        </p:nvSpPr>
        <p:spPr>
          <a:xfrm>
            <a:off x="259492" y="2075250"/>
            <a:ext cx="5053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add_states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add_alphabet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add_transition_function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add_start_state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add_accept_state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DFA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transition_to_state_with_input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814A3-7AA9-4C61-A554-699229B899FB}"/>
              </a:ext>
            </a:extLst>
          </p:cNvPr>
          <p:cNvSpPr txBox="1"/>
          <p:nvPr/>
        </p:nvSpPr>
        <p:spPr>
          <a:xfrm>
            <a:off x="5572898" y="2062208"/>
            <a:ext cx="5721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DFA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  	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transition_to_state_with_NFAE_state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E_Closure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-CLOSURE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showDFA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DFA</a:t>
            </a:r>
          </a:p>
        </p:txBody>
      </p:sp>
    </p:spTree>
    <p:extLst>
      <p:ext uri="{BB962C8B-B14F-4D97-AF65-F5344CB8AC3E}">
        <p14:creationId xmlns:p14="http://schemas.microsoft.com/office/powerpoint/2010/main" val="354364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DDEA4E-B552-406A-9C70-62DDB49F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65A0AD-CCB6-49BA-BEAC-6B52AF89A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t="30561" r="55439" b="24372"/>
          <a:stretch/>
        </p:blipFill>
        <p:spPr>
          <a:xfrm>
            <a:off x="4856205" y="1643449"/>
            <a:ext cx="7030995" cy="4127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C59E6-4747-4662-AA26-774135059AA6}"/>
              </a:ext>
            </a:extLst>
          </p:cNvPr>
          <p:cNvSpPr txBox="1"/>
          <p:nvPr/>
        </p:nvSpPr>
        <p:spPr>
          <a:xfrm>
            <a:off x="1952367" y="630194"/>
            <a:ext cx="446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6D6F19-0AA5-4EC0-98CB-F99B29115415}"/>
              </a:ext>
            </a:extLst>
          </p:cNvPr>
          <p:cNvSpPr/>
          <p:nvPr/>
        </p:nvSpPr>
        <p:spPr>
          <a:xfrm>
            <a:off x="1723767" y="2885301"/>
            <a:ext cx="1884405" cy="10873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55656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D6EA9E-6FE4-443F-A619-9494CF4A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DB3DF1-B5C2-4C2D-B189-B54401DE4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" t="3701" r="34764" b="19504"/>
          <a:stretch/>
        </p:blipFill>
        <p:spPr>
          <a:xfrm>
            <a:off x="5284573" y="1482812"/>
            <a:ext cx="6800335" cy="488091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0D02116-1D99-40DA-9610-7AF9ED088CB9}"/>
              </a:ext>
            </a:extLst>
          </p:cNvPr>
          <p:cNvSpPr/>
          <p:nvPr/>
        </p:nvSpPr>
        <p:spPr>
          <a:xfrm>
            <a:off x="1700084" y="3132436"/>
            <a:ext cx="1884405" cy="10873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E5BBF-AE40-45B3-9A19-5F314EF6D336}"/>
              </a:ext>
            </a:extLst>
          </p:cNvPr>
          <p:cNvSpPr txBox="1"/>
          <p:nvPr/>
        </p:nvSpPr>
        <p:spPr>
          <a:xfrm>
            <a:off x="1952367" y="630194"/>
            <a:ext cx="446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demo:</a:t>
            </a:r>
          </a:p>
        </p:txBody>
      </p:sp>
    </p:spTree>
    <p:extLst>
      <p:ext uri="{BB962C8B-B14F-4D97-AF65-F5344CB8AC3E}">
        <p14:creationId xmlns:p14="http://schemas.microsoft.com/office/powerpoint/2010/main" val="11447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8AB489-7AE5-4788-AF98-340A7DE0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6657F-C002-42EA-BBA9-704FADF039F3}"/>
              </a:ext>
            </a:extLst>
          </p:cNvPr>
          <p:cNvSpPr txBox="1"/>
          <p:nvPr/>
        </p:nvSpPr>
        <p:spPr>
          <a:xfrm>
            <a:off x="3200401" y="2705724"/>
            <a:ext cx="5251621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222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631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KIET</dc:creator>
  <cp:lastModifiedBy>DANG VAN KIET</cp:lastModifiedBy>
  <cp:revision>19</cp:revision>
  <dcterms:created xsi:type="dcterms:W3CDTF">2020-07-06T20:32:58Z</dcterms:created>
  <dcterms:modified xsi:type="dcterms:W3CDTF">2020-07-07T05:46:02Z</dcterms:modified>
</cp:coreProperties>
</file>