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57C-7802-4507-877E-2D39616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C5E5-D724-4A83-8839-6946778A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DB4-FA91-44C1-A24C-253FB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ADB-42FD-4160-B1D5-1A6A215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F14A-5BDE-48D2-B99F-C673B68C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E4A3-03C1-4187-A30A-6D03B0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C3F-089B-4DC0-ADCC-1F4D8CE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6B31-7D38-4298-A961-F92E2A0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B7E4-7225-4AF4-AF25-33E378F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DA7-E5C3-446D-8E0B-38F71DC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86A1-40E5-451A-9ECA-85E5211B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4BE-E4FD-49A0-9FE3-E3DC269C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355-241C-401B-89EB-3680022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AE7-1D64-49DD-ADA8-074E2D2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3F3-5FB6-469A-9822-67AE7BD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941-D04C-4A0D-B2FB-25813F9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F2A-E7E0-4834-9D78-F036D6F9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5F83-088D-42A2-91D6-32A5D98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E1A-3CAC-4ECE-B62A-9F6236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D3B-2063-4B78-B8A7-5ECC411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E27-7AD3-4E28-B8E1-E93AE43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134B-4DBC-442F-88D2-AC8F66DB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7471-95F8-4082-A853-6772F2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D02B-AA4A-4693-BBD6-AC02A23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664-CE82-4634-8782-A1B5582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895-F3C4-4B72-9F70-F7CC917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48E-2EBA-40C1-9C7F-107D230C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CA4F-DDAF-46A1-A3E2-D8F31C8B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0B9-FCBF-464D-A5F0-1E11C9A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41EF-2AC5-40BE-93DF-8C5444F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64C-3005-4E35-812D-D46499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226-B765-48C1-ADDA-27BF03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50F1-94CE-40FE-AD11-BABAA664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A6B2-CA7F-4D51-B8ED-71F05EEB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E35D0-C045-485F-98E1-9265CE01F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2BD-206B-4FFF-873E-DECD371E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0BAF-A9F6-4594-A6C4-F0840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795D-BD83-47B8-A6D6-C37A974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3534-7C1D-432A-9DF7-C96AFA8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8C0-5501-4251-8D93-3F1C81B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3E71-A3A5-42C1-9F5A-8779FF3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497-B509-4996-A425-A992563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1A8-C7D9-4DB3-8002-89DA772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BB2A2-B4E8-4642-97BB-7A471CA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9DA8-3131-4431-9AD6-046C727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CB0-9BA0-482E-9B76-A84A5C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426-8E34-4C14-80AB-82764A2C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EB5-30DC-45DD-BDA2-D23C47C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DA6F-727D-49B3-B81F-8636DF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CC5D-BCD6-4BE9-AFE3-CAC5F8A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D8A-BE1E-430D-A262-2F947D9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6A0-A9E8-4BC5-87CC-59D76AB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A5C-A0A8-4232-8C89-5855C19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DD22-054D-4F1C-AE1E-ED6DC674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262F-3EEA-4110-8D8B-E2336795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6D21-4CDA-4224-94A9-9E606991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464E-7978-452A-AC62-5C2A36C2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C26-0EC0-4D9D-870D-8769AB1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602-E74F-4074-B05B-19CA864F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47ED-A8BC-4CD2-A784-0CAFF3D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318-C653-47DC-8FDE-71935EC5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7D47-0E5C-41D2-B499-E49B10ED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A6A-E231-42B1-9F5E-8D79ED21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37-62C4-41F8-B3F3-A2B18A056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[Tên dự án]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938-BA8A-4928-A2A6-F909095BA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Thông tin sinh viên thực hiện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3B9CC-8761-41B6-A564-F342A38D15B0}"/>
              </a:ext>
            </a:extLst>
          </p:cNvPr>
          <p:cNvSpPr txBox="1">
            <a:spLocks/>
          </p:cNvSpPr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Học kỳ 2, 2021-2022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AD394-E55B-4D74-AFD2-45033BF4480B}"/>
              </a:ext>
            </a:extLst>
          </p:cNvPr>
          <p:cNvSpPr txBox="1">
            <a:spLocks/>
          </p:cNvSpPr>
          <p:nvPr/>
        </p:nvSpPr>
        <p:spPr>
          <a:xfrm>
            <a:off x="1087016" y="14282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BÁO CÁO HỌC PHẦN PHÁT TRIỂN ỨNG DỤNG WEB (CT449)</a:t>
            </a:r>
          </a:p>
        </p:txBody>
      </p:sp>
    </p:spTree>
    <p:extLst>
      <p:ext uri="{BB962C8B-B14F-4D97-AF65-F5344CB8AC3E}">
        <p14:creationId xmlns:p14="http://schemas.microsoft.com/office/powerpoint/2010/main" val="99025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dự án, các chức năng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27522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 (nếu làm nhóm)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r>
              <a:rPr lang="en-US"/>
              <a:t>Trần Thị 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0105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6C-6939-4D3A-8CF3-5548DA3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6E46-C5DF-4A9B-869A-F1C70CCD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Thông tin các collection trong MongoDB được dùng cho ứng dụng (1 hoặc nhiều slide)</a:t>
            </a:r>
          </a:p>
        </p:txBody>
      </p:sp>
    </p:spTree>
    <p:extLst>
      <p:ext uri="{BB962C8B-B14F-4D97-AF65-F5344CB8AC3E}">
        <p14:creationId xmlns:p14="http://schemas.microsoft.com/office/powerpoint/2010/main" val="323474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Liệt kê các route của HTTP API đã xây dựng (phần backend node/express), API của bên thứ ba được dùng trong dự án</a:t>
            </a:r>
          </a:p>
          <a:p>
            <a:r>
              <a:rPr lang="en-US"/>
              <a:t>Với mỗi route, cho biết dữ liệu cần gửi về server (nếu có), dữ liệu server trả về (có thể kẻ bảng để trình bày) – 1 hoặc nhiều slide</a:t>
            </a:r>
          </a:p>
        </p:txBody>
      </p:sp>
    </p:spTree>
    <p:extLst>
      <p:ext uri="{BB962C8B-B14F-4D97-AF65-F5344CB8AC3E}">
        <p14:creationId xmlns:p14="http://schemas.microsoft.com/office/powerpoint/2010/main" val="367093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4069-7BC8-4825-9693-6901E363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Hình ảnh các giao diện của ứng dụng khi chạy (có thể làm nhiều slide)</a:t>
            </a:r>
          </a:p>
        </p:txBody>
      </p:sp>
    </p:spTree>
    <p:extLst>
      <p:ext uri="{BB962C8B-B14F-4D97-AF65-F5344CB8AC3E}">
        <p14:creationId xmlns:p14="http://schemas.microsoft.com/office/powerpoint/2010/main" val="119240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83AF-B293-4BC1-AB26-1E73438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83F-1397-4EC9-B8BB-9382DF3C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github đến mã nguồn dự án</a:t>
            </a:r>
          </a:p>
        </p:txBody>
      </p:sp>
    </p:spTree>
    <p:extLst>
      <p:ext uri="{BB962C8B-B14F-4D97-AF65-F5344CB8AC3E}">
        <p14:creationId xmlns:p14="http://schemas.microsoft.com/office/powerpoint/2010/main" val="44822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FE2-1FA1-405C-9CA4-E05F339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/>
              <a:t>Cảm 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90869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B7251-2D7D-4F63-8ADB-612E47BE8092}" vid="{C83EF312-172F-4C7C-89D0-F931E3D9E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32</TotalTime>
  <Words>190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LM Roman 12</vt:lpstr>
      <vt:lpstr>Wingdings</vt:lpstr>
      <vt:lpstr>Office Theme</vt:lpstr>
      <vt:lpstr>[Tên dự án]</vt:lpstr>
      <vt:lpstr>Mô tả các chức năng ứng dụng</vt:lpstr>
      <vt:lpstr>Phân công công việc (nếu làm nhóm)</vt:lpstr>
      <vt:lpstr>Cơ sở dữ liệu</vt:lpstr>
      <vt:lpstr>HTTP API</vt:lpstr>
      <vt:lpstr>Kết quả thực hiện</vt:lpstr>
      <vt:lpstr>Mã nguồn</vt:lpstr>
      <vt:lpstr>Cảm 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Võ Quốc Bảo Bùi</cp:lastModifiedBy>
  <cp:revision>8</cp:revision>
  <dcterms:created xsi:type="dcterms:W3CDTF">2021-11-05T01:32:45Z</dcterms:created>
  <dcterms:modified xsi:type="dcterms:W3CDTF">2022-04-06T11:43:37Z</dcterms:modified>
</cp:coreProperties>
</file>