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8" r:id="rId3"/>
    <p:sldId id="269"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6" r:id="rId18"/>
    <p:sldId id="287" r:id="rId19"/>
    <p:sldId id="288" r:id="rId20"/>
    <p:sldId id="289" r:id="rId21"/>
    <p:sldId id="270" r:id="rId22"/>
    <p:sldId id="284" r:id="rId23"/>
    <p:sldId id="266" r:id="rId24"/>
    <p:sldId id="285" r:id="rId25"/>
    <p:sldId id="267" r:id="rId26"/>
    <p:sldId id="262"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9A7200"/>
    <a:srgbClr val="CC9900"/>
    <a:srgbClr val="0000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85" autoAdjust="0"/>
    <p:restoredTop sz="95332" autoAdjust="0"/>
  </p:normalViewPr>
  <p:slideViewPr>
    <p:cSldViewPr>
      <p:cViewPr varScale="1">
        <p:scale>
          <a:sx n="88" d="100"/>
          <a:sy n="88" d="100"/>
        </p:scale>
        <p:origin x="1080"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A850DE-5EC8-4205-9DD5-CC0678B0C114}" type="doc">
      <dgm:prSet loTypeId="urn:microsoft.com/office/officeart/2005/8/layout/process5" loCatId="process" qsTypeId="urn:microsoft.com/office/officeart/2005/8/quickstyle/simple1" qsCatId="simple" csTypeId="urn:microsoft.com/office/officeart/2005/8/colors/accent1_2" csCatId="accent1" phldr="1"/>
      <dgm:spPr/>
    </dgm:pt>
    <dgm:pt modelId="{3AEF47C4-0F02-42D9-AE96-BE02FFBAF8B2}">
      <dgm:prSet phldrT="[Text]"/>
      <dgm:spPr>
        <a:solidFill>
          <a:schemeClr val="accent2">
            <a:lumMod val="40000"/>
            <a:lumOff val="60000"/>
          </a:schemeClr>
        </a:solidFill>
      </dgm:spPr>
      <dgm:t>
        <a:bodyPr/>
        <a:lstStyle/>
        <a:p>
          <a:r>
            <a:rPr lang="en-US" smtClean="0">
              <a:solidFill>
                <a:schemeClr val="tx1"/>
              </a:solidFill>
            </a:rPr>
            <a:t>Đăng nhập admin</a:t>
          </a:r>
          <a:endParaRPr lang="en-US">
            <a:solidFill>
              <a:schemeClr val="tx1"/>
            </a:solidFill>
          </a:endParaRPr>
        </a:p>
      </dgm:t>
    </dgm:pt>
    <dgm:pt modelId="{4605BBA8-29EA-4CA6-BE2C-5ED506E14497}" type="parTrans" cxnId="{8901B0CB-24F0-48B5-B2C9-7BF9181FCAED}">
      <dgm:prSet/>
      <dgm:spPr/>
      <dgm:t>
        <a:bodyPr/>
        <a:lstStyle/>
        <a:p>
          <a:endParaRPr lang="en-US"/>
        </a:p>
      </dgm:t>
    </dgm:pt>
    <dgm:pt modelId="{456A086A-464B-471E-8683-48BAFDA0C105}" type="sibTrans" cxnId="{8901B0CB-24F0-48B5-B2C9-7BF9181FCAED}">
      <dgm:prSet/>
      <dgm:spPr>
        <a:solidFill>
          <a:schemeClr val="tx1"/>
        </a:solidFill>
      </dgm:spPr>
      <dgm:t>
        <a:bodyPr/>
        <a:lstStyle/>
        <a:p>
          <a:endParaRPr lang="en-US">
            <a:solidFill>
              <a:schemeClr val="tx1"/>
            </a:solidFill>
          </a:endParaRPr>
        </a:p>
      </dgm:t>
    </dgm:pt>
    <dgm:pt modelId="{01661DE5-BA8C-46E8-9B90-2A0996D98EC3}">
      <dgm:prSet phldrT="[Text]"/>
      <dgm:spPr>
        <a:solidFill>
          <a:schemeClr val="accent2">
            <a:lumMod val="40000"/>
            <a:lumOff val="60000"/>
          </a:schemeClr>
        </a:solidFill>
      </dgm:spPr>
      <dgm:t>
        <a:bodyPr/>
        <a:lstStyle/>
        <a:p>
          <a:r>
            <a:rPr lang="en-US" smtClean="0">
              <a:solidFill>
                <a:schemeClr val="tx1"/>
              </a:solidFill>
            </a:rPr>
            <a:t>Thêm nhân viên</a:t>
          </a:r>
          <a:endParaRPr lang="en-US">
            <a:solidFill>
              <a:schemeClr val="tx1"/>
            </a:solidFill>
          </a:endParaRPr>
        </a:p>
      </dgm:t>
    </dgm:pt>
    <dgm:pt modelId="{A478B7B7-8750-4409-91D7-772FE009AAA0}" type="parTrans" cxnId="{5BD98AFB-5273-4031-ACBB-C66BFB1C03CA}">
      <dgm:prSet/>
      <dgm:spPr/>
      <dgm:t>
        <a:bodyPr/>
        <a:lstStyle/>
        <a:p>
          <a:endParaRPr lang="en-US"/>
        </a:p>
      </dgm:t>
    </dgm:pt>
    <dgm:pt modelId="{DFAD28EC-21A7-406E-8724-D506F7FF63F4}" type="sibTrans" cxnId="{5BD98AFB-5273-4031-ACBB-C66BFB1C03CA}">
      <dgm:prSet/>
      <dgm:spPr>
        <a:solidFill>
          <a:schemeClr val="tx1"/>
        </a:solidFill>
      </dgm:spPr>
      <dgm:t>
        <a:bodyPr/>
        <a:lstStyle/>
        <a:p>
          <a:endParaRPr lang="en-US">
            <a:solidFill>
              <a:schemeClr val="tx1"/>
            </a:solidFill>
          </a:endParaRPr>
        </a:p>
      </dgm:t>
    </dgm:pt>
    <dgm:pt modelId="{D0BF9649-A327-4165-9280-2775473C9830}">
      <dgm:prSet phldrT="[Text]"/>
      <dgm:spPr>
        <a:solidFill>
          <a:schemeClr val="accent2">
            <a:lumMod val="40000"/>
            <a:lumOff val="60000"/>
          </a:schemeClr>
        </a:solidFill>
      </dgm:spPr>
      <dgm:t>
        <a:bodyPr/>
        <a:lstStyle/>
        <a:p>
          <a:r>
            <a:rPr lang="en-US" smtClean="0">
              <a:solidFill>
                <a:schemeClr val="tx1"/>
              </a:solidFill>
            </a:rPr>
            <a:t>Thêm thông tin người hiến</a:t>
          </a:r>
          <a:endParaRPr lang="en-US">
            <a:solidFill>
              <a:schemeClr val="tx1"/>
            </a:solidFill>
          </a:endParaRPr>
        </a:p>
      </dgm:t>
    </dgm:pt>
    <dgm:pt modelId="{08314E47-1E5C-4D96-9054-4B67C950C05F}" type="parTrans" cxnId="{1C600BE2-AE1E-4BB0-B480-6A2807674E6F}">
      <dgm:prSet/>
      <dgm:spPr/>
      <dgm:t>
        <a:bodyPr/>
        <a:lstStyle/>
        <a:p>
          <a:endParaRPr lang="en-US"/>
        </a:p>
      </dgm:t>
    </dgm:pt>
    <dgm:pt modelId="{2E4B987F-A1ED-4725-A40B-64ED6D5D94FA}" type="sibTrans" cxnId="{1C600BE2-AE1E-4BB0-B480-6A2807674E6F}">
      <dgm:prSet/>
      <dgm:spPr>
        <a:solidFill>
          <a:schemeClr val="tx1"/>
        </a:solidFill>
      </dgm:spPr>
      <dgm:t>
        <a:bodyPr/>
        <a:lstStyle/>
        <a:p>
          <a:endParaRPr lang="en-US">
            <a:solidFill>
              <a:schemeClr val="tx1"/>
            </a:solidFill>
          </a:endParaRPr>
        </a:p>
      </dgm:t>
    </dgm:pt>
    <dgm:pt modelId="{FC11BBBD-908E-466F-86C8-E74E1F572CEF}">
      <dgm:prSet/>
      <dgm:spPr>
        <a:solidFill>
          <a:schemeClr val="accent2">
            <a:lumMod val="40000"/>
            <a:lumOff val="60000"/>
          </a:schemeClr>
        </a:solidFill>
      </dgm:spPr>
      <dgm:t>
        <a:bodyPr/>
        <a:lstStyle/>
        <a:p>
          <a:r>
            <a:rPr lang="en-US" smtClean="0">
              <a:solidFill>
                <a:schemeClr val="tx1"/>
              </a:solidFill>
            </a:rPr>
            <a:t>Thêm buổi hiến máu</a:t>
          </a:r>
          <a:endParaRPr lang="en-US">
            <a:solidFill>
              <a:schemeClr val="tx1"/>
            </a:solidFill>
          </a:endParaRPr>
        </a:p>
      </dgm:t>
    </dgm:pt>
    <dgm:pt modelId="{84A1A420-B2AC-4B62-B54A-6D0B0C8EA7D3}" type="parTrans" cxnId="{3FE113B8-928F-444A-A8C6-06CFCCB8DAE2}">
      <dgm:prSet/>
      <dgm:spPr/>
      <dgm:t>
        <a:bodyPr/>
        <a:lstStyle/>
        <a:p>
          <a:endParaRPr lang="en-US"/>
        </a:p>
      </dgm:t>
    </dgm:pt>
    <dgm:pt modelId="{196CBF6A-69D9-422E-8831-B6606B9E367F}" type="sibTrans" cxnId="{3FE113B8-928F-444A-A8C6-06CFCCB8DAE2}">
      <dgm:prSet/>
      <dgm:spPr>
        <a:solidFill>
          <a:schemeClr val="tx1"/>
        </a:solidFill>
      </dgm:spPr>
      <dgm:t>
        <a:bodyPr/>
        <a:lstStyle/>
        <a:p>
          <a:endParaRPr lang="en-US">
            <a:solidFill>
              <a:schemeClr val="tx1"/>
            </a:solidFill>
          </a:endParaRPr>
        </a:p>
      </dgm:t>
    </dgm:pt>
    <dgm:pt modelId="{E72A60EA-AC5E-4F2E-BCC0-930ED2682E51}">
      <dgm:prSet/>
      <dgm:spPr>
        <a:solidFill>
          <a:schemeClr val="accent2">
            <a:lumMod val="40000"/>
            <a:lumOff val="60000"/>
          </a:schemeClr>
        </a:solidFill>
      </dgm:spPr>
      <dgm:t>
        <a:bodyPr/>
        <a:lstStyle/>
        <a:p>
          <a:r>
            <a:rPr lang="en-US" smtClean="0">
              <a:solidFill>
                <a:schemeClr val="tx1"/>
              </a:solidFill>
            </a:rPr>
            <a:t>Đăng nhập nhân viên</a:t>
          </a:r>
          <a:endParaRPr lang="en-US">
            <a:solidFill>
              <a:schemeClr val="tx1"/>
            </a:solidFill>
          </a:endParaRPr>
        </a:p>
      </dgm:t>
    </dgm:pt>
    <dgm:pt modelId="{E3729F5E-0726-4270-96C6-C52C2E188E66}" type="parTrans" cxnId="{CAFA2BB8-540F-48B4-9F1A-1BB60531D104}">
      <dgm:prSet/>
      <dgm:spPr/>
      <dgm:t>
        <a:bodyPr/>
        <a:lstStyle/>
        <a:p>
          <a:endParaRPr lang="en-US"/>
        </a:p>
      </dgm:t>
    </dgm:pt>
    <dgm:pt modelId="{E755EC27-A3F0-4FD6-BFAF-FE61ACB53344}" type="sibTrans" cxnId="{CAFA2BB8-540F-48B4-9F1A-1BB60531D104}">
      <dgm:prSet/>
      <dgm:spPr>
        <a:solidFill>
          <a:schemeClr val="tx1"/>
        </a:solidFill>
      </dgm:spPr>
      <dgm:t>
        <a:bodyPr/>
        <a:lstStyle/>
        <a:p>
          <a:endParaRPr lang="en-US">
            <a:solidFill>
              <a:schemeClr val="tx1"/>
            </a:solidFill>
          </a:endParaRPr>
        </a:p>
      </dgm:t>
    </dgm:pt>
    <dgm:pt modelId="{404B0F97-A053-4B71-9073-6EC92E6A9C07}">
      <dgm:prSet/>
      <dgm:spPr>
        <a:solidFill>
          <a:schemeClr val="accent2">
            <a:lumMod val="40000"/>
            <a:lumOff val="60000"/>
          </a:schemeClr>
        </a:solidFill>
      </dgm:spPr>
      <dgm:t>
        <a:bodyPr/>
        <a:lstStyle/>
        <a:p>
          <a:r>
            <a:rPr lang="en-US" smtClean="0">
              <a:solidFill>
                <a:schemeClr val="tx1"/>
              </a:solidFill>
            </a:rPr>
            <a:t>Xem đặt hẹn</a:t>
          </a:r>
          <a:endParaRPr lang="en-US">
            <a:solidFill>
              <a:schemeClr val="tx1"/>
            </a:solidFill>
          </a:endParaRPr>
        </a:p>
      </dgm:t>
    </dgm:pt>
    <dgm:pt modelId="{B1647CBC-1C99-4BC3-95AF-59D91EE1B6E4}" type="parTrans" cxnId="{FF3B2602-93B9-431A-BB29-C8FE94D076F0}">
      <dgm:prSet/>
      <dgm:spPr/>
      <dgm:t>
        <a:bodyPr/>
        <a:lstStyle/>
        <a:p>
          <a:endParaRPr lang="en-US"/>
        </a:p>
      </dgm:t>
    </dgm:pt>
    <dgm:pt modelId="{866E2494-0D64-49BE-8519-48B247335E64}" type="sibTrans" cxnId="{FF3B2602-93B9-431A-BB29-C8FE94D076F0}">
      <dgm:prSet/>
      <dgm:spPr>
        <a:solidFill>
          <a:schemeClr val="tx1"/>
        </a:solidFill>
      </dgm:spPr>
      <dgm:t>
        <a:bodyPr/>
        <a:lstStyle/>
        <a:p>
          <a:endParaRPr lang="en-US">
            <a:solidFill>
              <a:schemeClr val="tx1"/>
            </a:solidFill>
          </a:endParaRPr>
        </a:p>
      </dgm:t>
    </dgm:pt>
    <dgm:pt modelId="{0CD582B5-1AD4-4E17-9823-2D9A63B3396E}">
      <dgm:prSet/>
      <dgm:spPr>
        <a:solidFill>
          <a:schemeClr val="accent2">
            <a:lumMod val="40000"/>
            <a:lumOff val="60000"/>
          </a:schemeClr>
        </a:solidFill>
      </dgm:spPr>
      <dgm:t>
        <a:bodyPr/>
        <a:lstStyle/>
        <a:p>
          <a:r>
            <a:rPr lang="en-US" smtClean="0">
              <a:solidFill>
                <a:schemeClr val="tx1"/>
              </a:solidFill>
            </a:rPr>
            <a:t>Thêm người hiến máu</a:t>
          </a:r>
          <a:endParaRPr lang="en-US">
            <a:solidFill>
              <a:schemeClr val="tx1"/>
            </a:solidFill>
          </a:endParaRPr>
        </a:p>
      </dgm:t>
    </dgm:pt>
    <dgm:pt modelId="{291094D1-DB69-400A-A64F-F6A90CB2E8D9}" type="parTrans" cxnId="{D5D2A83C-AE70-4755-B4C1-2ADDF6875CF2}">
      <dgm:prSet/>
      <dgm:spPr/>
      <dgm:t>
        <a:bodyPr/>
        <a:lstStyle/>
        <a:p>
          <a:endParaRPr lang="en-US"/>
        </a:p>
      </dgm:t>
    </dgm:pt>
    <dgm:pt modelId="{32F5899B-FCE2-46B7-A6B0-D0E5D3910DAF}" type="sibTrans" cxnId="{D5D2A83C-AE70-4755-B4C1-2ADDF6875CF2}">
      <dgm:prSet/>
      <dgm:spPr>
        <a:solidFill>
          <a:schemeClr val="tx1"/>
        </a:solidFill>
      </dgm:spPr>
      <dgm:t>
        <a:bodyPr/>
        <a:lstStyle/>
        <a:p>
          <a:endParaRPr lang="en-US">
            <a:solidFill>
              <a:schemeClr val="tx1"/>
            </a:solidFill>
          </a:endParaRPr>
        </a:p>
      </dgm:t>
    </dgm:pt>
    <dgm:pt modelId="{69A51740-3C47-4AE2-A4B4-BE5A3F299980}">
      <dgm:prSet/>
      <dgm:spPr>
        <a:solidFill>
          <a:schemeClr val="accent2">
            <a:lumMod val="40000"/>
            <a:lumOff val="60000"/>
          </a:schemeClr>
        </a:solidFill>
      </dgm:spPr>
      <dgm:t>
        <a:bodyPr/>
        <a:lstStyle/>
        <a:p>
          <a:r>
            <a:rPr lang="en-US" smtClean="0">
              <a:solidFill>
                <a:schemeClr val="tx1"/>
              </a:solidFill>
            </a:rPr>
            <a:t>Đổi trạng thái</a:t>
          </a:r>
          <a:endParaRPr lang="en-US">
            <a:solidFill>
              <a:schemeClr val="tx1"/>
            </a:solidFill>
          </a:endParaRPr>
        </a:p>
      </dgm:t>
    </dgm:pt>
    <dgm:pt modelId="{46358C17-4783-4F6F-8561-4F4AF963BCD0}" type="parTrans" cxnId="{FDA0A390-9C1A-4060-B1B3-879F3BA57D66}">
      <dgm:prSet/>
      <dgm:spPr/>
      <dgm:t>
        <a:bodyPr/>
        <a:lstStyle/>
        <a:p>
          <a:endParaRPr lang="en-US"/>
        </a:p>
      </dgm:t>
    </dgm:pt>
    <dgm:pt modelId="{76025FEE-C501-427D-A93E-17D8342197D9}" type="sibTrans" cxnId="{FDA0A390-9C1A-4060-B1B3-879F3BA57D66}">
      <dgm:prSet/>
      <dgm:spPr>
        <a:solidFill>
          <a:schemeClr val="tx1"/>
        </a:solidFill>
      </dgm:spPr>
      <dgm:t>
        <a:bodyPr/>
        <a:lstStyle/>
        <a:p>
          <a:endParaRPr lang="en-US">
            <a:solidFill>
              <a:schemeClr val="tx1"/>
            </a:solidFill>
          </a:endParaRPr>
        </a:p>
      </dgm:t>
    </dgm:pt>
    <dgm:pt modelId="{86C5226D-1B12-4517-92DE-E5DD0EE62447}">
      <dgm:prSet/>
      <dgm:spPr>
        <a:solidFill>
          <a:schemeClr val="accent2">
            <a:lumMod val="40000"/>
            <a:lumOff val="60000"/>
          </a:schemeClr>
        </a:solidFill>
      </dgm:spPr>
      <dgm:t>
        <a:bodyPr/>
        <a:lstStyle/>
        <a:p>
          <a:r>
            <a:rPr lang="en-US" smtClean="0">
              <a:solidFill>
                <a:schemeClr val="tx1"/>
              </a:solidFill>
            </a:rPr>
            <a:t>Xem trang kho máu</a:t>
          </a:r>
          <a:endParaRPr lang="en-US">
            <a:solidFill>
              <a:schemeClr val="tx1"/>
            </a:solidFill>
          </a:endParaRPr>
        </a:p>
      </dgm:t>
    </dgm:pt>
    <dgm:pt modelId="{EF881780-4B1B-48C7-BFCE-DB8E16CF5A36}" type="parTrans" cxnId="{C2B5FA64-FC12-44AF-8D79-289ABBBE763B}">
      <dgm:prSet/>
      <dgm:spPr/>
      <dgm:t>
        <a:bodyPr/>
        <a:lstStyle/>
        <a:p>
          <a:endParaRPr lang="en-US"/>
        </a:p>
      </dgm:t>
    </dgm:pt>
    <dgm:pt modelId="{72821802-FE2D-4309-9911-CC97C046AA44}" type="sibTrans" cxnId="{C2B5FA64-FC12-44AF-8D79-289ABBBE763B}">
      <dgm:prSet/>
      <dgm:spPr/>
      <dgm:t>
        <a:bodyPr/>
        <a:lstStyle/>
        <a:p>
          <a:endParaRPr lang="en-US"/>
        </a:p>
      </dgm:t>
    </dgm:pt>
    <dgm:pt modelId="{100C79BE-B435-4E95-BF22-89C3F7123F98}" type="pres">
      <dgm:prSet presAssocID="{83A850DE-5EC8-4205-9DD5-CC0678B0C114}" presName="diagram" presStyleCnt="0">
        <dgm:presLayoutVars>
          <dgm:dir/>
          <dgm:resizeHandles val="exact"/>
        </dgm:presLayoutVars>
      </dgm:prSet>
      <dgm:spPr/>
    </dgm:pt>
    <dgm:pt modelId="{D7286580-B3F7-4568-B1ED-9E161ED51BEF}" type="pres">
      <dgm:prSet presAssocID="{3AEF47C4-0F02-42D9-AE96-BE02FFBAF8B2}" presName="node" presStyleLbl="node1" presStyleIdx="0" presStyleCnt="9">
        <dgm:presLayoutVars>
          <dgm:bulletEnabled val="1"/>
        </dgm:presLayoutVars>
      </dgm:prSet>
      <dgm:spPr/>
      <dgm:t>
        <a:bodyPr/>
        <a:lstStyle/>
        <a:p>
          <a:endParaRPr lang="en-US"/>
        </a:p>
      </dgm:t>
    </dgm:pt>
    <dgm:pt modelId="{74C7985E-27E3-49F3-B0F5-89A54D9BB8CF}" type="pres">
      <dgm:prSet presAssocID="{456A086A-464B-471E-8683-48BAFDA0C105}" presName="sibTrans" presStyleLbl="sibTrans2D1" presStyleIdx="0" presStyleCnt="8"/>
      <dgm:spPr/>
      <dgm:t>
        <a:bodyPr/>
        <a:lstStyle/>
        <a:p>
          <a:endParaRPr lang="en-US"/>
        </a:p>
      </dgm:t>
    </dgm:pt>
    <dgm:pt modelId="{5A002E45-0DD2-4184-8182-CF441440EB2C}" type="pres">
      <dgm:prSet presAssocID="{456A086A-464B-471E-8683-48BAFDA0C105}" presName="connectorText" presStyleLbl="sibTrans2D1" presStyleIdx="0" presStyleCnt="8"/>
      <dgm:spPr/>
      <dgm:t>
        <a:bodyPr/>
        <a:lstStyle/>
        <a:p>
          <a:endParaRPr lang="en-US"/>
        </a:p>
      </dgm:t>
    </dgm:pt>
    <dgm:pt modelId="{6F24A7D0-8EEF-4596-9FFE-89611CC1576C}" type="pres">
      <dgm:prSet presAssocID="{01661DE5-BA8C-46E8-9B90-2A0996D98EC3}" presName="node" presStyleLbl="node1" presStyleIdx="1" presStyleCnt="9">
        <dgm:presLayoutVars>
          <dgm:bulletEnabled val="1"/>
        </dgm:presLayoutVars>
      </dgm:prSet>
      <dgm:spPr/>
      <dgm:t>
        <a:bodyPr/>
        <a:lstStyle/>
        <a:p>
          <a:endParaRPr lang="en-US"/>
        </a:p>
      </dgm:t>
    </dgm:pt>
    <dgm:pt modelId="{006507B0-C337-4EC5-9280-E7F2373073B6}" type="pres">
      <dgm:prSet presAssocID="{DFAD28EC-21A7-406E-8724-D506F7FF63F4}" presName="sibTrans" presStyleLbl="sibTrans2D1" presStyleIdx="1" presStyleCnt="8"/>
      <dgm:spPr/>
      <dgm:t>
        <a:bodyPr/>
        <a:lstStyle/>
        <a:p>
          <a:endParaRPr lang="en-US"/>
        </a:p>
      </dgm:t>
    </dgm:pt>
    <dgm:pt modelId="{2C7A3BB6-6DE5-4C6F-BC86-35EA6EC6FC0F}" type="pres">
      <dgm:prSet presAssocID="{DFAD28EC-21A7-406E-8724-D506F7FF63F4}" presName="connectorText" presStyleLbl="sibTrans2D1" presStyleIdx="1" presStyleCnt="8"/>
      <dgm:spPr/>
      <dgm:t>
        <a:bodyPr/>
        <a:lstStyle/>
        <a:p>
          <a:endParaRPr lang="en-US"/>
        </a:p>
      </dgm:t>
    </dgm:pt>
    <dgm:pt modelId="{2330AC90-7C0C-45A9-8FBA-9626466AE68A}" type="pres">
      <dgm:prSet presAssocID="{D0BF9649-A327-4165-9280-2775473C9830}" presName="node" presStyleLbl="node1" presStyleIdx="2" presStyleCnt="9">
        <dgm:presLayoutVars>
          <dgm:bulletEnabled val="1"/>
        </dgm:presLayoutVars>
      </dgm:prSet>
      <dgm:spPr/>
      <dgm:t>
        <a:bodyPr/>
        <a:lstStyle/>
        <a:p>
          <a:endParaRPr lang="en-US"/>
        </a:p>
      </dgm:t>
    </dgm:pt>
    <dgm:pt modelId="{B175C90F-431F-4FB3-B3CF-2C25016FE181}" type="pres">
      <dgm:prSet presAssocID="{2E4B987F-A1ED-4725-A40B-64ED6D5D94FA}" presName="sibTrans" presStyleLbl="sibTrans2D1" presStyleIdx="2" presStyleCnt="8"/>
      <dgm:spPr/>
      <dgm:t>
        <a:bodyPr/>
        <a:lstStyle/>
        <a:p>
          <a:endParaRPr lang="en-US"/>
        </a:p>
      </dgm:t>
    </dgm:pt>
    <dgm:pt modelId="{1220E0E2-4ACF-4388-BDD7-1878B654F0E9}" type="pres">
      <dgm:prSet presAssocID="{2E4B987F-A1ED-4725-A40B-64ED6D5D94FA}" presName="connectorText" presStyleLbl="sibTrans2D1" presStyleIdx="2" presStyleCnt="8"/>
      <dgm:spPr/>
      <dgm:t>
        <a:bodyPr/>
        <a:lstStyle/>
        <a:p>
          <a:endParaRPr lang="en-US"/>
        </a:p>
      </dgm:t>
    </dgm:pt>
    <dgm:pt modelId="{0F6DC046-B254-4A69-ADB0-FB37A83591C4}" type="pres">
      <dgm:prSet presAssocID="{FC11BBBD-908E-466F-86C8-E74E1F572CEF}" presName="node" presStyleLbl="node1" presStyleIdx="3" presStyleCnt="9">
        <dgm:presLayoutVars>
          <dgm:bulletEnabled val="1"/>
        </dgm:presLayoutVars>
      </dgm:prSet>
      <dgm:spPr/>
      <dgm:t>
        <a:bodyPr/>
        <a:lstStyle/>
        <a:p>
          <a:endParaRPr lang="en-US"/>
        </a:p>
      </dgm:t>
    </dgm:pt>
    <dgm:pt modelId="{32CB9BA9-5027-48A5-A4E8-AE981A723557}" type="pres">
      <dgm:prSet presAssocID="{196CBF6A-69D9-422E-8831-B6606B9E367F}" presName="sibTrans" presStyleLbl="sibTrans2D1" presStyleIdx="3" presStyleCnt="8"/>
      <dgm:spPr/>
      <dgm:t>
        <a:bodyPr/>
        <a:lstStyle/>
        <a:p>
          <a:endParaRPr lang="en-US"/>
        </a:p>
      </dgm:t>
    </dgm:pt>
    <dgm:pt modelId="{627A73C6-AB00-4F90-9217-0FE8A678512E}" type="pres">
      <dgm:prSet presAssocID="{196CBF6A-69D9-422E-8831-B6606B9E367F}" presName="connectorText" presStyleLbl="sibTrans2D1" presStyleIdx="3" presStyleCnt="8"/>
      <dgm:spPr/>
      <dgm:t>
        <a:bodyPr/>
        <a:lstStyle/>
        <a:p>
          <a:endParaRPr lang="en-US"/>
        </a:p>
      </dgm:t>
    </dgm:pt>
    <dgm:pt modelId="{9822AC12-352E-4729-A60B-F5CA1A28BA71}" type="pres">
      <dgm:prSet presAssocID="{E72A60EA-AC5E-4F2E-BCC0-930ED2682E51}" presName="node" presStyleLbl="node1" presStyleIdx="4" presStyleCnt="9">
        <dgm:presLayoutVars>
          <dgm:bulletEnabled val="1"/>
        </dgm:presLayoutVars>
      </dgm:prSet>
      <dgm:spPr/>
      <dgm:t>
        <a:bodyPr/>
        <a:lstStyle/>
        <a:p>
          <a:endParaRPr lang="en-US"/>
        </a:p>
      </dgm:t>
    </dgm:pt>
    <dgm:pt modelId="{3C87F81E-C7EC-4F7A-BA44-954BFB57E192}" type="pres">
      <dgm:prSet presAssocID="{E755EC27-A3F0-4FD6-BFAF-FE61ACB53344}" presName="sibTrans" presStyleLbl="sibTrans2D1" presStyleIdx="4" presStyleCnt="8"/>
      <dgm:spPr/>
      <dgm:t>
        <a:bodyPr/>
        <a:lstStyle/>
        <a:p>
          <a:endParaRPr lang="en-US"/>
        </a:p>
      </dgm:t>
    </dgm:pt>
    <dgm:pt modelId="{A1CCC8A6-58BC-4A3D-AC88-7233D1339B21}" type="pres">
      <dgm:prSet presAssocID="{E755EC27-A3F0-4FD6-BFAF-FE61ACB53344}" presName="connectorText" presStyleLbl="sibTrans2D1" presStyleIdx="4" presStyleCnt="8"/>
      <dgm:spPr/>
      <dgm:t>
        <a:bodyPr/>
        <a:lstStyle/>
        <a:p>
          <a:endParaRPr lang="en-US"/>
        </a:p>
      </dgm:t>
    </dgm:pt>
    <dgm:pt modelId="{D975BBB0-9AF7-466F-86FE-882FF9458B8C}" type="pres">
      <dgm:prSet presAssocID="{404B0F97-A053-4B71-9073-6EC92E6A9C07}" presName="node" presStyleLbl="node1" presStyleIdx="5" presStyleCnt="9">
        <dgm:presLayoutVars>
          <dgm:bulletEnabled val="1"/>
        </dgm:presLayoutVars>
      </dgm:prSet>
      <dgm:spPr/>
      <dgm:t>
        <a:bodyPr/>
        <a:lstStyle/>
        <a:p>
          <a:endParaRPr lang="en-US"/>
        </a:p>
      </dgm:t>
    </dgm:pt>
    <dgm:pt modelId="{C9A26C23-9F0C-4A75-9467-6E0CD6854CA4}" type="pres">
      <dgm:prSet presAssocID="{866E2494-0D64-49BE-8519-48B247335E64}" presName="sibTrans" presStyleLbl="sibTrans2D1" presStyleIdx="5" presStyleCnt="8"/>
      <dgm:spPr/>
      <dgm:t>
        <a:bodyPr/>
        <a:lstStyle/>
        <a:p>
          <a:endParaRPr lang="en-US"/>
        </a:p>
      </dgm:t>
    </dgm:pt>
    <dgm:pt modelId="{E3A7B14B-D06A-4E94-A16D-876FDFAC1D6A}" type="pres">
      <dgm:prSet presAssocID="{866E2494-0D64-49BE-8519-48B247335E64}" presName="connectorText" presStyleLbl="sibTrans2D1" presStyleIdx="5" presStyleCnt="8"/>
      <dgm:spPr/>
      <dgm:t>
        <a:bodyPr/>
        <a:lstStyle/>
        <a:p>
          <a:endParaRPr lang="en-US"/>
        </a:p>
      </dgm:t>
    </dgm:pt>
    <dgm:pt modelId="{6DCFADD6-5151-4060-931B-4362E47754DE}" type="pres">
      <dgm:prSet presAssocID="{0CD582B5-1AD4-4E17-9823-2D9A63B3396E}" presName="node" presStyleLbl="node1" presStyleIdx="6" presStyleCnt="9">
        <dgm:presLayoutVars>
          <dgm:bulletEnabled val="1"/>
        </dgm:presLayoutVars>
      </dgm:prSet>
      <dgm:spPr/>
      <dgm:t>
        <a:bodyPr/>
        <a:lstStyle/>
        <a:p>
          <a:endParaRPr lang="en-US"/>
        </a:p>
      </dgm:t>
    </dgm:pt>
    <dgm:pt modelId="{5592A1E5-6435-48A5-B5FB-1F1389A0FDAA}" type="pres">
      <dgm:prSet presAssocID="{32F5899B-FCE2-46B7-A6B0-D0E5D3910DAF}" presName="sibTrans" presStyleLbl="sibTrans2D1" presStyleIdx="6" presStyleCnt="8"/>
      <dgm:spPr/>
      <dgm:t>
        <a:bodyPr/>
        <a:lstStyle/>
        <a:p>
          <a:endParaRPr lang="en-US"/>
        </a:p>
      </dgm:t>
    </dgm:pt>
    <dgm:pt modelId="{FE1DB4F1-F1FF-499B-9047-E3381ED6AF63}" type="pres">
      <dgm:prSet presAssocID="{32F5899B-FCE2-46B7-A6B0-D0E5D3910DAF}" presName="connectorText" presStyleLbl="sibTrans2D1" presStyleIdx="6" presStyleCnt="8"/>
      <dgm:spPr/>
      <dgm:t>
        <a:bodyPr/>
        <a:lstStyle/>
        <a:p>
          <a:endParaRPr lang="en-US"/>
        </a:p>
      </dgm:t>
    </dgm:pt>
    <dgm:pt modelId="{940E40EE-9FFF-4653-8043-F9960ABCFE40}" type="pres">
      <dgm:prSet presAssocID="{69A51740-3C47-4AE2-A4B4-BE5A3F299980}" presName="node" presStyleLbl="node1" presStyleIdx="7" presStyleCnt="9">
        <dgm:presLayoutVars>
          <dgm:bulletEnabled val="1"/>
        </dgm:presLayoutVars>
      </dgm:prSet>
      <dgm:spPr/>
      <dgm:t>
        <a:bodyPr/>
        <a:lstStyle/>
        <a:p>
          <a:endParaRPr lang="en-US"/>
        </a:p>
      </dgm:t>
    </dgm:pt>
    <dgm:pt modelId="{967C1F1E-1AB6-43F3-B115-B7CD2B720BA8}" type="pres">
      <dgm:prSet presAssocID="{76025FEE-C501-427D-A93E-17D8342197D9}" presName="sibTrans" presStyleLbl="sibTrans2D1" presStyleIdx="7" presStyleCnt="8"/>
      <dgm:spPr/>
      <dgm:t>
        <a:bodyPr/>
        <a:lstStyle/>
        <a:p>
          <a:endParaRPr lang="en-US"/>
        </a:p>
      </dgm:t>
    </dgm:pt>
    <dgm:pt modelId="{A7055C01-3F68-422F-9BC2-7DC03851E867}" type="pres">
      <dgm:prSet presAssocID="{76025FEE-C501-427D-A93E-17D8342197D9}" presName="connectorText" presStyleLbl="sibTrans2D1" presStyleIdx="7" presStyleCnt="8"/>
      <dgm:spPr/>
      <dgm:t>
        <a:bodyPr/>
        <a:lstStyle/>
        <a:p>
          <a:endParaRPr lang="en-US"/>
        </a:p>
      </dgm:t>
    </dgm:pt>
    <dgm:pt modelId="{E403B4B3-9982-479D-AC90-6524FFDA819B}" type="pres">
      <dgm:prSet presAssocID="{86C5226D-1B12-4517-92DE-E5DD0EE62447}" presName="node" presStyleLbl="node1" presStyleIdx="8" presStyleCnt="9">
        <dgm:presLayoutVars>
          <dgm:bulletEnabled val="1"/>
        </dgm:presLayoutVars>
      </dgm:prSet>
      <dgm:spPr/>
      <dgm:t>
        <a:bodyPr/>
        <a:lstStyle/>
        <a:p>
          <a:endParaRPr lang="en-US"/>
        </a:p>
      </dgm:t>
    </dgm:pt>
  </dgm:ptLst>
  <dgm:cxnLst>
    <dgm:cxn modelId="{A4E7B1DA-6803-4172-9998-AB2C007B3286}" type="presOf" srcId="{2E4B987F-A1ED-4725-A40B-64ED6D5D94FA}" destId="{B175C90F-431F-4FB3-B3CF-2C25016FE181}" srcOrd="0" destOrd="0" presId="urn:microsoft.com/office/officeart/2005/8/layout/process5"/>
    <dgm:cxn modelId="{FF306689-97C4-460B-B4AB-1512401623C2}" type="presOf" srcId="{E755EC27-A3F0-4FD6-BFAF-FE61ACB53344}" destId="{3C87F81E-C7EC-4F7A-BA44-954BFB57E192}" srcOrd="0" destOrd="0" presId="urn:microsoft.com/office/officeart/2005/8/layout/process5"/>
    <dgm:cxn modelId="{3FE113B8-928F-444A-A8C6-06CFCCB8DAE2}" srcId="{83A850DE-5EC8-4205-9DD5-CC0678B0C114}" destId="{FC11BBBD-908E-466F-86C8-E74E1F572CEF}" srcOrd="3" destOrd="0" parTransId="{84A1A420-B2AC-4B62-B54A-6D0B0C8EA7D3}" sibTransId="{196CBF6A-69D9-422E-8831-B6606B9E367F}"/>
    <dgm:cxn modelId="{C6010982-6228-4941-A87E-EB05195A5005}" type="presOf" srcId="{2E4B987F-A1ED-4725-A40B-64ED6D5D94FA}" destId="{1220E0E2-4ACF-4388-BDD7-1878B654F0E9}" srcOrd="1" destOrd="0" presId="urn:microsoft.com/office/officeart/2005/8/layout/process5"/>
    <dgm:cxn modelId="{9DB7186F-BF1E-4AAD-A1A3-7C152E1F1939}" type="presOf" srcId="{86C5226D-1B12-4517-92DE-E5DD0EE62447}" destId="{E403B4B3-9982-479D-AC90-6524FFDA819B}" srcOrd="0" destOrd="0" presId="urn:microsoft.com/office/officeart/2005/8/layout/process5"/>
    <dgm:cxn modelId="{F5CF309B-3F99-45CB-B5EF-F242B8F67EFB}" type="presOf" srcId="{FC11BBBD-908E-466F-86C8-E74E1F572CEF}" destId="{0F6DC046-B254-4A69-ADB0-FB37A83591C4}" srcOrd="0" destOrd="0" presId="urn:microsoft.com/office/officeart/2005/8/layout/process5"/>
    <dgm:cxn modelId="{692DC5E0-93D8-4BB7-ABD4-47BF3F414BB7}" type="presOf" srcId="{83A850DE-5EC8-4205-9DD5-CC0678B0C114}" destId="{100C79BE-B435-4E95-BF22-89C3F7123F98}" srcOrd="0" destOrd="0" presId="urn:microsoft.com/office/officeart/2005/8/layout/process5"/>
    <dgm:cxn modelId="{16758D3B-283C-4CF0-A913-DAA9126186AE}" type="presOf" srcId="{DFAD28EC-21A7-406E-8724-D506F7FF63F4}" destId="{006507B0-C337-4EC5-9280-E7F2373073B6}" srcOrd="0" destOrd="0" presId="urn:microsoft.com/office/officeart/2005/8/layout/process5"/>
    <dgm:cxn modelId="{4C8A27B9-9D5F-49FA-B9E6-F1B9C0782830}" type="presOf" srcId="{404B0F97-A053-4B71-9073-6EC92E6A9C07}" destId="{D975BBB0-9AF7-466F-86FE-882FF9458B8C}" srcOrd="0" destOrd="0" presId="urn:microsoft.com/office/officeart/2005/8/layout/process5"/>
    <dgm:cxn modelId="{CF1AF264-9C91-4B8B-8819-BBDDE4E4FD92}" type="presOf" srcId="{456A086A-464B-471E-8683-48BAFDA0C105}" destId="{74C7985E-27E3-49F3-B0F5-89A54D9BB8CF}" srcOrd="0" destOrd="0" presId="urn:microsoft.com/office/officeart/2005/8/layout/process5"/>
    <dgm:cxn modelId="{FDA0A390-9C1A-4060-B1B3-879F3BA57D66}" srcId="{83A850DE-5EC8-4205-9DD5-CC0678B0C114}" destId="{69A51740-3C47-4AE2-A4B4-BE5A3F299980}" srcOrd="7" destOrd="0" parTransId="{46358C17-4783-4F6F-8561-4F4AF963BCD0}" sibTransId="{76025FEE-C501-427D-A93E-17D8342197D9}"/>
    <dgm:cxn modelId="{CAFA2BB8-540F-48B4-9F1A-1BB60531D104}" srcId="{83A850DE-5EC8-4205-9DD5-CC0678B0C114}" destId="{E72A60EA-AC5E-4F2E-BCC0-930ED2682E51}" srcOrd="4" destOrd="0" parTransId="{E3729F5E-0726-4270-96C6-C52C2E188E66}" sibTransId="{E755EC27-A3F0-4FD6-BFAF-FE61ACB53344}"/>
    <dgm:cxn modelId="{2C2B0DB9-6CCE-4FEE-A6F3-02CD665FC136}" type="presOf" srcId="{DFAD28EC-21A7-406E-8724-D506F7FF63F4}" destId="{2C7A3BB6-6DE5-4C6F-BC86-35EA6EC6FC0F}" srcOrd="1" destOrd="0" presId="urn:microsoft.com/office/officeart/2005/8/layout/process5"/>
    <dgm:cxn modelId="{C8729D02-1764-43B7-85C2-0405FA32C3D9}" type="presOf" srcId="{196CBF6A-69D9-422E-8831-B6606B9E367F}" destId="{32CB9BA9-5027-48A5-A4E8-AE981A723557}" srcOrd="0" destOrd="0" presId="urn:microsoft.com/office/officeart/2005/8/layout/process5"/>
    <dgm:cxn modelId="{83FDED4E-833D-4FAA-A8D9-B209EFB23250}" type="presOf" srcId="{D0BF9649-A327-4165-9280-2775473C9830}" destId="{2330AC90-7C0C-45A9-8FBA-9626466AE68A}" srcOrd="0" destOrd="0" presId="urn:microsoft.com/office/officeart/2005/8/layout/process5"/>
    <dgm:cxn modelId="{7EEAAF6E-7A03-4CCB-B20D-2BAED4423187}" type="presOf" srcId="{01661DE5-BA8C-46E8-9B90-2A0996D98EC3}" destId="{6F24A7D0-8EEF-4596-9FFE-89611CC1576C}" srcOrd="0" destOrd="0" presId="urn:microsoft.com/office/officeart/2005/8/layout/process5"/>
    <dgm:cxn modelId="{8901B0CB-24F0-48B5-B2C9-7BF9181FCAED}" srcId="{83A850DE-5EC8-4205-9DD5-CC0678B0C114}" destId="{3AEF47C4-0F02-42D9-AE96-BE02FFBAF8B2}" srcOrd="0" destOrd="0" parTransId="{4605BBA8-29EA-4CA6-BE2C-5ED506E14497}" sibTransId="{456A086A-464B-471E-8683-48BAFDA0C105}"/>
    <dgm:cxn modelId="{BA6B5E03-C872-49AE-B3B2-5BB557986164}" type="presOf" srcId="{456A086A-464B-471E-8683-48BAFDA0C105}" destId="{5A002E45-0DD2-4184-8182-CF441440EB2C}" srcOrd="1" destOrd="0" presId="urn:microsoft.com/office/officeart/2005/8/layout/process5"/>
    <dgm:cxn modelId="{9E147E56-6442-4BCF-829E-97D7E90A5893}" type="presOf" srcId="{32F5899B-FCE2-46B7-A6B0-D0E5D3910DAF}" destId="{FE1DB4F1-F1FF-499B-9047-E3381ED6AF63}" srcOrd="1" destOrd="0" presId="urn:microsoft.com/office/officeart/2005/8/layout/process5"/>
    <dgm:cxn modelId="{BB7183FD-C70E-4F2E-8B1C-F43927F1616C}" type="presOf" srcId="{196CBF6A-69D9-422E-8831-B6606B9E367F}" destId="{627A73C6-AB00-4F90-9217-0FE8A678512E}" srcOrd="1" destOrd="0" presId="urn:microsoft.com/office/officeart/2005/8/layout/process5"/>
    <dgm:cxn modelId="{BC96AE99-5628-4582-9090-568329BA0709}" type="presOf" srcId="{76025FEE-C501-427D-A93E-17D8342197D9}" destId="{967C1F1E-1AB6-43F3-B115-B7CD2B720BA8}" srcOrd="0" destOrd="0" presId="urn:microsoft.com/office/officeart/2005/8/layout/process5"/>
    <dgm:cxn modelId="{D5D2A83C-AE70-4755-B4C1-2ADDF6875CF2}" srcId="{83A850DE-5EC8-4205-9DD5-CC0678B0C114}" destId="{0CD582B5-1AD4-4E17-9823-2D9A63B3396E}" srcOrd="6" destOrd="0" parTransId="{291094D1-DB69-400A-A64F-F6A90CB2E8D9}" sibTransId="{32F5899B-FCE2-46B7-A6B0-D0E5D3910DAF}"/>
    <dgm:cxn modelId="{B111ADB3-FC85-435E-8612-439F9E05D306}" type="presOf" srcId="{69A51740-3C47-4AE2-A4B4-BE5A3F299980}" destId="{940E40EE-9FFF-4653-8043-F9960ABCFE40}" srcOrd="0" destOrd="0" presId="urn:microsoft.com/office/officeart/2005/8/layout/process5"/>
    <dgm:cxn modelId="{5BD98AFB-5273-4031-ACBB-C66BFB1C03CA}" srcId="{83A850DE-5EC8-4205-9DD5-CC0678B0C114}" destId="{01661DE5-BA8C-46E8-9B90-2A0996D98EC3}" srcOrd="1" destOrd="0" parTransId="{A478B7B7-8750-4409-91D7-772FE009AAA0}" sibTransId="{DFAD28EC-21A7-406E-8724-D506F7FF63F4}"/>
    <dgm:cxn modelId="{0ACFB628-A9E6-495A-A618-8BD59081DE26}" type="presOf" srcId="{866E2494-0D64-49BE-8519-48B247335E64}" destId="{E3A7B14B-D06A-4E94-A16D-876FDFAC1D6A}" srcOrd="1" destOrd="0" presId="urn:microsoft.com/office/officeart/2005/8/layout/process5"/>
    <dgm:cxn modelId="{9D788F39-204A-4B73-B201-011B59D0D8E2}" type="presOf" srcId="{76025FEE-C501-427D-A93E-17D8342197D9}" destId="{A7055C01-3F68-422F-9BC2-7DC03851E867}" srcOrd="1" destOrd="0" presId="urn:microsoft.com/office/officeart/2005/8/layout/process5"/>
    <dgm:cxn modelId="{ECB47141-D294-4510-832F-F203CEF406B9}" type="presOf" srcId="{866E2494-0D64-49BE-8519-48B247335E64}" destId="{C9A26C23-9F0C-4A75-9467-6E0CD6854CA4}" srcOrd="0" destOrd="0" presId="urn:microsoft.com/office/officeart/2005/8/layout/process5"/>
    <dgm:cxn modelId="{437D3077-622B-4814-A8F2-C2171BF360A3}" type="presOf" srcId="{3AEF47C4-0F02-42D9-AE96-BE02FFBAF8B2}" destId="{D7286580-B3F7-4568-B1ED-9E161ED51BEF}" srcOrd="0" destOrd="0" presId="urn:microsoft.com/office/officeart/2005/8/layout/process5"/>
    <dgm:cxn modelId="{1C600BE2-AE1E-4BB0-B480-6A2807674E6F}" srcId="{83A850DE-5EC8-4205-9DD5-CC0678B0C114}" destId="{D0BF9649-A327-4165-9280-2775473C9830}" srcOrd="2" destOrd="0" parTransId="{08314E47-1E5C-4D96-9054-4B67C950C05F}" sibTransId="{2E4B987F-A1ED-4725-A40B-64ED6D5D94FA}"/>
    <dgm:cxn modelId="{2806473F-6831-4DD0-8241-582DDAFEFFB6}" type="presOf" srcId="{32F5899B-FCE2-46B7-A6B0-D0E5D3910DAF}" destId="{5592A1E5-6435-48A5-B5FB-1F1389A0FDAA}" srcOrd="0" destOrd="0" presId="urn:microsoft.com/office/officeart/2005/8/layout/process5"/>
    <dgm:cxn modelId="{FF3B2602-93B9-431A-BB29-C8FE94D076F0}" srcId="{83A850DE-5EC8-4205-9DD5-CC0678B0C114}" destId="{404B0F97-A053-4B71-9073-6EC92E6A9C07}" srcOrd="5" destOrd="0" parTransId="{B1647CBC-1C99-4BC3-95AF-59D91EE1B6E4}" sibTransId="{866E2494-0D64-49BE-8519-48B247335E64}"/>
    <dgm:cxn modelId="{1D569207-0FE5-49E2-8C0B-C4672CFF8C77}" type="presOf" srcId="{0CD582B5-1AD4-4E17-9823-2D9A63B3396E}" destId="{6DCFADD6-5151-4060-931B-4362E47754DE}" srcOrd="0" destOrd="0" presId="urn:microsoft.com/office/officeart/2005/8/layout/process5"/>
    <dgm:cxn modelId="{8B2D62DB-5D2E-408B-8458-0B0B2A0BEB21}" type="presOf" srcId="{E72A60EA-AC5E-4F2E-BCC0-930ED2682E51}" destId="{9822AC12-352E-4729-A60B-F5CA1A28BA71}" srcOrd="0" destOrd="0" presId="urn:microsoft.com/office/officeart/2005/8/layout/process5"/>
    <dgm:cxn modelId="{C2B5FA64-FC12-44AF-8D79-289ABBBE763B}" srcId="{83A850DE-5EC8-4205-9DD5-CC0678B0C114}" destId="{86C5226D-1B12-4517-92DE-E5DD0EE62447}" srcOrd="8" destOrd="0" parTransId="{EF881780-4B1B-48C7-BFCE-DB8E16CF5A36}" sibTransId="{72821802-FE2D-4309-9911-CC97C046AA44}"/>
    <dgm:cxn modelId="{40FED6EE-0E27-4169-AD3B-9ACD6524ED1D}" type="presOf" srcId="{E755EC27-A3F0-4FD6-BFAF-FE61ACB53344}" destId="{A1CCC8A6-58BC-4A3D-AC88-7233D1339B21}" srcOrd="1" destOrd="0" presId="urn:microsoft.com/office/officeart/2005/8/layout/process5"/>
    <dgm:cxn modelId="{0366BFD3-04F4-4D79-BE9A-AA7B4CE44A61}" type="presParOf" srcId="{100C79BE-B435-4E95-BF22-89C3F7123F98}" destId="{D7286580-B3F7-4568-B1ED-9E161ED51BEF}" srcOrd="0" destOrd="0" presId="urn:microsoft.com/office/officeart/2005/8/layout/process5"/>
    <dgm:cxn modelId="{9D028A76-5577-4A3D-88ED-33F6699E15F6}" type="presParOf" srcId="{100C79BE-B435-4E95-BF22-89C3F7123F98}" destId="{74C7985E-27E3-49F3-B0F5-89A54D9BB8CF}" srcOrd="1" destOrd="0" presId="urn:microsoft.com/office/officeart/2005/8/layout/process5"/>
    <dgm:cxn modelId="{FDA7C3D9-8B6A-4205-BDDA-25B1740C80B7}" type="presParOf" srcId="{74C7985E-27E3-49F3-B0F5-89A54D9BB8CF}" destId="{5A002E45-0DD2-4184-8182-CF441440EB2C}" srcOrd="0" destOrd="0" presId="urn:microsoft.com/office/officeart/2005/8/layout/process5"/>
    <dgm:cxn modelId="{273DEF12-2417-45EB-935A-07E7EC27D112}" type="presParOf" srcId="{100C79BE-B435-4E95-BF22-89C3F7123F98}" destId="{6F24A7D0-8EEF-4596-9FFE-89611CC1576C}" srcOrd="2" destOrd="0" presId="urn:microsoft.com/office/officeart/2005/8/layout/process5"/>
    <dgm:cxn modelId="{C35F2E4C-DB13-4DDE-ABFC-420275D01D5D}" type="presParOf" srcId="{100C79BE-B435-4E95-BF22-89C3F7123F98}" destId="{006507B0-C337-4EC5-9280-E7F2373073B6}" srcOrd="3" destOrd="0" presId="urn:microsoft.com/office/officeart/2005/8/layout/process5"/>
    <dgm:cxn modelId="{02254614-10BC-4FB4-AC65-66A544B45F45}" type="presParOf" srcId="{006507B0-C337-4EC5-9280-E7F2373073B6}" destId="{2C7A3BB6-6DE5-4C6F-BC86-35EA6EC6FC0F}" srcOrd="0" destOrd="0" presId="urn:microsoft.com/office/officeart/2005/8/layout/process5"/>
    <dgm:cxn modelId="{B5E276FE-B4C1-4E1E-813B-C8D0DDFA7D16}" type="presParOf" srcId="{100C79BE-B435-4E95-BF22-89C3F7123F98}" destId="{2330AC90-7C0C-45A9-8FBA-9626466AE68A}" srcOrd="4" destOrd="0" presId="urn:microsoft.com/office/officeart/2005/8/layout/process5"/>
    <dgm:cxn modelId="{96A9E826-0497-4668-A756-C36C91A2CF0A}" type="presParOf" srcId="{100C79BE-B435-4E95-BF22-89C3F7123F98}" destId="{B175C90F-431F-4FB3-B3CF-2C25016FE181}" srcOrd="5" destOrd="0" presId="urn:microsoft.com/office/officeart/2005/8/layout/process5"/>
    <dgm:cxn modelId="{A01C7A5E-FEA3-4548-AD90-9DAC553D5188}" type="presParOf" srcId="{B175C90F-431F-4FB3-B3CF-2C25016FE181}" destId="{1220E0E2-4ACF-4388-BDD7-1878B654F0E9}" srcOrd="0" destOrd="0" presId="urn:microsoft.com/office/officeart/2005/8/layout/process5"/>
    <dgm:cxn modelId="{D4B56007-2AAA-45CD-8B81-4F7A76822889}" type="presParOf" srcId="{100C79BE-B435-4E95-BF22-89C3F7123F98}" destId="{0F6DC046-B254-4A69-ADB0-FB37A83591C4}" srcOrd="6" destOrd="0" presId="urn:microsoft.com/office/officeart/2005/8/layout/process5"/>
    <dgm:cxn modelId="{E4151C34-D4D9-41D7-B5C9-5ED1A43A9E55}" type="presParOf" srcId="{100C79BE-B435-4E95-BF22-89C3F7123F98}" destId="{32CB9BA9-5027-48A5-A4E8-AE981A723557}" srcOrd="7" destOrd="0" presId="urn:microsoft.com/office/officeart/2005/8/layout/process5"/>
    <dgm:cxn modelId="{162C6013-60B4-45BE-9D94-A2ECD48AB5A1}" type="presParOf" srcId="{32CB9BA9-5027-48A5-A4E8-AE981A723557}" destId="{627A73C6-AB00-4F90-9217-0FE8A678512E}" srcOrd="0" destOrd="0" presId="urn:microsoft.com/office/officeart/2005/8/layout/process5"/>
    <dgm:cxn modelId="{C69F1017-8493-4E26-A386-6E2CAD4875A6}" type="presParOf" srcId="{100C79BE-B435-4E95-BF22-89C3F7123F98}" destId="{9822AC12-352E-4729-A60B-F5CA1A28BA71}" srcOrd="8" destOrd="0" presId="urn:microsoft.com/office/officeart/2005/8/layout/process5"/>
    <dgm:cxn modelId="{EBAF8E95-A914-4A82-ABC8-61919537D396}" type="presParOf" srcId="{100C79BE-B435-4E95-BF22-89C3F7123F98}" destId="{3C87F81E-C7EC-4F7A-BA44-954BFB57E192}" srcOrd="9" destOrd="0" presId="urn:microsoft.com/office/officeart/2005/8/layout/process5"/>
    <dgm:cxn modelId="{5035C00A-D739-41E7-A406-A8120D163232}" type="presParOf" srcId="{3C87F81E-C7EC-4F7A-BA44-954BFB57E192}" destId="{A1CCC8A6-58BC-4A3D-AC88-7233D1339B21}" srcOrd="0" destOrd="0" presId="urn:microsoft.com/office/officeart/2005/8/layout/process5"/>
    <dgm:cxn modelId="{72BFEFBD-35FB-4688-B939-6F364356328C}" type="presParOf" srcId="{100C79BE-B435-4E95-BF22-89C3F7123F98}" destId="{D975BBB0-9AF7-466F-86FE-882FF9458B8C}" srcOrd="10" destOrd="0" presId="urn:microsoft.com/office/officeart/2005/8/layout/process5"/>
    <dgm:cxn modelId="{7ED9BD11-7194-4D3B-89E2-0FA30BA958F2}" type="presParOf" srcId="{100C79BE-B435-4E95-BF22-89C3F7123F98}" destId="{C9A26C23-9F0C-4A75-9467-6E0CD6854CA4}" srcOrd="11" destOrd="0" presId="urn:microsoft.com/office/officeart/2005/8/layout/process5"/>
    <dgm:cxn modelId="{A6F1976D-CEE3-4D91-9782-EC261A5869C9}" type="presParOf" srcId="{C9A26C23-9F0C-4A75-9467-6E0CD6854CA4}" destId="{E3A7B14B-D06A-4E94-A16D-876FDFAC1D6A}" srcOrd="0" destOrd="0" presId="urn:microsoft.com/office/officeart/2005/8/layout/process5"/>
    <dgm:cxn modelId="{34EDE3CB-9CFB-471E-989B-397771A9EAEE}" type="presParOf" srcId="{100C79BE-B435-4E95-BF22-89C3F7123F98}" destId="{6DCFADD6-5151-4060-931B-4362E47754DE}" srcOrd="12" destOrd="0" presId="urn:microsoft.com/office/officeart/2005/8/layout/process5"/>
    <dgm:cxn modelId="{6BEDD4BB-E3E1-4295-BD23-798816E56022}" type="presParOf" srcId="{100C79BE-B435-4E95-BF22-89C3F7123F98}" destId="{5592A1E5-6435-48A5-B5FB-1F1389A0FDAA}" srcOrd="13" destOrd="0" presId="urn:microsoft.com/office/officeart/2005/8/layout/process5"/>
    <dgm:cxn modelId="{3C9EEB22-779A-4253-9CFE-870852B3ECD1}" type="presParOf" srcId="{5592A1E5-6435-48A5-B5FB-1F1389A0FDAA}" destId="{FE1DB4F1-F1FF-499B-9047-E3381ED6AF63}" srcOrd="0" destOrd="0" presId="urn:microsoft.com/office/officeart/2005/8/layout/process5"/>
    <dgm:cxn modelId="{7B3641B1-3BB3-4BE2-8F63-8251B3FA6487}" type="presParOf" srcId="{100C79BE-B435-4E95-BF22-89C3F7123F98}" destId="{940E40EE-9FFF-4653-8043-F9960ABCFE40}" srcOrd="14" destOrd="0" presId="urn:microsoft.com/office/officeart/2005/8/layout/process5"/>
    <dgm:cxn modelId="{D5CFC4D8-FFDF-47C5-BE39-3940D301ABEA}" type="presParOf" srcId="{100C79BE-B435-4E95-BF22-89C3F7123F98}" destId="{967C1F1E-1AB6-43F3-B115-B7CD2B720BA8}" srcOrd="15" destOrd="0" presId="urn:microsoft.com/office/officeart/2005/8/layout/process5"/>
    <dgm:cxn modelId="{15D4AC87-210E-4B01-A946-2CE33483FF68}" type="presParOf" srcId="{967C1F1E-1AB6-43F3-B115-B7CD2B720BA8}" destId="{A7055C01-3F68-422F-9BC2-7DC03851E867}" srcOrd="0" destOrd="0" presId="urn:microsoft.com/office/officeart/2005/8/layout/process5"/>
    <dgm:cxn modelId="{05E6B801-F8AB-4D68-AD58-C3604F4D73E7}" type="presParOf" srcId="{100C79BE-B435-4E95-BF22-89C3F7123F98}" destId="{E403B4B3-9982-479D-AC90-6524FFDA819B}" srcOrd="16" destOrd="0" presId="urn:microsoft.com/office/officeart/2005/8/layout/process5"/>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A850DE-5EC8-4205-9DD5-CC0678B0C114}" type="doc">
      <dgm:prSet loTypeId="urn:microsoft.com/office/officeart/2005/8/layout/process5" loCatId="process" qsTypeId="urn:microsoft.com/office/officeart/2005/8/quickstyle/simple1" qsCatId="simple" csTypeId="urn:microsoft.com/office/officeart/2005/8/colors/accent1_2" csCatId="accent1" phldr="1"/>
      <dgm:spPr/>
    </dgm:pt>
    <dgm:pt modelId="{3AEF47C4-0F02-42D9-AE96-BE02FFBAF8B2}">
      <dgm:prSet phldrT="[Text]"/>
      <dgm:spPr>
        <a:solidFill>
          <a:schemeClr val="accent2">
            <a:lumMod val="40000"/>
            <a:lumOff val="60000"/>
          </a:schemeClr>
        </a:solidFill>
      </dgm:spPr>
      <dgm:t>
        <a:bodyPr/>
        <a:lstStyle/>
        <a:p>
          <a:r>
            <a:rPr lang="en-US" smtClean="0">
              <a:solidFill>
                <a:schemeClr val="tx1"/>
              </a:solidFill>
            </a:rPr>
            <a:t>Đăng nhập người dùng</a:t>
          </a:r>
          <a:endParaRPr lang="en-US">
            <a:solidFill>
              <a:schemeClr val="tx1"/>
            </a:solidFill>
          </a:endParaRPr>
        </a:p>
      </dgm:t>
    </dgm:pt>
    <dgm:pt modelId="{4605BBA8-29EA-4CA6-BE2C-5ED506E14497}" type="parTrans" cxnId="{8901B0CB-24F0-48B5-B2C9-7BF9181FCAED}">
      <dgm:prSet/>
      <dgm:spPr/>
      <dgm:t>
        <a:bodyPr/>
        <a:lstStyle/>
        <a:p>
          <a:endParaRPr lang="en-US"/>
        </a:p>
      </dgm:t>
    </dgm:pt>
    <dgm:pt modelId="{456A086A-464B-471E-8683-48BAFDA0C105}" type="sibTrans" cxnId="{8901B0CB-24F0-48B5-B2C9-7BF9181FCAED}">
      <dgm:prSet/>
      <dgm:spPr>
        <a:solidFill>
          <a:schemeClr val="tx1"/>
        </a:solidFill>
      </dgm:spPr>
      <dgm:t>
        <a:bodyPr/>
        <a:lstStyle/>
        <a:p>
          <a:endParaRPr lang="en-US">
            <a:solidFill>
              <a:schemeClr val="tx1"/>
            </a:solidFill>
          </a:endParaRPr>
        </a:p>
      </dgm:t>
    </dgm:pt>
    <dgm:pt modelId="{01661DE5-BA8C-46E8-9B90-2A0996D98EC3}">
      <dgm:prSet phldrT="[Text]"/>
      <dgm:spPr>
        <a:solidFill>
          <a:schemeClr val="accent2">
            <a:lumMod val="40000"/>
            <a:lumOff val="60000"/>
          </a:schemeClr>
        </a:solidFill>
      </dgm:spPr>
      <dgm:t>
        <a:bodyPr/>
        <a:lstStyle/>
        <a:p>
          <a:r>
            <a:rPr lang="en-US" smtClean="0">
              <a:solidFill>
                <a:schemeClr val="tx1"/>
              </a:solidFill>
            </a:rPr>
            <a:t>Xem bài viết</a:t>
          </a:r>
          <a:endParaRPr lang="en-US">
            <a:solidFill>
              <a:schemeClr val="tx1"/>
            </a:solidFill>
          </a:endParaRPr>
        </a:p>
      </dgm:t>
    </dgm:pt>
    <dgm:pt modelId="{A478B7B7-8750-4409-91D7-772FE009AAA0}" type="parTrans" cxnId="{5BD98AFB-5273-4031-ACBB-C66BFB1C03CA}">
      <dgm:prSet/>
      <dgm:spPr/>
      <dgm:t>
        <a:bodyPr/>
        <a:lstStyle/>
        <a:p>
          <a:endParaRPr lang="en-US"/>
        </a:p>
      </dgm:t>
    </dgm:pt>
    <dgm:pt modelId="{DFAD28EC-21A7-406E-8724-D506F7FF63F4}" type="sibTrans" cxnId="{5BD98AFB-5273-4031-ACBB-C66BFB1C03CA}">
      <dgm:prSet/>
      <dgm:spPr>
        <a:solidFill>
          <a:schemeClr val="tx1"/>
        </a:solidFill>
      </dgm:spPr>
      <dgm:t>
        <a:bodyPr/>
        <a:lstStyle/>
        <a:p>
          <a:endParaRPr lang="en-US">
            <a:solidFill>
              <a:schemeClr val="tx1"/>
            </a:solidFill>
          </a:endParaRPr>
        </a:p>
      </dgm:t>
    </dgm:pt>
    <dgm:pt modelId="{D0BF9649-A327-4165-9280-2775473C9830}">
      <dgm:prSet phldrT="[Text]"/>
      <dgm:spPr>
        <a:solidFill>
          <a:schemeClr val="accent2">
            <a:lumMod val="40000"/>
            <a:lumOff val="60000"/>
          </a:schemeClr>
        </a:solidFill>
      </dgm:spPr>
      <dgm:t>
        <a:bodyPr/>
        <a:lstStyle/>
        <a:p>
          <a:r>
            <a:rPr lang="en-US" smtClean="0">
              <a:solidFill>
                <a:schemeClr val="tx1"/>
              </a:solidFill>
            </a:rPr>
            <a:t>Bình luận/thích bài viết</a:t>
          </a:r>
          <a:endParaRPr lang="en-US">
            <a:solidFill>
              <a:schemeClr val="tx1"/>
            </a:solidFill>
          </a:endParaRPr>
        </a:p>
      </dgm:t>
    </dgm:pt>
    <dgm:pt modelId="{08314E47-1E5C-4D96-9054-4B67C950C05F}" type="parTrans" cxnId="{1C600BE2-AE1E-4BB0-B480-6A2807674E6F}">
      <dgm:prSet/>
      <dgm:spPr/>
      <dgm:t>
        <a:bodyPr/>
        <a:lstStyle/>
        <a:p>
          <a:endParaRPr lang="en-US"/>
        </a:p>
      </dgm:t>
    </dgm:pt>
    <dgm:pt modelId="{2E4B987F-A1ED-4725-A40B-64ED6D5D94FA}" type="sibTrans" cxnId="{1C600BE2-AE1E-4BB0-B480-6A2807674E6F}">
      <dgm:prSet/>
      <dgm:spPr>
        <a:solidFill>
          <a:schemeClr val="tx1"/>
        </a:solidFill>
      </dgm:spPr>
      <dgm:t>
        <a:bodyPr/>
        <a:lstStyle/>
        <a:p>
          <a:endParaRPr lang="en-US">
            <a:solidFill>
              <a:schemeClr val="tx1"/>
            </a:solidFill>
          </a:endParaRPr>
        </a:p>
      </dgm:t>
    </dgm:pt>
    <dgm:pt modelId="{FC11BBBD-908E-466F-86C8-E74E1F572CEF}">
      <dgm:prSet/>
      <dgm:spPr>
        <a:solidFill>
          <a:schemeClr val="accent2">
            <a:lumMod val="40000"/>
            <a:lumOff val="60000"/>
          </a:schemeClr>
        </a:solidFill>
      </dgm:spPr>
      <dgm:t>
        <a:bodyPr/>
        <a:lstStyle/>
        <a:p>
          <a:r>
            <a:rPr lang="en-US" smtClean="0">
              <a:solidFill>
                <a:schemeClr val="tx1"/>
              </a:solidFill>
            </a:rPr>
            <a:t>Tạo bài viết</a:t>
          </a:r>
          <a:endParaRPr lang="en-US">
            <a:solidFill>
              <a:schemeClr val="tx1"/>
            </a:solidFill>
          </a:endParaRPr>
        </a:p>
      </dgm:t>
    </dgm:pt>
    <dgm:pt modelId="{84A1A420-B2AC-4B62-B54A-6D0B0C8EA7D3}" type="parTrans" cxnId="{3FE113B8-928F-444A-A8C6-06CFCCB8DAE2}">
      <dgm:prSet/>
      <dgm:spPr/>
      <dgm:t>
        <a:bodyPr/>
        <a:lstStyle/>
        <a:p>
          <a:endParaRPr lang="en-US"/>
        </a:p>
      </dgm:t>
    </dgm:pt>
    <dgm:pt modelId="{196CBF6A-69D9-422E-8831-B6606B9E367F}" type="sibTrans" cxnId="{3FE113B8-928F-444A-A8C6-06CFCCB8DAE2}">
      <dgm:prSet/>
      <dgm:spPr>
        <a:solidFill>
          <a:schemeClr val="tx1"/>
        </a:solidFill>
      </dgm:spPr>
      <dgm:t>
        <a:bodyPr/>
        <a:lstStyle/>
        <a:p>
          <a:endParaRPr lang="en-US">
            <a:solidFill>
              <a:schemeClr val="tx1"/>
            </a:solidFill>
          </a:endParaRPr>
        </a:p>
      </dgm:t>
    </dgm:pt>
    <dgm:pt modelId="{E72A60EA-AC5E-4F2E-BCC0-930ED2682E51}">
      <dgm:prSet/>
      <dgm:spPr>
        <a:solidFill>
          <a:schemeClr val="accent2">
            <a:lumMod val="40000"/>
            <a:lumOff val="60000"/>
          </a:schemeClr>
        </a:solidFill>
      </dgm:spPr>
      <dgm:t>
        <a:bodyPr/>
        <a:lstStyle/>
        <a:p>
          <a:r>
            <a:rPr lang="en-US" smtClean="0">
              <a:solidFill>
                <a:schemeClr val="tx1"/>
              </a:solidFill>
            </a:rPr>
            <a:t>Xem thống kê</a:t>
          </a:r>
          <a:endParaRPr lang="en-US">
            <a:solidFill>
              <a:schemeClr val="tx1"/>
            </a:solidFill>
          </a:endParaRPr>
        </a:p>
      </dgm:t>
    </dgm:pt>
    <dgm:pt modelId="{E3729F5E-0726-4270-96C6-C52C2E188E66}" type="parTrans" cxnId="{CAFA2BB8-540F-48B4-9F1A-1BB60531D104}">
      <dgm:prSet/>
      <dgm:spPr/>
      <dgm:t>
        <a:bodyPr/>
        <a:lstStyle/>
        <a:p>
          <a:endParaRPr lang="en-US"/>
        </a:p>
      </dgm:t>
    </dgm:pt>
    <dgm:pt modelId="{E755EC27-A3F0-4FD6-BFAF-FE61ACB53344}" type="sibTrans" cxnId="{CAFA2BB8-540F-48B4-9F1A-1BB60531D104}">
      <dgm:prSet/>
      <dgm:spPr>
        <a:solidFill>
          <a:schemeClr val="tx1"/>
        </a:solidFill>
      </dgm:spPr>
      <dgm:t>
        <a:bodyPr/>
        <a:lstStyle/>
        <a:p>
          <a:endParaRPr lang="en-US">
            <a:solidFill>
              <a:schemeClr val="tx1"/>
            </a:solidFill>
          </a:endParaRPr>
        </a:p>
      </dgm:t>
    </dgm:pt>
    <dgm:pt modelId="{404B0F97-A053-4B71-9073-6EC92E6A9C07}">
      <dgm:prSet/>
      <dgm:spPr>
        <a:solidFill>
          <a:schemeClr val="accent2">
            <a:lumMod val="40000"/>
            <a:lumOff val="60000"/>
          </a:schemeClr>
        </a:solidFill>
      </dgm:spPr>
      <dgm:t>
        <a:bodyPr/>
        <a:lstStyle/>
        <a:p>
          <a:r>
            <a:rPr lang="en-US" smtClean="0">
              <a:solidFill>
                <a:schemeClr val="tx1"/>
              </a:solidFill>
            </a:rPr>
            <a:t>Xem thông tin</a:t>
          </a:r>
          <a:endParaRPr lang="en-US">
            <a:solidFill>
              <a:schemeClr val="tx1"/>
            </a:solidFill>
          </a:endParaRPr>
        </a:p>
      </dgm:t>
    </dgm:pt>
    <dgm:pt modelId="{B1647CBC-1C99-4BC3-95AF-59D91EE1B6E4}" type="parTrans" cxnId="{FF3B2602-93B9-431A-BB29-C8FE94D076F0}">
      <dgm:prSet/>
      <dgm:spPr/>
      <dgm:t>
        <a:bodyPr/>
        <a:lstStyle/>
        <a:p>
          <a:endParaRPr lang="en-US"/>
        </a:p>
      </dgm:t>
    </dgm:pt>
    <dgm:pt modelId="{866E2494-0D64-49BE-8519-48B247335E64}" type="sibTrans" cxnId="{FF3B2602-93B9-431A-BB29-C8FE94D076F0}">
      <dgm:prSet/>
      <dgm:spPr>
        <a:solidFill>
          <a:schemeClr val="tx1"/>
        </a:solidFill>
      </dgm:spPr>
      <dgm:t>
        <a:bodyPr/>
        <a:lstStyle/>
        <a:p>
          <a:endParaRPr lang="en-US">
            <a:solidFill>
              <a:schemeClr val="tx1"/>
            </a:solidFill>
          </a:endParaRPr>
        </a:p>
      </dgm:t>
    </dgm:pt>
    <dgm:pt modelId="{0CD582B5-1AD4-4E17-9823-2D9A63B3396E}">
      <dgm:prSet/>
      <dgm:spPr>
        <a:solidFill>
          <a:schemeClr val="accent2">
            <a:lumMod val="40000"/>
            <a:lumOff val="60000"/>
          </a:schemeClr>
        </a:solidFill>
      </dgm:spPr>
      <dgm:t>
        <a:bodyPr/>
        <a:lstStyle/>
        <a:p>
          <a:r>
            <a:rPr lang="en-US" smtClean="0">
              <a:solidFill>
                <a:schemeClr val="tx1"/>
              </a:solidFill>
            </a:rPr>
            <a:t>Đổi thông tin</a:t>
          </a:r>
          <a:endParaRPr lang="en-US">
            <a:solidFill>
              <a:schemeClr val="tx1"/>
            </a:solidFill>
          </a:endParaRPr>
        </a:p>
      </dgm:t>
    </dgm:pt>
    <dgm:pt modelId="{291094D1-DB69-400A-A64F-F6A90CB2E8D9}" type="parTrans" cxnId="{D5D2A83C-AE70-4755-B4C1-2ADDF6875CF2}">
      <dgm:prSet/>
      <dgm:spPr/>
      <dgm:t>
        <a:bodyPr/>
        <a:lstStyle/>
        <a:p>
          <a:endParaRPr lang="en-US"/>
        </a:p>
      </dgm:t>
    </dgm:pt>
    <dgm:pt modelId="{32F5899B-FCE2-46B7-A6B0-D0E5D3910DAF}" type="sibTrans" cxnId="{D5D2A83C-AE70-4755-B4C1-2ADDF6875CF2}">
      <dgm:prSet/>
      <dgm:spPr>
        <a:solidFill>
          <a:schemeClr val="tx1"/>
        </a:solidFill>
      </dgm:spPr>
      <dgm:t>
        <a:bodyPr/>
        <a:lstStyle/>
        <a:p>
          <a:endParaRPr lang="en-US">
            <a:solidFill>
              <a:schemeClr val="tx1"/>
            </a:solidFill>
          </a:endParaRPr>
        </a:p>
      </dgm:t>
    </dgm:pt>
    <dgm:pt modelId="{69A51740-3C47-4AE2-A4B4-BE5A3F299980}">
      <dgm:prSet/>
      <dgm:spPr>
        <a:solidFill>
          <a:schemeClr val="accent2">
            <a:lumMod val="40000"/>
            <a:lumOff val="60000"/>
          </a:schemeClr>
        </a:solidFill>
      </dgm:spPr>
      <dgm:t>
        <a:bodyPr/>
        <a:lstStyle/>
        <a:p>
          <a:r>
            <a:rPr lang="en-US" smtClean="0">
              <a:solidFill>
                <a:schemeClr val="tx1"/>
              </a:solidFill>
            </a:rPr>
            <a:t>Xem buổi hiến máu</a:t>
          </a:r>
          <a:endParaRPr lang="en-US">
            <a:solidFill>
              <a:schemeClr val="tx1"/>
            </a:solidFill>
          </a:endParaRPr>
        </a:p>
      </dgm:t>
    </dgm:pt>
    <dgm:pt modelId="{46358C17-4783-4F6F-8561-4F4AF963BCD0}" type="parTrans" cxnId="{FDA0A390-9C1A-4060-B1B3-879F3BA57D66}">
      <dgm:prSet/>
      <dgm:spPr/>
      <dgm:t>
        <a:bodyPr/>
        <a:lstStyle/>
        <a:p>
          <a:endParaRPr lang="en-US"/>
        </a:p>
      </dgm:t>
    </dgm:pt>
    <dgm:pt modelId="{76025FEE-C501-427D-A93E-17D8342197D9}" type="sibTrans" cxnId="{FDA0A390-9C1A-4060-B1B3-879F3BA57D66}">
      <dgm:prSet/>
      <dgm:spPr>
        <a:solidFill>
          <a:schemeClr val="tx1"/>
        </a:solidFill>
      </dgm:spPr>
      <dgm:t>
        <a:bodyPr/>
        <a:lstStyle/>
        <a:p>
          <a:endParaRPr lang="en-US">
            <a:solidFill>
              <a:schemeClr val="tx1"/>
            </a:solidFill>
          </a:endParaRPr>
        </a:p>
      </dgm:t>
    </dgm:pt>
    <dgm:pt modelId="{86C5226D-1B12-4517-92DE-E5DD0EE62447}">
      <dgm:prSet/>
      <dgm:spPr>
        <a:solidFill>
          <a:schemeClr val="accent2">
            <a:lumMod val="40000"/>
            <a:lumOff val="60000"/>
          </a:schemeClr>
        </a:solidFill>
      </dgm:spPr>
      <dgm:t>
        <a:bodyPr/>
        <a:lstStyle/>
        <a:p>
          <a:r>
            <a:rPr lang="en-US" smtClean="0">
              <a:solidFill>
                <a:schemeClr val="tx1"/>
              </a:solidFill>
            </a:rPr>
            <a:t>Đặt hẹn</a:t>
          </a:r>
          <a:endParaRPr lang="en-US">
            <a:solidFill>
              <a:schemeClr val="tx1"/>
            </a:solidFill>
          </a:endParaRPr>
        </a:p>
      </dgm:t>
    </dgm:pt>
    <dgm:pt modelId="{EF881780-4B1B-48C7-BFCE-DB8E16CF5A36}" type="parTrans" cxnId="{C2B5FA64-FC12-44AF-8D79-289ABBBE763B}">
      <dgm:prSet/>
      <dgm:spPr/>
      <dgm:t>
        <a:bodyPr/>
        <a:lstStyle/>
        <a:p>
          <a:endParaRPr lang="en-US"/>
        </a:p>
      </dgm:t>
    </dgm:pt>
    <dgm:pt modelId="{72821802-FE2D-4309-9911-CC97C046AA44}" type="sibTrans" cxnId="{C2B5FA64-FC12-44AF-8D79-289ABBBE763B}">
      <dgm:prSet/>
      <dgm:spPr>
        <a:solidFill>
          <a:schemeClr val="tx1"/>
        </a:solidFill>
      </dgm:spPr>
      <dgm:t>
        <a:bodyPr/>
        <a:lstStyle/>
        <a:p>
          <a:endParaRPr lang="en-US"/>
        </a:p>
      </dgm:t>
    </dgm:pt>
    <dgm:pt modelId="{374876CB-1B8C-46FB-B702-FC9ED9D9F7B6}">
      <dgm:prSet/>
      <dgm:spPr>
        <a:solidFill>
          <a:schemeClr val="accent2">
            <a:lumMod val="40000"/>
            <a:lumOff val="60000"/>
          </a:schemeClr>
        </a:solidFill>
      </dgm:spPr>
      <dgm:t>
        <a:bodyPr/>
        <a:lstStyle/>
        <a:p>
          <a:r>
            <a:rPr lang="en-US" smtClean="0">
              <a:solidFill>
                <a:schemeClr val="tx1"/>
              </a:solidFill>
            </a:rPr>
            <a:t>Xem đặt hẹn</a:t>
          </a:r>
          <a:endParaRPr lang="en-US">
            <a:solidFill>
              <a:schemeClr val="tx1"/>
            </a:solidFill>
          </a:endParaRPr>
        </a:p>
      </dgm:t>
    </dgm:pt>
    <dgm:pt modelId="{A4CAC8E1-7D8B-4642-BD79-AD329224D8F1}" type="parTrans" cxnId="{725CF6DD-16E8-4AED-A6F6-70719092128D}">
      <dgm:prSet/>
      <dgm:spPr/>
      <dgm:t>
        <a:bodyPr/>
        <a:lstStyle/>
        <a:p>
          <a:endParaRPr lang="en-US"/>
        </a:p>
      </dgm:t>
    </dgm:pt>
    <dgm:pt modelId="{9571CE45-1174-4641-9C10-7DFE867E483E}" type="sibTrans" cxnId="{725CF6DD-16E8-4AED-A6F6-70719092128D}">
      <dgm:prSet/>
      <dgm:spPr/>
      <dgm:t>
        <a:bodyPr/>
        <a:lstStyle/>
        <a:p>
          <a:endParaRPr lang="en-US"/>
        </a:p>
      </dgm:t>
    </dgm:pt>
    <dgm:pt modelId="{19A05CE7-BE0A-4F27-884F-0E11FF31F13A}">
      <dgm:prSet/>
      <dgm:spPr>
        <a:solidFill>
          <a:schemeClr val="accent2">
            <a:lumMod val="40000"/>
            <a:lumOff val="60000"/>
          </a:schemeClr>
        </a:solidFill>
      </dgm:spPr>
      <dgm:t>
        <a:bodyPr/>
        <a:lstStyle/>
        <a:p>
          <a:r>
            <a:rPr lang="en-US" smtClean="0">
              <a:solidFill>
                <a:schemeClr val="tx1"/>
              </a:solidFill>
            </a:rPr>
            <a:t>Duyệt bài</a:t>
          </a:r>
          <a:endParaRPr lang="en-US">
            <a:solidFill>
              <a:schemeClr val="tx1"/>
            </a:solidFill>
          </a:endParaRPr>
        </a:p>
      </dgm:t>
    </dgm:pt>
    <dgm:pt modelId="{2175A72A-9C8E-477D-AF99-BABDBE97F389}" type="parTrans" cxnId="{5D7F03B6-F649-45C8-855C-3E1E03868B23}">
      <dgm:prSet/>
      <dgm:spPr/>
      <dgm:t>
        <a:bodyPr/>
        <a:lstStyle/>
        <a:p>
          <a:endParaRPr lang="en-US"/>
        </a:p>
      </dgm:t>
    </dgm:pt>
    <dgm:pt modelId="{8DD2197D-6D39-4E5B-9A1F-3E2E91C074DA}" type="sibTrans" cxnId="{5D7F03B6-F649-45C8-855C-3E1E03868B23}">
      <dgm:prSet/>
      <dgm:spPr>
        <a:solidFill>
          <a:schemeClr val="tx1"/>
        </a:solidFill>
      </dgm:spPr>
      <dgm:t>
        <a:bodyPr/>
        <a:lstStyle/>
        <a:p>
          <a:endParaRPr lang="en-US"/>
        </a:p>
      </dgm:t>
    </dgm:pt>
    <dgm:pt modelId="{100C79BE-B435-4E95-BF22-89C3F7123F98}" type="pres">
      <dgm:prSet presAssocID="{83A850DE-5EC8-4205-9DD5-CC0678B0C114}" presName="diagram" presStyleCnt="0">
        <dgm:presLayoutVars>
          <dgm:dir/>
          <dgm:resizeHandles val="exact"/>
        </dgm:presLayoutVars>
      </dgm:prSet>
      <dgm:spPr/>
    </dgm:pt>
    <dgm:pt modelId="{D7286580-B3F7-4568-B1ED-9E161ED51BEF}" type="pres">
      <dgm:prSet presAssocID="{3AEF47C4-0F02-42D9-AE96-BE02FFBAF8B2}" presName="node" presStyleLbl="node1" presStyleIdx="0" presStyleCnt="11">
        <dgm:presLayoutVars>
          <dgm:bulletEnabled val="1"/>
        </dgm:presLayoutVars>
      </dgm:prSet>
      <dgm:spPr/>
      <dgm:t>
        <a:bodyPr/>
        <a:lstStyle/>
        <a:p>
          <a:endParaRPr lang="en-US"/>
        </a:p>
      </dgm:t>
    </dgm:pt>
    <dgm:pt modelId="{74C7985E-27E3-49F3-B0F5-89A54D9BB8CF}" type="pres">
      <dgm:prSet presAssocID="{456A086A-464B-471E-8683-48BAFDA0C105}" presName="sibTrans" presStyleLbl="sibTrans2D1" presStyleIdx="0" presStyleCnt="10"/>
      <dgm:spPr/>
      <dgm:t>
        <a:bodyPr/>
        <a:lstStyle/>
        <a:p>
          <a:endParaRPr lang="en-US"/>
        </a:p>
      </dgm:t>
    </dgm:pt>
    <dgm:pt modelId="{5A002E45-0DD2-4184-8182-CF441440EB2C}" type="pres">
      <dgm:prSet presAssocID="{456A086A-464B-471E-8683-48BAFDA0C105}" presName="connectorText" presStyleLbl="sibTrans2D1" presStyleIdx="0" presStyleCnt="10"/>
      <dgm:spPr/>
      <dgm:t>
        <a:bodyPr/>
        <a:lstStyle/>
        <a:p>
          <a:endParaRPr lang="en-US"/>
        </a:p>
      </dgm:t>
    </dgm:pt>
    <dgm:pt modelId="{6F24A7D0-8EEF-4596-9FFE-89611CC1576C}" type="pres">
      <dgm:prSet presAssocID="{01661DE5-BA8C-46E8-9B90-2A0996D98EC3}" presName="node" presStyleLbl="node1" presStyleIdx="1" presStyleCnt="11">
        <dgm:presLayoutVars>
          <dgm:bulletEnabled val="1"/>
        </dgm:presLayoutVars>
      </dgm:prSet>
      <dgm:spPr/>
      <dgm:t>
        <a:bodyPr/>
        <a:lstStyle/>
        <a:p>
          <a:endParaRPr lang="en-US"/>
        </a:p>
      </dgm:t>
    </dgm:pt>
    <dgm:pt modelId="{006507B0-C337-4EC5-9280-E7F2373073B6}" type="pres">
      <dgm:prSet presAssocID="{DFAD28EC-21A7-406E-8724-D506F7FF63F4}" presName="sibTrans" presStyleLbl="sibTrans2D1" presStyleIdx="1" presStyleCnt="10"/>
      <dgm:spPr/>
      <dgm:t>
        <a:bodyPr/>
        <a:lstStyle/>
        <a:p>
          <a:endParaRPr lang="en-US"/>
        </a:p>
      </dgm:t>
    </dgm:pt>
    <dgm:pt modelId="{2C7A3BB6-6DE5-4C6F-BC86-35EA6EC6FC0F}" type="pres">
      <dgm:prSet presAssocID="{DFAD28EC-21A7-406E-8724-D506F7FF63F4}" presName="connectorText" presStyleLbl="sibTrans2D1" presStyleIdx="1" presStyleCnt="10"/>
      <dgm:spPr/>
      <dgm:t>
        <a:bodyPr/>
        <a:lstStyle/>
        <a:p>
          <a:endParaRPr lang="en-US"/>
        </a:p>
      </dgm:t>
    </dgm:pt>
    <dgm:pt modelId="{2330AC90-7C0C-45A9-8FBA-9626466AE68A}" type="pres">
      <dgm:prSet presAssocID="{D0BF9649-A327-4165-9280-2775473C9830}" presName="node" presStyleLbl="node1" presStyleIdx="2" presStyleCnt="11">
        <dgm:presLayoutVars>
          <dgm:bulletEnabled val="1"/>
        </dgm:presLayoutVars>
      </dgm:prSet>
      <dgm:spPr/>
      <dgm:t>
        <a:bodyPr/>
        <a:lstStyle/>
        <a:p>
          <a:endParaRPr lang="en-US"/>
        </a:p>
      </dgm:t>
    </dgm:pt>
    <dgm:pt modelId="{B175C90F-431F-4FB3-B3CF-2C25016FE181}" type="pres">
      <dgm:prSet presAssocID="{2E4B987F-A1ED-4725-A40B-64ED6D5D94FA}" presName="sibTrans" presStyleLbl="sibTrans2D1" presStyleIdx="2" presStyleCnt="10"/>
      <dgm:spPr/>
      <dgm:t>
        <a:bodyPr/>
        <a:lstStyle/>
        <a:p>
          <a:endParaRPr lang="en-US"/>
        </a:p>
      </dgm:t>
    </dgm:pt>
    <dgm:pt modelId="{1220E0E2-4ACF-4388-BDD7-1878B654F0E9}" type="pres">
      <dgm:prSet presAssocID="{2E4B987F-A1ED-4725-A40B-64ED6D5D94FA}" presName="connectorText" presStyleLbl="sibTrans2D1" presStyleIdx="2" presStyleCnt="10"/>
      <dgm:spPr/>
      <dgm:t>
        <a:bodyPr/>
        <a:lstStyle/>
        <a:p>
          <a:endParaRPr lang="en-US"/>
        </a:p>
      </dgm:t>
    </dgm:pt>
    <dgm:pt modelId="{0F6DC046-B254-4A69-ADB0-FB37A83591C4}" type="pres">
      <dgm:prSet presAssocID="{FC11BBBD-908E-466F-86C8-E74E1F572CEF}" presName="node" presStyleLbl="node1" presStyleIdx="3" presStyleCnt="11">
        <dgm:presLayoutVars>
          <dgm:bulletEnabled val="1"/>
        </dgm:presLayoutVars>
      </dgm:prSet>
      <dgm:spPr/>
      <dgm:t>
        <a:bodyPr/>
        <a:lstStyle/>
        <a:p>
          <a:endParaRPr lang="en-US"/>
        </a:p>
      </dgm:t>
    </dgm:pt>
    <dgm:pt modelId="{32CB9BA9-5027-48A5-A4E8-AE981A723557}" type="pres">
      <dgm:prSet presAssocID="{196CBF6A-69D9-422E-8831-B6606B9E367F}" presName="sibTrans" presStyleLbl="sibTrans2D1" presStyleIdx="3" presStyleCnt="10"/>
      <dgm:spPr/>
      <dgm:t>
        <a:bodyPr/>
        <a:lstStyle/>
        <a:p>
          <a:endParaRPr lang="en-US"/>
        </a:p>
      </dgm:t>
    </dgm:pt>
    <dgm:pt modelId="{627A73C6-AB00-4F90-9217-0FE8A678512E}" type="pres">
      <dgm:prSet presAssocID="{196CBF6A-69D9-422E-8831-B6606B9E367F}" presName="connectorText" presStyleLbl="sibTrans2D1" presStyleIdx="3" presStyleCnt="10"/>
      <dgm:spPr/>
      <dgm:t>
        <a:bodyPr/>
        <a:lstStyle/>
        <a:p>
          <a:endParaRPr lang="en-US"/>
        </a:p>
      </dgm:t>
    </dgm:pt>
    <dgm:pt modelId="{902E8812-4CA7-42BD-B428-FE452F253B5E}" type="pres">
      <dgm:prSet presAssocID="{19A05CE7-BE0A-4F27-884F-0E11FF31F13A}" presName="node" presStyleLbl="node1" presStyleIdx="4" presStyleCnt="11">
        <dgm:presLayoutVars>
          <dgm:bulletEnabled val="1"/>
        </dgm:presLayoutVars>
      </dgm:prSet>
      <dgm:spPr/>
      <dgm:t>
        <a:bodyPr/>
        <a:lstStyle/>
        <a:p>
          <a:endParaRPr lang="en-US"/>
        </a:p>
      </dgm:t>
    </dgm:pt>
    <dgm:pt modelId="{62DFB765-8E16-4BC8-A998-391AF4F5E2D6}" type="pres">
      <dgm:prSet presAssocID="{8DD2197D-6D39-4E5B-9A1F-3E2E91C074DA}" presName="sibTrans" presStyleLbl="sibTrans2D1" presStyleIdx="4" presStyleCnt="10"/>
      <dgm:spPr/>
      <dgm:t>
        <a:bodyPr/>
        <a:lstStyle/>
        <a:p>
          <a:endParaRPr lang="en-US"/>
        </a:p>
      </dgm:t>
    </dgm:pt>
    <dgm:pt modelId="{B974339D-B540-4AA2-95B5-F8C1D9DC9FE5}" type="pres">
      <dgm:prSet presAssocID="{8DD2197D-6D39-4E5B-9A1F-3E2E91C074DA}" presName="connectorText" presStyleLbl="sibTrans2D1" presStyleIdx="4" presStyleCnt="10"/>
      <dgm:spPr/>
      <dgm:t>
        <a:bodyPr/>
        <a:lstStyle/>
        <a:p>
          <a:endParaRPr lang="en-US"/>
        </a:p>
      </dgm:t>
    </dgm:pt>
    <dgm:pt modelId="{9822AC12-352E-4729-A60B-F5CA1A28BA71}" type="pres">
      <dgm:prSet presAssocID="{E72A60EA-AC5E-4F2E-BCC0-930ED2682E51}" presName="node" presStyleLbl="node1" presStyleIdx="5" presStyleCnt="11">
        <dgm:presLayoutVars>
          <dgm:bulletEnabled val="1"/>
        </dgm:presLayoutVars>
      </dgm:prSet>
      <dgm:spPr/>
      <dgm:t>
        <a:bodyPr/>
        <a:lstStyle/>
        <a:p>
          <a:endParaRPr lang="en-US"/>
        </a:p>
      </dgm:t>
    </dgm:pt>
    <dgm:pt modelId="{3C87F81E-C7EC-4F7A-BA44-954BFB57E192}" type="pres">
      <dgm:prSet presAssocID="{E755EC27-A3F0-4FD6-BFAF-FE61ACB53344}" presName="sibTrans" presStyleLbl="sibTrans2D1" presStyleIdx="5" presStyleCnt="10"/>
      <dgm:spPr/>
      <dgm:t>
        <a:bodyPr/>
        <a:lstStyle/>
        <a:p>
          <a:endParaRPr lang="en-US"/>
        </a:p>
      </dgm:t>
    </dgm:pt>
    <dgm:pt modelId="{A1CCC8A6-58BC-4A3D-AC88-7233D1339B21}" type="pres">
      <dgm:prSet presAssocID="{E755EC27-A3F0-4FD6-BFAF-FE61ACB53344}" presName="connectorText" presStyleLbl="sibTrans2D1" presStyleIdx="5" presStyleCnt="10"/>
      <dgm:spPr/>
      <dgm:t>
        <a:bodyPr/>
        <a:lstStyle/>
        <a:p>
          <a:endParaRPr lang="en-US"/>
        </a:p>
      </dgm:t>
    </dgm:pt>
    <dgm:pt modelId="{D975BBB0-9AF7-466F-86FE-882FF9458B8C}" type="pres">
      <dgm:prSet presAssocID="{404B0F97-A053-4B71-9073-6EC92E6A9C07}" presName="node" presStyleLbl="node1" presStyleIdx="6" presStyleCnt="11">
        <dgm:presLayoutVars>
          <dgm:bulletEnabled val="1"/>
        </dgm:presLayoutVars>
      </dgm:prSet>
      <dgm:spPr/>
      <dgm:t>
        <a:bodyPr/>
        <a:lstStyle/>
        <a:p>
          <a:endParaRPr lang="en-US"/>
        </a:p>
      </dgm:t>
    </dgm:pt>
    <dgm:pt modelId="{C9A26C23-9F0C-4A75-9467-6E0CD6854CA4}" type="pres">
      <dgm:prSet presAssocID="{866E2494-0D64-49BE-8519-48B247335E64}" presName="sibTrans" presStyleLbl="sibTrans2D1" presStyleIdx="6" presStyleCnt="10"/>
      <dgm:spPr/>
      <dgm:t>
        <a:bodyPr/>
        <a:lstStyle/>
        <a:p>
          <a:endParaRPr lang="en-US"/>
        </a:p>
      </dgm:t>
    </dgm:pt>
    <dgm:pt modelId="{E3A7B14B-D06A-4E94-A16D-876FDFAC1D6A}" type="pres">
      <dgm:prSet presAssocID="{866E2494-0D64-49BE-8519-48B247335E64}" presName="connectorText" presStyleLbl="sibTrans2D1" presStyleIdx="6" presStyleCnt="10"/>
      <dgm:spPr/>
      <dgm:t>
        <a:bodyPr/>
        <a:lstStyle/>
        <a:p>
          <a:endParaRPr lang="en-US"/>
        </a:p>
      </dgm:t>
    </dgm:pt>
    <dgm:pt modelId="{6DCFADD6-5151-4060-931B-4362E47754DE}" type="pres">
      <dgm:prSet presAssocID="{0CD582B5-1AD4-4E17-9823-2D9A63B3396E}" presName="node" presStyleLbl="node1" presStyleIdx="7" presStyleCnt="11">
        <dgm:presLayoutVars>
          <dgm:bulletEnabled val="1"/>
        </dgm:presLayoutVars>
      </dgm:prSet>
      <dgm:spPr/>
      <dgm:t>
        <a:bodyPr/>
        <a:lstStyle/>
        <a:p>
          <a:endParaRPr lang="en-US"/>
        </a:p>
      </dgm:t>
    </dgm:pt>
    <dgm:pt modelId="{5592A1E5-6435-48A5-B5FB-1F1389A0FDAA}" type="pres">
      <dgm:prSet presAssocID="{32F5899B-FCE2-46B7-A6B0-D0E5D3910DAF}" presName="sibTrans" presStyleLbl="sibTrans2D1" presStyleIdx="7" presStyleCnt="10"/>
      <dgm:spPr/>
      <dgm:t>
        <a:bodyPr/>
        <a:lstStyle/>
        <a:p>
          <a:endParaRPr lang="en-US"/>
        </a:p>
      </dgm:t>
    </dgm:pt>
    <dgm:pt modelId="{FE1DB4F1-F1FF-499B-9047-E3381ED6AF63}" type="pres">
      <dgm:prSet presAssocID="{32F5899B-FCE2-46B7-A6B0-D0E5D3910DAF}" presName="connectorText" presStyleLbl="sibTrans2D1" presStyleIdx="7" presStyleCnt="10"/>
      <dgm:spPr/>
      <dgm:t>
        <a:bodyPr/>
        <a:lstStyle/>
        <a:p>
          <a:endParaRPr lang="en-US"/>
        </a:p>
      </dgm:t>
    </dgm:pt>
    <dgm:pt modelId="{940E40EE-9FFF-4653-8043-F9960ABCFE40}" type="pres">
      <dgm:prSet presAssocID="{69A51740-3C47-4AE2-A4B4-BE5A3F299980}" presName="node" presStyleLbl="node1" presStyleIdx="8" presStyleCnt="11">
        <dgm:presLayoutVars>
          <dgm:bulletEnabled val="1"/>
        </dgm:presLayoutVars>
      </dgm:prSet>
      <dgm:spPr/>
      <dgm:t>
        <a:bodyPr/>
        <a:lstStyle/>
        <a:p>
          <a:endParaRPr lang="en-US"/>
        </a:p>
      </dgm:t>
    </dgm:pt>
    <dgm:pt modelId="{967C1F1E-1AB6-43F3-B115-B7CD2B720BA8}" type="pres">
      <dgm:prSet presAssocID="{76025FEE-C501-427D-A93E-17D8342197D9}" presName="sibTrans" presStyleLbl="sibTrans2D1" presStyleIdx="8" presStyleCnt="10"/>
      <dgm:spPr/>
      <dgm:t>
        <a:bodyPr/>
        <a:lstStyle/>
        <a:p>
          <a:endParaRPr lang="en-US"/>
        </a:p>
      </dgm:t>
    </dgm:pt>
    <dgm:pt modelId="{A7055C01-3F68-422F-9BC2-7DC03851E867}" type="pres">
      <dgm:prSet presAssocID="{76025FEE-C501-427D-A93E-17D8342197D9}" presName="connectorText" presStyleLbl="sibTrans2D1" presStyleIdx="8" presStyleCnt="10"/>
      <dgm:spPr/>
      <dgm:t>
        <a:bodyPr/>
        <a:lstStyle/>
        <a:p>
          <a:endParaRPr lang="en-US"/>
        </a:p>
      </dgm:t>
    </dgm:pt>
    <dgm:pt modelId="{E403B4B3-9982-479D-AC90-6524FFDA819B}" type="pres">
      <dgm:prSet presAssocID="{86C5226D-1B12-4517-92DE-E5DD0EE62447}" presName="node" presStyleLbl="node1" presStyleIdx="9" presStyleCnt="11">
        <dgm:presLayoutVars>
          <dgm:bulletEnabled val="1"/>
        </dgm:presLayoutVars>
      </dgm:prSet>
      <dgm:spPr/>
      <dgm:t>
        <a:bodyPr/>
        <a:lstStyle/>
        <a:p>
          <a:endParaRPr lang="en-US"/>
        </a:p>
      </dgm:t>
    </dgm:pt>
    <dgm:pt modelId="{CB2CF319-13B1-4F6E-8368-45074AD17B9B}" type="pres">
      <dgm:prSet presAssocID="{72821802-FE2D-4309-9911-CC97C046AA44}" presName="sibTrans" presStyleLbl="sibTrans2D1" presStyleIdx="9" presStyleCnt="10"/>
      <dgm:spPr/>
      <dgm:t>
        <a:bodyPr/>
        <a:lstStyle/>
        <a:p>
          <a:endParaRPr lang="en-US"/>
        </a:p>
      </dgm:t>
    </dgm:pt>
    <dgm:pt modelId="{AB163579-A0CB-4E06-AC8F-A5C118C85ECF}" type="pres">
      <dgm:prSet presAssocID="{72821802-FE2D-4309-9911-CC97C046AA44}" presName="connectorText" presStyleLbl="sibTrans2D1" presStyleIdx="9" presStyleCnt="10"/>
      <dgm:spPr/>
      <dgm:t>
        <a:bodyPr/>
        <a:lstStyle/>
        <a:p>
          <a:endParaRPr lang="en-US"/>
        </a:p>
      </dgm:t>
    </dgm:pt>
    <dgm:pt modelId="{8E36B6E7-7FEA-469A-850B-BEB65A69625F}" type="pres">
      <dgm:prSet presAssocID="{374876CB-1B8C-46FB-B702-FC9ED9D9F7B6}" presName="node" presStyleLbl="node1" presStyleIdx="10" presStyleCnt="11">
        <dgm:presLayoutVars>
          <dgm:bulletEnabled val="1"/>
        </dgm:presLayoutVars>
      </dgm:prSet>
      <dgm:spPr/>
      <dgm:t>
        <a:bodyPr/>
        <a:lstStyle/>
        <a:p>
          <a:endParaRPr lang="en-US"/>
        </a:p>
      </dgm:t>
    </dgm:pt>
  </dgm:ptLst>
  <dgm:cxnLst>
    <dgm:cxn modelId="{1FC4DE62-E66F-4C01-8C04-5BD1A88AE4EE}" type="presOf" srcId="{8DD2197D-6D39-4E5B-9A1F-3E2E91C074DA}" destId="{62DFB765-8E16-4BC8-A998-391AF4F5E2D6}" srcOrd="0" destOrd="0" presId="urn:microsoft.com/office/officeart/2005/8/layout/process5"/>
    <dgm:cxn modelId="{1D569207-0FE5-49E2-8C0B-C4672CFF8C77}" type="presOf" srcId="{0CD582B5-1AD4-4E17-9823-2D9A63B3396E}" destId="{6DCFADD6-5151-4060-931B-4362E47754DE}" srcOrd="0" destOrd="0" presId="urn:microsoft.com/office/officeart/2005/8/layout/process5"/>
    <dgm:cxn modelId="{FDA0A390-9C1A-4060-B1B3-879F3BA57D66}" srcId="{83A850DE-5EC8-4205-9DD5-CC0678B0C114}" destId="{69A51740-3C47-4AE2-A4B4-BE5A3F299980}" srcOrd="8" destOrd="0" parTransId="{46358C17-4783-4F6F-8561-4F4AF963BCD0}" sibTransId="{76025FEE-C501-427D-A93E-17D8342197D9}"/>
    <dgm:cxn modelId="{D7523F7B-7B7C-45CF-B5DC-D19F5C762C43}" type="presOf" srcId="{72821802-FE2D-4309-9911-CC97C046AA44}" destId="{AB163579-A0CB-4E06-AC8F-A5C118C85ECF}" srcOrd="1" destOrd="0" presId="urn:microsoft.com/office/officeart/2005/8/layout/process5"/>
    <dgm:cxn modelId="{D5D2A83C-AE70-4755-B4C1-2ADDF6875CF2}" srcId="{83A850DE-5EC8-4205-9DD5-CC0678B0C114}" destId="{0CD582B5-1AD4-4E17-9823-2D9A63B3396E}" srcOrd="7" destOrd="0" parTransId="{291094D1-DB69-400A-A64F-F6A90CB2E8D9}" sibTransId="{32F5899B-FCE2-46B7-A6B0-D0E5D3910DAF}"/>
    <dgm:cxn modelId="{CAFA2BB8-540F-48B4-9F1A-1BB60531D104}" srcId="{83A850DE-5EC8-4205-9DD5-CC0678B0C114}" destId="{E72A60EA-AC5E-4F2E-BCC0-930ED2682E51}" srcOrd="5" destOrd="0" parTransId="{E3729F5E-0726-4270-96C6-C52C2E188E66}" sibTransId="{E755EC27-A3F0-4FD6-BFAF-FE61ACB53344}"/>
    <dgm:cxn modelId="{A4E7B1DA-6803-4172-9998-AB2C007B3286}" type="presOf" srcId="{2E4B987F-A1ED-4725-A40B-64ED6D5D94FA}" destId="{B175C90F-431F-4FB3-B3CF-2C25016FE181}" srcOrd="0" destOrd="0" presId="urn:microsoft.com/office/officeart/2005/8/layout/process5"/>
    <dgm:cxn modelId="{725CF6DD-16E8-4AED-A6F6-70719092128D}" srcId="{83A850DE-5EC8-4205-9DD5-CC0678B0C114}" destId="{374876CB-1B8C-46FB-B702-FC9ED9D9F7B6}" srcOrd="10" destOrd="0" parTransId="{A4CAC8E1-7D8B-4642-BD79-AD329224D8F1}" sibTransId="{9571CE45-1174-4641-9C10-7DFE867E483E}"/>
    <dgm:cxn modelId="{7EEAAF6E-7A03-4CCB-B20D-2BAED4423187}" type="presOf" srcId="{01661DE5-BA8C-46E8-9B90-2A0996D98EC3}" destId="{6F24A7D0-8EEF-4596-9FFE-89611CC1576C}" srcOrd="0" destOrd="0" presId="urn:microsoft.com/office/officeart/2005/8/layout/process5"/>
    <dgm:cxn modelId="{437D3077-622B-4814-A8F2-C2171BF360A3}" type="presOf" srcId="{3AEF47C4-0F02-42D9-AE96-BE02FFBAF8B2}" destId="{D7286580-B3F7-4568-B1ED-9E161ED51BEF}" srcOrd="0" destOrd="0" presId="urn:microsoft.com/office/officeart/2005/8/layout/process5"/>
    <dgm:cxn modelId="{36AF05DB-5A76-436A-AD01-53FEB8026C40}" type="presOf" srcId="{374876CB-1B8C-46FB-B702-FC9ED9D9F7B6}" destId="{8E36B6E7-7FEA-469A-850B-BEB65A69625F}" srcOrd="0" destOrd="0" presId="urn:microsoft.com/office/officeart/2005/8/layout/process5"/>
    <dgm:cxn modelId="{C8729D02-1764-43B7-85C2-0405FA32C3D9}" type="presOf" srcId="{196CBF6A-69D9-422E-8831-B6606B9E367F}" destId="{32CB9BA9-5027-48A5-A4E8-AE981A723557}" srcOrd="0" destOrd="0" presId="urn:microsoft.com/office/officeart/2005/8/layout/process5"/>
    <dgm:cxn modelId="{06DB66FE-B29E-4F82-B20C-4BDA728F2579}" type="presOf" srcId="{19A05CE7-BE0A-4F27-884F-0E11FF31F13A}" destId="{902E8812-4CA7-42BD-B428-FE452F253B5E}" srcOrd="0" destOrd="0" presId="urn:microsoft.com/office/officeart/2005/8/layout/process5"/>
    <dgm:cxn modelId="{4C8A27B9-9D5F-49FA-B9E6-F1B9C0782830}" type="presOf" srcId="{404B0F97-A053-4B71-9073-6EC92E6A9C07}" destId="{D975BBB0-9AF7-466F-86FE-882FF9458B8C}" srcOrd="0" destOrd="0" presId="urn:microsoft.com/office/officeart/2005/8/layout/process5"/>
    <dgm:cxn modelId="{5BD98AFB-5273-4031-ACBB-C66BFB1C03CA}" srcId="{83A850DE-5EC8-4205-9DD5-CC0678B0C114}" destId="{01661DE5-BA8C-46E8-9B90-2A0996D98EC3}" srcOrd="1" destOrd="0" parTransId="{A478B7B7-8750-4409-91D7-772FE009AAA0}" sibTransId="{DFAD28EC-21A7-406E-8724-D506F7FF63F4}"/>
    <dgm:cxn modelId="{BA6B5E03-C872-49AE-B3B2-5BB557986164}" type="presOf" srcId="{456A086A-464B-471E-8683-48BAFDA0C105}" destId="{5A002E45-0DD2-4184-8182-CF441440EB2C}" srcOrd="1" destOrd="0" presId="urn:microsoft.com/office/officeart/2005/8/layout/process5"/>
    <dgm:cxn modelId="{3FE113B8-928F-444A-A8C6-06CFCCB8DAE2}" srcId="{83A850DE-5EC8-4205-9DD5-CC0678B0C114}" destId="{FC11BBBD-908E-466F-86C8-E74E1F572CEF}" srcOrd="3" destOrd="0" parTransId="{84A1A420-B2AC-4B62-B54A-6D0B0C8EA7D3}" sibTransId="{196CBF6A-69D9-422E-8831-B6606B9E367F}"/>
    <dgm:cxn modelId="{692DC5E0-93D8-4BB7-ABD4-47BF3F414BB7}" type="presOf" srcId="{83A850DE-5EC8-4205-9DD5-CC0678B0C114}" destId="{100C79BE-B435-4E95-BF22-89C3F7123F98}" srcOrd="0" destOrd="0" presId="urn:microsoft.com/office/officeart/2005/8/layout/process5"/>
    <dgm:cxn modelId="{FF3B2602-93B9-431A-BB29-C8FE94D076F0}" srcId="{83A850DE-5EC8-4205-9DD5-CC0678B0C114}" destId="{404B0F97-A053-4B71-9073-6EC92E6A9C07}" srcOrd="6" destOrd="0" parTransId="{B1647CBC-1C99-4BC3-95AF-59D91EE1B6E4}" sibTransId="{866E2494-0D64-49BE-8519-48B247335E64}"/>
    <dgm:cxn modelId="{25662C2C-2F37-4F82-BD3E-76BA5F44D71E}" type="presOf" srcId="{72821802-FE2D-4309-9911-CC97C046AA44}" destId="{CB2CF319-13B1-4F6E-8368-45074AD17B9B}" srcOrd="0" destOrd="0" presId="urn:microsoft.com/office/officeart/2005/8/layout/process5"/>
    <dgm:cxn modelId="{ECB47141-D294-4510-832F-F203CEF406B9}" type="presOf" srcId="{866E2494-0D64-49BE-8519-48B247335E64}" destId="{C9A26C23-9F0C-4A75-9467-6E0CD6854CA4}" srcOrd="0" destOrd="0" presId="urn:microsoft.com/office/officeart/2005/8/layout/process5"/>
    <dgm:cxn modelId="{FF306689-97C4-460B-B4AB-1512401623C2}" type="presOf" srcId="{E755EC27-A3F0-4FD6-BFAF-FE61ACB53344}" destId="{3C87F81E-C7EC-4F7A-BA44-954BFB57E192}" srcOrd="0" destOrd="0" presId="urn:microsoft.com/office/officeart/2005/8/layout/process5"/>
    <dgm:cxn modelId="{0ACFB628-A9E6-495A-A618-8BD59081DE26}" type="presOf" srcId="{866E2494-0D64-49BE-8519-48B247335E64}" destId="{E3A7B14B-D06A-4E94-A16D-876FDFAC1D6A}" srcOrd="1" destOrd="0" presId="urn:microsoft.com/office/officeart/2005/8/layout/process5"/>
    <dgm:cxn modelId="{9D788F39-204A-4B73-B201-011B59D0D8E2}" type="presOf" srcId="{76025FEE-C501-427D-A93E-17D8342197D9}" destId="{A7055C01-3F68-422F-9BC2-7DC03851E867}" srcOrd="1" destOrd="0" presId="urn:microsoft.com/office/officeart/2005/8/layout/process5"/>
    <dgm:cxn modelId="{8B2D62DB-5D2E-408B-8458-0B0B2A0BEB21}" type="presOf" srcId="{E72A60EA-AC5E-4F2E-BCC0-930ED2682E51}" destId="{9822AC12-352E-4729-A60B-F5CA1A28BA71}" srcOrd="0" destOrd="0" presId="urn:microsoft.com/office/officeart/2005/8/layout/process5"/>
    <dgm:cxn modelId="{83FDED4E-833D-4FAA-A8D9-B209EFB23250}" type="presOf" srcId="{D0BF9649-A327-4165-9280-2775473C9830}" destId="{2330AC90-7C0C-45A9-8FBA-9626466AE68A}" srcOrd="0" destOrd="0" presId="urn:microsoft.com/office/officeart/2005/8/layout/process5"/>
    <dgm:cxn modelId="{BB7183FD-C70E-4F2E-8B1C-F43927F1616C}" type="presOf" srcId="{196CBF6A-69D9-422E-8831-B6606B9E367F}" destId="{627A73C6-AB00-4F90-9217-0FE8A678512E}" srcOrd="1" destOrd="0" presId="urn:microsoft.com/office/officeart/2005/8/layout/process5"/>
    <dgm:cxn modelId="{1C600BE2-AE1E-4BB0-B480-6A2807674E6F}" srcId="{83A850DE-5EC8-4205-9DD5-CC0678B0C114}" destId="{D0BF9649-A327-4165-9280-2775473C9830}" srcOrd="2" destOrd="0" parTransId="{08314E47-1E5C-4D96-9054-4B67C950C05F}" sibTransId="{2E4B987F-A1ED-4725-A40B-64ED6D5D94FA}"/>
    <dgm:cxn modelId="{B111ADB3-FC85-435E-8612-439F9E05D306}" type="presOf" srcId="{69A51740-3C47-4AE2-A4B4-BE5A3F299980}" destId="{940E40EE-9FFF-4653-8043-F9960ABCFE40}" srcOrd="0" destOrd="0" presId="urn:microsoft.com/office/officeart/2005/8/layout/process5"/>
    <dgm:cxn modelId="{F5CF309B-3F99-45CB-B5EF-F242B8F67EFB}" type="presOf" srcId="{FC11BBBD-908E-466F-86C8-E74E1F572CEF}" destId="{0F6DC046-B254-4A69-ADB0-FB37A83591C4}" srcOrd="0" destOrd="0" presId="urn:microsoft.com/office/officeart/2005/8/layout/process5"/>
    <dgm:cxn modelId="{C6010982-6228-4941-A87E-EB05195A5005}" type="presOf" srcId="{2E4B987F-A1ED-4725-A40B-64ED6D5D94FA}" destId="{1220E0E2-4ACF-4388-BDD7-1878B654F0E9}" srcOrd="1" destOrd="0" presId="urn:microsoft.com/office/officeart/2005/8/layout/process5"/>
    <dgm:cxn modelId="{CF1AF264-9C91-4B8B-8819-BBDDE4E4FD92}" type="presOf" srcId="{456A086A-464B-471E-8683-48BAFDA0C105}" destId="{74C7985E-27E3-49F3-B0F5-89A54D9BB8CF}" srcOrd="0" destOrd="0" presId="urn:microsoft.com/office/officeart/2005/8/layout/process5"/>
    <dgm:cxn modelId="{16758D3B-283C-4CF0-A913-DAA9126186AE}" type="presOf" srcId="{DFAD28EC-21A7-406E-8724-D506F7FF63F4}" destId="{006507B0-C337-4EC5-9280-E7F2373073B6}" srcOrd="0" destOrd="0" presId="urn:microsoft.com/office/officeart/2005/8/layout/process5"/>
    <dgm:cxn modelId="{C2B5FA64-FC12-44AF-8D79-289ABBBE763B}" srcId="{83A850DE-5EC8-4205-9DD5-CC0678B0C114}" destId="{86C5226D-1B12-4517-92DE-E5DD0EE62447}" srcOrd="9" destOrd="0" parTransId="{EF881780-4B1B-48C7-BFCE-DB8E16CF5A36}" sibTransId="{72821802-FE2D-4309-9911-CC97C046AA44}"/>
    <dgm:cxn modelId="{8901B0CB-24F0-48B5-B2C9-7BF9181FCAED}" srcId="{83A850DE-5EC8-4205-9DD5-CC0678B0C114}" destId="{3AEF47C4-0F02-42D9-AE96-BE02FFBAF8B2}" srcOrd="0" destOrd="0" parTransId="{4605BBA8-29EA-4CA6-BE2C-5ED506E14497}" sibTransId="{456A086A-464B-471E-8683-48BAFDA0C105}"/>
    <dgm:cxn modelId="{2C2B0DB9-6CCE-4FEE-A6F3-02CD665FC136}" type="presOf" srcId="{DFAD28EC-21A7-406E-8724-D506F7FF63F4}" destId="{2C7A3BB6-6DE5-4C6F-BC86-35EA6EC6FC0F}" srcOrd="1" destOrd="0" presId="urn:microsoft.com/office/officeart/2005/8/layout/process5"/>
    <dgm:cxn modelId="{2806473F-6831-4DD0-8241-582DDAFEFFB6}" type="presOf" srcId="{32F5899B-FCE2-46B7-A6B0-D0E5D3910DAF}" destId="{5592A1E5-6435-48A5-B5FB-1F1389A0FDAA}" srcOrd="0" destOrd="0" presId="urn:microsoft.com/office/officeart/2005/8/layout/process5"/>
    <dgm:cxn modelId="{5D7F03B6-F649-45C8-855C-3E1E03868B23}" srcId="{83A850DE-5EC8-4205-9DD5-CC0678B0C114}" destId="{19A05CE7-BE0A-4F27-884F-0E11FF31F13A}" srcOrd="4" destOrd="0" parTransId="{2175A72A-9C8E-477D-AF99-BABDBE97F389}" sibTransId="{8DD2197D-6D39-4E5B-9A1F-3E2E91C074DA}"/>
    <dgm:cxn modelId="{BC96AE99-5628-4582-9090-568329BA0709}" type="presOf" srcId="{76025FEE-C501-427D-A93E-17D8342197D9}" destId="{967C1F1E-1AB6-43F3-B115-B7CD2B720BA8}" srcOrd="0" destOrd="0" presId="urn:microsoft.com/office/officeart/2005/8/layout/process5"/>
    <dgm:cxn modelId="{9DB7186F-BF1E-4AAD-A1A3-7C152E1F1939}" type="presOf" srcId="{86C5226D-1B12-4517-92DE-E5DD0EE62447}" destId="{E403B4B3-9982-479D-AC90-6524FFDA819B}" srcOrd="0" destOrd="0" presId="urn:microsoft.com/office/officeart/2005/8/layout/process5"/>
    <dgm:cxn modelId="{9E147E56-6442-4BCF-829E-97D7E90A5893}" type="presOf" srcId="{32F5899B-FCE2-46B7-A6B0-D0E5D3910DAF}" destId="{FE1DB4F1-F1FF-499B-9047-E3381ED6AF63}" srcOrd="1" destOrd="0" presId="urn:microsoft.com/office/officeart/2005/8/layout/process5"/>
    <dgm:cxn modelId="{40FED6EE-0E27-4169-AD3B-9ACD6524ED1D}" type="presOf" srcId="{E755EC27-A3F0-4FD6-BFAF-FE61ACB53344}" destId="{A1CCC8A6-58BC-4A3D-AC88-7233D1339B21}" srcOrd="1" destOrd="0" presId="urn:microsoft.com/office/officeart/2005/8/layout/process5"/>
    <dgm:cxn modelId="{CC432BB2-86B5-4AAF-84BF-F8BE1B7D5DC2}" type="presOf" srcId="{8DD2197D-6D39-4E5B-9A1F-3E2E91C074DA}" destId="{B974339D-B540-4AA2-95B5-F8C1D9DC9FE5}" srcOrd="1" destOrd="0" presId="urn:microsoft.com/office/officeart/2005/8/layout/process5"/>
    <dgm:cxn modelId="{0366BFD3-04F4-4D79-BE9A-AA7B4CE44A61}" type="presParOf" srcId="{100C79BE-B435-4E95-BF22-89C3F7123F98}" destId="{D7286580-B3F7-4568-B1ED-9E161ED51BEF}" srcOrd="0" destOrd="0" presId="urn:microsoft.com/office/officeart/2005/8/layout/process5"/>
    <dgm:cxn modelId="{9D028A76-5577-4A3D-88ED-33F6699E15F6}" type="presParOf" srcId="{100C79BE-B435-4E95-BF22-89C3F7123F98}" destId="{74C7985E-27E3-49F3-B0F5-89A54D9BB8CF}" srcOrd="1" destOrd="0" presId="urn:microsoft.com/office/officeart/2005/8/layout/process5"/>
    <dgm:cxn modelId="{FDA7C3D9-8B6A-4205-BDDA-25B1740C80B7}" type="presParOf" srcId="{74C7985E-27E3-49F3-B0F5-89A54D9BB8CF}" destId="{5A002E45-0DD2-4184-8182-CF441440EB2C}" srcOrd="0" destOrd="0" presId="urn:microsoft.com/office/officeart/2005/8/layout/process5"/>
    <dgm:cxn modelId="{273DEF12-2417-45EB-935A-07E7EC27D112}" type="presParOf" srcId="{100C79BE-B435-4E95-BF22-89C3F7123F98}" destId="{6F24A7D0-8EEF-4596-9FFE-89611CC1576C}" srcOrd="2" destOrd="0" presId="urn:microsoft.com/office/officeart/2005/8/layout/process5"/>
    <dgm:cxn modelId="{C35F2E4C-DB13-4DDE-ABFC-420275D01D5D}" type="presParOf" srcId="{100C79BE-B435-4E95-BF22-89C3F7123F98}" destId="{006507B0-C337-4EC5-9280-E7F2373073B6}" srcOrd="3" destOrd="0" presId="urn:microsoft.com/office/officeart/2005/8/layout/process5"/>
    <dgm:cxn modelId="{02254614-10BC-4FB4-AC65-66A544B45F45}" type="presParOf" srcId="{006507B0-C337-4EC5-9280-E7F2373073B6}" destId="{2C7A3BB6-6DE5-4C6F-BC86-35EA6EC6FC0F}" srcOrd="0" destOrd="0" presId="urn:microsoft.com/office/officeart/2005/8/layout/process5"/>
    <dgm:cxn modelId="{B5E276FE-B4C1-4E1E-813B-C8D0DDFA7D16}" type="presParOf" srcId="{100C79BE-B435-4E95-BF22-89C3F7123F98}" destId="{2330AC90-7C0C-45A9-8FBA-9626466AE68A}" srcOrd="4" destOrd="0" presId="urn:microsoft.com/office/officeart/2005/8/layout/process5"/>
    <dgm:cxn modelId="{96A9E826-0497-4668-A756-C36C91A2CF0A}" type="presParOf" srcId="{100C79BE-B435-4E95-BF22-89C3F7123F98}" destId="{B175C90F-431F-4FB3-B3CF-2C25016FE181}" srcOrd="5" destOrd="0" presId="urn:microsoft.com/office/officeart/2005/8/layout/process5"/>
    <dgm:cxn modelId="{A01C7A5E-FEA3-4548-AD90-9DAC553D5188}" type="presParOf" srcId="{B175C90F-431F-4FB3-B3CF-2C25016FE181}" destId="{1220E0E2-4ACF-4388-BDD7-1878B654F0E9}" srcOrd="0" destOrd="0" presId="urn:microsoft.com/office/officeart/2005/8/layout/process5"/>
    <dgm:cxn modelId="{D4B56007-2AAA-45CD-8B81-4F7A76822889}" type="presParOf" srcId="{100C79BE-B435-4E95-BF22-89C3F7123F98}" destId="{0F6DC046-B254-4A69-ADB0-FB37A83591C4}" srcOrd="6" destOrd="0" presId="urn:microsoft.com/office/officeart/2005/8/layout/process5"/>
    <dgm:cxn modelId="{E4151C34-D4D9-41D7-B5C9-5ED1A43A9E55}" type="presParOf" srcId="{100C79BE-B435-4E95-BF22-89C3F7123F98}" destId="{32CB9BA9-5027-48A5-A4E8-AE981A723557}" srcOrd="7" destOrd="0" presId="urn:microsoft.com/office/officeart/2005/8/layout/process5"/>
    <dgm:cxn modelId="{162C6013-60B4-45BE-9D94-A2ECD48AB5A1}" type="presParOf" srcId="{32CB9BA9-5027-48A5-A4E8-AE981A723557}" destId="{627A73C6-AB00-4F90-9217-0FE8A678512E}" srcOrd="0" destOrd="0" presId="urn:microsoft.com/office/officeart/2005/8/layout/process5"/>
    <dgm:cxn modelId="{A4CCBB91-2070-4621-B96E-35206505ABFD}" type="presParOf" srcId="{100C79BE-B435-4E95-BF22-89C3F7123F98}" destId="{902E8812-4CA7-42BD-B428-FE452F253B5E}" srcOrd="8" destOrd="0" presId="urn:microsoft.com/office/officeart/2005/8/layout/process5"/>
    <dgm:cxn modelId="{D9ECFC89-EAFD-4E3E-8BCE-BB959812ED74}" type="presParOf" srcId="{100C79BE-B435-4E95-BF22-89C3F7123F98}" destId="{62DFB765-8E16-4BC8-A998-391AF4F5E2D6}" srcOrd="9" destOrd="0" presId="urn:microsoft.com/office/officeart/2005/8/layout/process5"/>
    <dgm:cxn modelId="{A39AB31B-C272-4DC2-82EF-19E319ACE1CF}" type="presParOf" srcId="{62DFB765-8E16-4BC8-A998-391AF4F5E2D6}" destId="{B974339D-B540-4AA2-95B5-F8C1D9DC9FE5}" srcOrd="0" destOrd="0" presId="urn:microsoft.com/office/officeart/2005/8/layout/process5"/>
    <dgm:cxn modelId="{C69F1017-8493-4E26-A386-6E2CAD4875A6}" type="presParOf" srcId="{100C79BE-B435-4E95-BF22-89C3F7123F98}" destId="{9822AC12-352E-4729-A60B-F5CA1A28BA71}" srcOrd="10" destOrd="0" presId="urn:microsoft.com/office/officeart/2005/8/layout/process5"/>
    <dgm:cxn modelId="{EBAF8E95-A914-4A82-ABC8-61919537D396}" type="presParOf" srcId="{100C79BE-B435-4E95-BF22-89C3F7123F98}" destId="{3C87F81E-C7EC-4F7A-BA44-954BFB57E192}" srcOrd="11" destOrd="0" presId="urn:microsoft.com/office/officeart/2005/8/layout/process5"/>
    <dgm:cxn modelId="{5035C00A-D739-41E7-A406-A8120D163232}" type="presParOf" srcId="{3C87F81E-C7EC-4F7A-BA44-954BFB57E192}" destId="{A1CCC8A6-58BC-4A3D-AC88-7233D1339B21}" srcOrd="0" destOrd="0" presId="urn:microsoft.com/office/officeart/2005/8/layout/process5"/>
    <dgm:cxn modelId="{72BFEFBD-35FB-4688-B939-6F364356328C}" type="presParOf" srcId="{100C79BE-B435-4E95-BF22-89C3F7123F98}" destId="{D975BBB0-9AF7-466F-86FE-882FF9458B8C}" srcOrd="12" destOrd="0" presId="urn:microsoft.com/office/officeart/2005/8/layout/process5"/>
    <dgm:cxn modelId="{7ED9BD11-7194-4D3B-89E2-0FA30BA958F2}" type="presParOf" srcId="{100C79BE-B435-4E95-BF22-89C3F7123F98}" destId="{C9A26C23-9F0C-4A75-9467-6E0CD6854CA4}" srcOrd="13" destOrd="0" presId="urn:microsoft.com/office/officeart/2005/8/layout/process5"/>
    <dgm:cxn modelId="{A6F1976D-CEE3-4D91-9782-EC261A5869C9}" type="presParOf" srcId="{C9A26C23-9F0C-4A75-9467-6E0CD6854CA4}" destId="{E3A7B14B-D06A-4E94-A16D-876FDFAC1D6A}" srcOrd="0" destOrd="0" presId="urn:microsoft.com/office/officeart/2005/8/layout/process5"/>
    <dgm:cxn modelId="{34EDE3CB-9CFB-471E-989B-397771A9EAEE}" type="presParOf" srcId="{100C79BE-B435-4E95-BF22-89C3F7123F98}" destId="{6DCFADD6-5151-4060-931B-4362E47754DE}" srcOrd="14" destOrd="0" presId="urn:microsoft.com/office/officeart/2005/8/layout/process5"/>
    <dgm:cxn modelId="{6BEDD4BB-E3E1-4295-BD23-798816E56022}" type="presParOf" srcId="{100C79BE-B435-4E95-BF22-89C3F7123F98}" destId="{5592A1E5-6435-48A5-B5FB-1F1389A0FDAA}" srcOrd="15" destOrd="0" presId="urn:microsoft.com/office/officeart/2005/8/layout/process5"/>
    <dgm:cxn modelId="{3C9EEB22-779A-4253-9CFE-870852B3ECD1}" type="presParOf" srcId="{5592A1E5-6435-48A5-B5FB-1F1389A0FDAA}" destId="{FE1DB4F1-F1FF-499B-9047-E3381ED6AF63}" srcOrd="0" destOrd="0" presId="urn:microsoft.com/office/officeart/2005/8/layout/process5"/>
    <dgm:cxn modelId="{7B3641B1-3BB3-4BE2-8F63-8251B3FA6487}" type="presParOf" srcId="{100C79BE-B435-4E95-BF22-89C3F7123F98}" destId="{940E40EE-9FFF-4653-8043-F9960ABCFE40}" srcOrd="16" destOrd="0" presId="urn:microsoft.com/office/officeart/2005/8/layout/process5"/>
    <dgm:cxn modelId="{D5CFC4D8-FFDF-47C5-BE39-3940D301ABEA}" type="presParOf" srcId="{100C79BE-B435-4E95-BF22-89C3F7123F98}" destId="{967C1F1E-1AB6-43F3-B115-B7CD2B720BA8}" srcOrd="17" destOrd="0" presId="urn:microsoft.com/office/officeart/2005/8/layout/process5"/>
    <dgm:cxn modelId="{15D4AC87-210E-4B01-A946-2CE33483FF68}" type="presParOf" srcId="{967C1F1E-1AB6-43F3-B115-B7CD2B720BA8}" destId="{A7055C01-3F68-422F-9BC2-7DC03851E867}" srcOrd="0" destOrd="0" presId="urn:microsoft.com/office/officeart/2005/8/layout/process5"/>
    <dgm:cxn modelId="{05E6B801-F8AB-4D68-AD58-C3604F4D73E7}" type="presParOf" srcId="{100C79BE-B435-4E95-BF22-89C3F7123F98}" destId="{E403B4B3-9982-479D-AC90-6524FFDA819B}" srcOrd="18" destOrd="0" presId="urn:microsoft.com/office/officeart/2005/8/layout/process5"/>
    <dgm:cxn modelId="{C68FB03B-AEAB-45B0-9176-9EACFFD02414}" type="presParOf" srcId="{100C79BE-B435-4E95-BF22-89C3F7123F98}" destId="{CB2CF319-13B1-4F6E-8368-45074AD17B9B}" srcOrd="19" destOrd="0" presId="urn:microsoft.com/office/officeart/2005/8/layout/process5"/>
    <dgm:cxn modelId="{362105FE-DE9F-4A77-BDEE-0B928CE2B15F}" type="presParOf" srcId="{CB2CF319-13B1-4F6E-8368-45074AD17B9B}" destId="{AB163579-A0CB-4E06-AC8F-A5C118C85ECF}" srcOrd="0" destOrd="0" presId="urn:microsoft.com/office/officeart/2005/8/layout/process5"/>
    <dgm:cxn modelId="{A00CF70D-5DD1-4C24-AB16-3537483EE577}" type="presParOf" srcId="{100C79BE-B435-4E95-BF22-89C3F7123F98}" destId="{8E36B6E7-7FEA-469A-850B-BEB65A69625F}" srcOrd="20" destOrd="0" presId="urn:microsoft.com/office/officeart/2005/8/layout/process5"/>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286580-B3F7-4568-B1ED-9E161ED51BEF}">
      <dsp:nvSpPr>
        <dsp:cNvPr id="0" name=""/>
        <dsp:cNvSpPr/>
      </dsp:nvSpPr>
      <dsp:spPr>
        <a:xfrm>
          <a:off x="163253" y="1410"/>
          <a:ext cx="1698761" cy="1019256"/>
        </a:xfrm>
        <a:prstGeom prst="roundRect">
          <a:avLst>
            <a:gd name="adj" fmla="val 1000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mtClean="0">
              <a:solidFill>
                <a:schemeClr val="tx1"/>
              </a:solidFill>
            </a:rPr>
            <a:t>Đăng nhập admin</a:t>
          </a:r>
          <a:endParaRPr lang="en-US" sz="2000" kern="1200">
            <a:solidFill>
              <a:schemeClr val="tx1"/>
            </a:solidFill>
          </a:endParaRPr>
        </a:p>
      </dsp:txBody>
      <dsp:txXfrm>
        <a:off x="193106" y="31263"/>
        <a:ext cx="1639055" cy="959550"/>
      </dsp:txXfrm>
    </dsp:sp>
    <dsp:sp modelId="{74C7985E-27E3-49F3-B0F5-89A54D9BB8CF}">
      <dsp:nvSpPr>
        <dsp:cNvPr id="0" name=""/>
        <dsp:cNvSpPr/>
      </dsp:nvSpPr>
      <dsp:spPr>
        <a:xfrm>
          <a:off x="2011505" y="300392"/>
          <a:ext cx="360137" cy="421292"/>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solidFill>
              <a:schemeClr val="tx1"/>
            </a:solidFill>
          </a:endParaRPr>
        </a:p>
      </dsp:txBody>
      <dsp:txXfrm>
        <a:off x="2011505" y="384650"/>
        <a:ext cx="252096" cy="252776"/>
      </dsp:txXfrm>
    </dsp:sp>
    <dsp:sp modelId="{6F24A7D0-8EEF-4596-9FFE-89611CC1576C}">
      <dsp:nvSpPr>
        <dsp:cNvPr id="0" name=""/>
        <dsp:cNvSpPr/>
      </dsp:nvSpPr>
      <dsp:spPr>
        <a:xfrm>
          <a:off x="2541519" y="1410"/>
          <a:ext cx="1698761" cy="1019256"/>
        </a:xfrm>
        <a:prstGeom prst="roundRect">
          <a:avLst>
            <a:gd name="adj" fmla="val 1000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mtClean="0">
              <a:solidFill>
                <a:schemeClr val="tx1"/>
              </a:solidFill>
            </a:rPr>
            <a:t>Thêm nhân viên</a:t>
          </a:r>
          <a:endParaRPr lang="en-US" sz="2000" kern="1200">
            <a:solidFill>
              <a:schemeClr val="tx1"/>
            </a:solidFill>
          </a:endParaRPr>
        </a:p>
      </dsp:txBody>
      <dsp:txXfrm>
        <a:off x="2571372" y="31263"/>
        <a:ext cx="1639055" cy="959550"/>
      </dsp:txXfrm>
    </dsp:sp>
    <dsp:sp modelId="{006507B0-C337-4EC5-9280-E7F2373073B6}">
      <dsp:nvSpPr>
        <dsp:cNvPr id="0" name=""/>
        <dsp:cNvSpPr/>
      </dsp:nvSpPr>
      <dsp:spPr>
        <a:xfrm>
          <a:off x="4389771" y="300392"/>
          <a:ext cx="360137" cy="421292"/>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solidFill>
              <a:schemeClr val="tx1"/>
            </a:solidFill>
          </a:endParaRPr>
        </a:p>
      </dsp:txBody>
      <dsp:txXfrm>
        <a:off x="4389771" y="384650"/>
        <a:ext cx="252096" cy="252776"/>
      </dsp:txXfrm>
    </dsp:sp>
    <dsp:sp modelId="{2330AC90-7C0C-45A9-8FBA-9626466AE68A}">
      <dsp:nvSpPr>
        <dsp:cNvPr id="0" name=""/>
        <dsp:cNvSpPr/>
      </dsp:nvSpPr>
      <dsp:spPr>
        <a:xfrm>
          <a:off x="4919785" y="1410"/>
          <a:ext cx="1698761" cy="1019256"/>
        </a:xfrm>
        <a:prstGeom prst="roundRect">
          <a:avLst>
            <a:gd name="adj" fmla="val 1000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mtClean="0">
              <a:solidFill>
                <a:schemeClr val="tx1"/>
              </a:solidFill>
            </a:rPr>
            <a:t>Thêm thông tin người hiến</a:t>
          </a:r>
          <a:endParaRPr lang="en-US" sz="2000" kern="1200">
            <a:solidFill>
              <a:schemeClr val="tx1"/>
            </a:solidFill>
          </a:endParaRPr>
        </a:p>
      </dsp:txBody>
      <dsp:txXfrm>
        <a:off x="4949638" y="31263"/>
        <a:ext cx="1639055" cy="959550"/>
      </dsp:txXfrm>
    </dsp:sp>
    <dsp:sp modelId="{B175C90F-431F-4FB3-B3CF-2C25016FE181}">
      <dsp:nvSpPr>
        <dsp:cNvPr id="0" name=""/>
        <dsp:cNvSpPr/>
      </dsp:nvSpPr>
      <dsp:spPr>
        <a:xfrm rot="5400000">
          <a:off x="5589097" y="1139580"/>
          <a:ext cx="360137" cy="421292"/>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solidFill>
              <a:schemeClr val="tx1"/>
            </a:solidFill>
          </a:endParaRPr>
        </a:p>
      </dsp:txBody>
      <dsp:txXfrm rot="-5400000">
        <a:off x="5642778" y="1170158"/>
        <a:ext cx="252776" cy="252096"/>
      </dsp:txXfrm>
    </dsp:sp>
    <dsp:sp modelId="{0F6DC046-B254-4A69-ADB0-FB37A83591C4}">
      <dsp:nvSpPr>
        <dsp:cNvPr id="0" name=""/>
        <dsp:cNvSpPr/>
      </dsp:nvSpPr>
      <dsp:spPr>
        <a:xfrm>
          <a:off x="4919785" y="1700171"/>
          <a:ext cx="1698761" cy="1019256"/>
        </a:xfrm>
        <a:prstGeom prst="roundRect">
          <a:avLst>
            <a:gd name="adj" fmla="val 1000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mtClean="0">
              <a:solidFill>
                <a:schemeClr val="tx1"/>
              </a:solidFill>
            </a:rPr>
            <a:t>Thêm buổi hiến máu</a:t>
          </a:r>
          <a:endParaRPr lang="en-US" sz="2000" kern="1200">
            <a:solidFill>
              <a:schemeClr val="tx1"/>
            </a:solidFill>
          </a:endParaRPr>
        </a:p>
      </dsp:txBody>
      <dsp:txXfrm>
        <a:off x="4949638" y="1730024"/>
        <a:ext cx="1639055" cy="959550"/>
      </dsp:txXfrm>
    </dsp:sp>
    <dsp:sp modelId="{32CB9BA9-5027-48A5-A4E8-AE981A723557}">
      <dsp:nvSpPr>
        <dsp:cNvPr id="0" name=""/>
        <dsp:cNvSpPr/>
      </dsp:nvSpPr>
      <dsp:spPr>
        <a:xfrm rot="10800000">
          <a:off x="4410156" y="1999153"/>
          <a:ext cx="360137" cy="421292"/>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solidFill>
              <a:schemeClr val="tx1"/>
            </a:solidFill>
          </a:endParaRPr>
        </a:p>
      </dsp:txBody>
      <dsp:txXfrm rot="10800000">
        <a:off x="4518197" y="2083411"/>
        <a:ext cx="252096" cy="252776"/>
      </dsp:txXfrm>
    </dsp:sp>
    <dsp:sp modelId="{9822AC12-352E-4729-A60B-F5CA1A28BA71}">
      <dsp:nvSpPr>
        <dsp:cNvPr id="0" name=""/>
        <dsp:cNvSpPr/>
      </dsp:nvSpPr>
      <dsp:spPr>
        <a:xfrm>
          <a:off x="2541519" y="1700171"/>
          <a:ext cx="1698761" cy="1019256"/>
        </a:xfrm>
        <a:prstGeom prst="roundRect">
          <a:avLst>
            <a:gd name="adj" fmla="val 1000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mtClean="0">
              <a:solidFill>
                <a:schemeClr val="tx1"/>
              </a:solidFill>
            </a:rPr>
            <a:t>Đăng nhập nhân viên</a:t>
          </a:r>
          <a:endParaRPr lang="en-US" sz="2000" kern="1200">
            <a:solidFill>
              <a:schemeClr val="tx1"/>
            </a:solidFill>
          </a:endParaRPr>
        </a:p>
      </dsp:txBody>
      <dsp:txXfrm>
        <a:off x="2571372" y="1730024"/>
        <a:ext cx="1639055" cy="959550"/>
      </dsp:txXfrm>
    </dsp:sp>
    <dsp:sp modelId="{3C87F81E-C7EC-4F7A-BA44-954BFB57E192}">
      <dsp:nvSpPr>
        <dsp:cNvPr id="0" name=""/>
        <dsp:cNvSpPr/>
      </dsp:nvSpPr>
      <dsp:spPr>
        <a:xfrm rot="10800000">
          <a:off x="2031890" y="1999153"/>
          <a:ext cx="360137" cy="421292"/>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solidFill>
              <a:schemeClr val="tx1"/>
            </a:solidFill>
          </a:endParaRPr>
        </a:p>
      </dsp:txBody>
      <dsp:txXfrm rot="10800000">
        <a:off x="2139931" y="2083411"/>
        <a:ext cx="252096" cy="252776"/>
      </dsp:txXfrm>
    </dsp:sp>
    <dsp:sp modelId="{D975BBB0-9AF7-466F-86FE-882FF9458B8C}">
      <dsp:nvSpPr>
        <dsp:cNvPr id="0" name=""/>
        <dsp:cNvSpPr/>
      </dsp:nvSpPr>
      <dsp:spPr>
        <a:xfrm>
          <a:off x="163253" y="1700171"/>
          <a:ext cx="1698761" cy="1019256"/>
        </a:xfrm>
        <a:prstGeom prst="roundRect">
          <a:avLst>
            <a:gd name="adj" fmla="val 1000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mtClean="0">
              <a:solidFill>
                <a:schemeClr val="tx1"/>
              </a:solidFill>
            </a:rPr>
            <a:t>Xem đặt hẹn</a:t>
          </a:r>
          <a:endParaRPr lang="en-US" sz="2000" kern="1200">
            <a:solidFill>
              <a:schemeClr val="tx1"/>
            </a:solidFill>
          </a:endParaRPr>
        </a:p>
      </dsp:txBody>
      <dsp:txXfrm>
        <a:off x="193106" y="1730024"/>
        <a:ext cx="1639055" cy="959550"/>
      </dsp:txXfrm>
    </dsp:sp>
    <dsp:sp modelId="{C9A26C23-9F0C-4A75-9467-6E0CD6854CA4}">
      <dsp:nvSpPr>
        <dsp:cNvPr id="0" name=""/>
        <dsp:cNvSpPr/>
      </dsp:nvSpPr>
      <dsp:spPr>
        <a:xfrm rot="5400000">
          <a:off x="832565" y="2838341"/>
          <a:ext cx="360137" cy="421292"/>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solidFill>
              <a:schemeClr val="tx1"/>
            </a:solidFill>
          </a:endParaRPr>
        </a:p>
      </dsp:txBody>
      <dsp:txXfrm rot="-5400000">
        <a:off x="886246" y="2868919"/>
        <a:ext cx="252776" cy="252096"/>
      </dsp:txXfrm>
    </dsp:sp>
    <dsp:sp modelId="{6DCFADD6-5151-4060-931B-4362E47754DE}">
      <dsp:nvSpPr>
        <dsp:cNvPr id="0" name=""/>
        <dsp:cNvSpPr/>
      </dsp:nvSpPr>
      <dsp:spPr>
        <a:xfrm>
          <a:off x="163253" y="3398932"/>
          <a:ext cx="1698761" cy="1019256"/>
        </a:xfrm>
        <a:prstGeom prst="roundRect">
          <a:avLst>
            <a:gd name="adj" fmla="val 1000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mtClean="0">
              <a:solidFill>
                <a:schemeClr val="tx1"/>
              </a:solidFill>
            </a:rPr>
            <a:t>Thêm người hiến máu</a:t>
          </a:r>
          <a:endParaRPr lang="en-US" sz="2000" kern="1200">
            <a:solidFill>
              <a:schemeClr val="tx1"/>
            </a:solidFill>
          </a:endParaRPr>
        </a:p>
      </dsp:txBody>
      <dsp:txXfrm>
        <a:off x="193106" y="3428785"/>
        <a:ext cx="1639055" cy="959550"/>
      </dsp:txXfrm>
    </dsp:sp>
    <dsp:sp modelId="{5592A1E5-6435-48A5-B5FB-1F1389A0FDAA}">
      <dsp:nvSpPr>
        <dsp:cNvPr id="0" name=""/>
        <dsp:cNvSpPr/>
      </dsp:nvSpPr>
      <dsp:spPr>
        <a:xfrm>
          <a:off x="2011505" y="3697915"/>
          <a:ext cx="360137" cy="421292"/>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solidFill>
              <a:schemeClr val="tx1"/>
            </a:solidFill>
          </a:endParaRPr>
        </a:p>
      </dsp:txBody>
      <dsp:txXfrm>
        <a:off x="2011505" y="3782173"/>
        <a:ext cx="252096" cy="252776"/>
      </dsp:txXfrm>
    </dsp:sp>
    <dsp:sp modelId="{940E40EE-9FFF-4653-8043-F9960ABCFE40}">
      <dsp:nvSpPr>
        <dsp:cNvPr id="0" name=""/>
        <dsp:cNvSpPr/>
      </dsp:nvSpPr>
      <dsp:spPr>
        <a:xfrm>
          <a:off x="2541519" y="3398932"/>
          <a:ext cx="1698761" cy="1019256"/>
        </a:xfrm>
        <a:prstGeom prst="roundRect">
          <a:avLst>
            <a:gd name="adj" fmla="val 1000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mtClean="0">
              <a:solidFill>
                <a:schemeClr val="tx1"/>
              </a:solidFill>
            </a:rPr>
            <a:t>Đổi trạng thái</a:t>
          </a:r>
          <a:endParaRPr lang="en-US" sz="2000" kern="1200">
            <a:solidFill>
              <a:schemeClr val="tx1"/>
            </a:solidFill>
          </a:endParaRPr>
        </a:p>
      </dsp:txBody>
      <dsp:txXfrm>
        <a:off x="2571372" y="3428785"/>
        <a:ext cx="1639055" cy="959550"/>
      </dsp:txXfrm>
    </dsp:sp>
    <dsp:sp modelId="{967C1F1E-1AB6-43F3-B115-B7CD2B720BA8}">
      <dsp:nvSpPr>
        <dsp:cNvPr id="0" name=""/>
        <dsp:cNvSpPr/>
      </dsp:nvSpPr>
      <dsp:spPr>
        <a:xfrm>
          <a:off x="4389771" y="3697915"/>
          <a:ext cx="360137" cy="421292"/>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solidFill>
              <a:schemeClr val="tx1"/>
            </a:solidFill>
          </a:endParaRPr>
        </a:p>
      </dsp:txBody>
      <dsp:txXfrm>
        <a:off x="4389771" y="3782173"/>
        <a:ext cx="252096" cy="252776"/>
      </dsp:txXfrm>
    </dsp:sp>
    <dsp:sp modelId="{E403B4B3-9982-479D-AC90-6524FFDA819B}">
      <dsp:nvSpPr>
        <dsp:cNvPr id="0" name=""/>
        <dsp:cNvSpPr/>
      </dsp:nvSpPr>
      <dsp:spPr>
        <a:xfrm>
          <a:off x="4919785" y="3398932"/>
          <a:ext cx="1698761" cy="1019256"/>
        </a:xfrm>
        <a:prstGeom prst="roundRect">
          <a:avLst>
            <a:gd name="adj" fmla="val 1000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mtClean="0">
              <a:solidFill>
                <a:schemeClr val="tx1"/>
              </a:solidFill>
            </a:rPr>
            <a:t>Xem trang kho máu</a:t>
          </a:r>
          <a:endParaRPr lang="en-US" sz="2000" kern="1200">
            <a:solidFill>
              <a:schemeClr val="tx1"/>
            </a:solidFill>
          </a:endParaRPr>
        </a:p>
      </dsp:txBody>
      <dsp:txXfrm>
        <a:off x="4949638" y="3428785"/>
        <a:ext cx="1639055" cy="9595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286580-B3F7-4568-B1ED-9E161ED51BEF}">
      <dsp:nvSpPr>
        <dsp:cNvPr id="0" name=""/>
        <dsp:cNvSpPr/>
      </dsp:nvSpPr>
      <dsp:spPr>
        <a:xfrm>
          <a:off x="3516" y="211308"/>
          <a:ext cx="1537301" cy="922380"/>
        </a:xfrm>
        <a:prstGeom prst="roundRect">
          <a:avLst>
            <a:gd name="adj" fmla="val 1000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solidFill>
                <a:schemeClr val="tx1"/>
              </a:solidFill>
            </a:rPr>
            <a:t>Đăng nhập người dùng</a:t>
          </a:r>
          <a:endParaRPr lang="en-US" sz="1800" kern="1200">
            <a:solidFill>
              <a:schemeClr val="tx1"/>
            </a:solidFill>
          </a:endParaRPr>
        </a:p>
      </dsp:txBody>
      <dsp:txXfrm>
        <a:off x="30532" y="238324"/>
        <a:ext cx="1483269" cy="868348"/>
      </dsp:txXfrm>
    </dsp:sp>
    <dsp:sp modelId="{74C7985E-27E3-49F3-B0F5-89A54D9BB8CF}">
      <dsp:nvSpPr>
        <dsp:cNvPr id="0" name=""/>
        <dsp:cNvSpPr/>
      </dsp:nvSpPr>
      <dsp:spPr>
        <a:xfrm>
          <a:off x="1676100" y="481873"/>
          <a:ext cx="325907" cy="38125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solidFill>
              <a:schemeClr val="tx1"/>
            </a:solidFill>
          </a:endParaRPr>
        </a:p>
      </dsp:txBody>
      <dsp:txXfrm>
        <a:off x="1676100" y="558123"/>
        <a:ext cx="228135" cy="228750"/>
      </dsp:txXfrm>
    </dsp:sp>
    <dsp:sp modelId="{6F24A7D0-8EEF-4596-9FFE-89611CC1576C}">
      <dsp:nvSpPr>
        <dsp:cNvPr id="0" name=""/>
        <dsp:cNvSpPr/>
      </dsp:nvSpPr>
      <dsp:spPr>
        <a:xfrm>
          <a:off x="2155738" y="211308"/>
          <a:ext cx="1537301" cy="922380"/>
        </a:xfrm>
        <a:prstGeom prst="roundRect">
          <a:avLst>
            <a:gd name="adj" fmla="val 1000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solidFill>
                <a:schemeClr val="tx1"/>
              </a:solidFill>
            </a:rPr>
            <a:t>Xem bài viết</a:t>
          </a:r>
          <a:endParaRPr lang="en-US" sz="1800" kern="1200">
            <a:solidFill>
              <a:schemeClr val="tx1"/>
            </a:solidFill>
          </a:endParaRPr>
        </a:p>
      </dsp:txBody>
      <dsp:txXfrm>
        <a:off x="2182754" y="238324"/>
        <a:ext cx="1483269" cy="868348"/>
      </dsp:txXfrm>
    </dsp:sp>
    <dsp:sp modelId="{006507B0-C337-4EC5-9280-E7F2373073B6}">
      <dsp:nvSpPr>
        <dsp:cNvPr id="0" name=""/>
        <dsp:cNvSpPr/>
      </dsp:nvSpPr>
      <dsp:spPr>
        <a:xfrm>
          <a:off x="3828322" y="481873"/>
          <a:ext cx="325907" cy="38125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solidFill>
              <a:schemeClr val="tx1"/>
            </a:solidFill>
          </a:endParaRPr>
        </a:p>
      </dsp:txBody>
      <dsp:txXfrm>
        <a:off x="3828322" y="558123"/>
        <a:ext cx="228135" cy="228750"/>
      </dsp:txXfrm>
    </dsp:sp>
    <dsp:sp modelId="{2330AC90-7C0C-45A9-8FBA-9626466AE68A}">
      <dsp:nvSpPr>
        <dsp:cNvPr id="0" name=""/>
        <dsp:cNvSpPr/>
      </dsp:nvSpPr>
      <dsp:spPr>
        <a:xfrm>
          <a:off x="4307960" y="211308"/>
          <a:ext cx="1537301" cy="922380"/>
        </a:xfrm>
        <a:prstGeom prst="roundRect">
          <a:avLst>
            <a:gd name="adj" fmla="val 1000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solidFill>
                <a:schemeClr val="tx1"/>
              </a:solidFill>
            </a:rPr>
            <a:t>Bình luận/thích bài viết</a:t>
          </a:r>
          <a:endParaRPr lang="en-US" sz="1800" kern="1200">
            <a:solidFill>
              <a:schemeClr val="tx1"/>
            </a:solidFill>
          </a:endParaRPr>
        </a:p>
      </dsp:txBody>
      <dsp:txXfrm>
        <a:off x="4334976" y="238324"/>
        <a:ext cx="1483269" cy="868348"/>
      </dsp:txXfrm>
    </dsp:sp>
    <dsp:sp modelId="{B175C90F-431F-4FB3-B3CF-2C25016FE181}">
      <dsp:nvSpPr>
        <dsp:cNvPr id="0" name=""/>
        <dsp:cNvSpPr/>
      </dsp:nvSpPr>
      <dsp:spPr>
        <a:xfrm>
          <a:off x="5980544" y="481873"/>
          <a:ext cx="325907" cy="38125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solidFill>
              <a:schemeClr val="tx1"/>
            </a:solidFill>
          </a:endParaRPr>
        </a:p>
      </dsp:txBody>
      <dsp:txXfrm>
        <a:off x="5980544" y="558123"/>
        <a:ext cx="228135" cy="228750"/>
      </dsp:txXfrm>
    </dsp:sp>
    <dsp:sp modelId="{0F6DC046-B254-4A69-ADB0-FB37A83591C4}">
      <dsp:nvSpPr>
        <dsp:cNvPr id="0" name=""/>
        <dsp:cNvSpPr/>
      </dsp:nvSpPr>
      <dsp:spPr>
        <a:xfrm>
          <a:off x="6460182" y="211308"/>
          <a:ext cx="1537301" cy="922380"/>
        </a:xfrm>
        <a:prstGeom prst="roundRect">
          <a:avLst>
            <a:gd name="adj" fmla="val 1000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solidFill>
                <a:schemeClr val="tx1"/>
              </a:solidFill>
            </a:rPr>
            <a:t>Tạo bài viết</a:t>
          </a:r>
          <a:endParaRPr lang="en-US" sz="1800" kern="1200">
            <a:solidFill>
              <a:schemeClr val="tx1"/>
            </a:solidFill>
          </a:endParaRPr>
        </a:p>
      </dsp:txBody>
      <dsp:txXfrm>
        <a:off x="6487198" y="238324"/>
        <a:ext cx="1483269" cy="868348"/>
      </dsp:txXfrm>
    </dsp:sp>
    <dsp:sp modelId="{32CB9BA9-5027-48A5-A4E8-AE981A723557}">
      <dsp:nvSpPr>
        <dsp:cNvPr id="0" name=""/>
        <dsp:cNvSpPr/>
      </dsp:nvSpPr>
      <dsp:spPr>
        <a:xfrm rot="5400000">
          <a:off x="7065879" y="1241300"/>
          <a:ext cx="325907" cy="38125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solidFill>
              <a:schemeClr val="tx1"/>
            </a:solidFill>
          </a:endParaRPr>
        </a:p>
      </dsp:txBody>
      <dsp:txXfrm rot="-5400000">
        <a:off x="7114458" y="1268971"/>
        <a:ext cx="228750" cy="228135"/>
      </dsp:txXfrm>
    </dsp:sp>
    <dsp:sp modelId="{902E8812-4CA7-42BD-B428-FE452F253B5E}">
      <dsp:nvSpPr>
        <dsp:cNvPr id="0" name=""/>
        <dsp:cNvSpPr/>
      </dsp:nvSpPr>
      <dsp:spPr>
        <a:xfrm>
          <a:off x="6460182" y="1748609"/>
          <a:ext cx="1537301" cy="922380"/>
        </a:xfrm>
        <a:prstGeom prst="roundRect">
          <a:avLst>
            <a:gd name="adj" fmla="val 1000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solidFill>
                <a:schemeClr val="tx1"/>
              </a:solidFill>
            </a:rPr>
            <a:t>Duyệt bài</a:t>
          </a:r>
          <a:endParaRPr lang="en-US" sz="1800" kern="1200">
            <a:solidFill>
              <a:schemeClr val="tx1"/>
            </a:solidFill>
          </a:endParaRPr>
        </a:p>
      </dsp:txBody>
      <dsp:txXfrm>
        <a:off x="6487198" y="1775625"/>
        <a:ext cx="1483269" cy="868348"/>
      </dsp:txXfrm>
    </dsp:sp>
    <dsp:sp modelId="{62DFB765-8E16-4BC8-A998-391AF4F5E2D6}">
      <dsp:nvSpPr>
        <dsp:cNvPr id="0" name=""/>
        <dsp:cNvSpPr/>
      </dsp:nvSpPr>
      <dsp:spPr>
        <a:xfrm rot="10800000">
          <a:off x="5998991" y="2019174"/>
          <a:ext cx="325907" cy="38125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0800000">
        <a:off x="6096763" y="2095424"/>
        <a:ext cx="228135" cy="228750"/>
      </dsp:txXfrm>
    </dsp:sp>
    <dsp:sp modelId="{9822AC12-352E-4729-A60B-F5CA1A28BA71}">
      <dsp:nvSpPr>
        <dsp:cNvPr id="0" name=""/>
        <dsp:cNvSpPr/>
      </dsp:nvSpPr>
      <dsp:spPr>
        <a:xfrm>
          <a:off x="4307960" y="1748609"/>
          <a:ext cx="1537301" cy="922380"/>
        </a:xfrm>
        <a:prstGeom prst="roundRect">
          <a:avLst>
            <a:gd name="adj" fmla="val 1000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solidFill>
                <a:schemeClr val="tx1"/>
              </a:solidFill>
            </a:rPr>
            <a:t>Xem thống kê</a:t>
          </a:r>
          <a:endParaRPr lang="en-US" sz="1800" kern="1200">
            <a:solidFill>
              <a:schemeClr val="tx1"/>
            </a:solidFill>
          </a:endParaRPr>
        </a:p>
      </dsp:txBody>
      <dsp:txXfrm>
        <a:off x="4334976" y="1775625"/>
        <a:ext cx="1483269" cy="868348"/>
      </dsp:txXfrm>
    </dsp:sp>
    <dsp:sp modelId="{3C87F81E-C7EC-4F7A-BA44-954BFB57E192}">
      <dsp:nvSpPr>
        <dsp:cNvPr id="0" name=""/>
        <dsp:cNvSpPr/>
      </dsp:nvSpPr>
      <dsp:spPr>
        <a:xfrm rot="10800000">
          <a:off x="3846769" y="2019174"/>
          <a:ext cx="325907" cy="38125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solidFill>
              <a:schemeClr val="tx1"/>
            </a:solidFill>
          </a:endParaRPr>
        </a:p>
      </dsp:txBody>
      <dsp:txXfrm rot="10800000">
        <a:off x="3944541" y="2095424"/>
        <a:ext cx="228135" cy="228750"/>
      </dsp:txXfrm>
    </dsp:sp>
    <dsp:sp modelId="{D975BBB0-9AF7-466F-86FE-882FF9458B8C}">
      <dsp:nvSpPr>
        <dsp:cNvPr id="0" name=""/>
        <dsp:cNvSpPr/>
      </dsp:nvSpPr>
      <dsp:spPr>
        <a:xfrm>
          <a:off x="2155738" y="1748609"/>
          <a:ext cx="1537301" cy="922380"/>
        </a:xfrm>
        <a:prstGeom prst="roundRect">
          <a:avLst>
            <a:gd name="adj" fmla="val 1000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solidFill>
                <a:schemeClr val="tx1"/>
              </a:solidFill>
            </a:rPr>
            <a:t>Xem thông tin</a:t>
          </a:r>
          <a:endParaRPr lang="en-US" sz="1800" kern="1200">
            <a:solidFill>
              <a:schemeClr val="tx1"/>
            </a:solidFill>
          </a:endParaRPr>
        </a:p>
      </dsp:txBody>
      <dsp:txXfrm>
        <a:off x="2182754" y="1775625"/>
        <a:ext cx="1483269" cy="868348"/>
      </dsp:txXfrm>
    </dsp:sp>
    <dsp:sp modelId="{C9A26C23-9F0C-4A75-9467-6E0CD6854CA4}">
      <dsp:nvSpPr>
        <dsp:cNvPr id="0" name=""/>
        <dsp:cNvSpPr/>
      </dsp:nvSpPr>
      <dsp:spPr>
        <a:xfrm rot="10800000">
          <a:off x="1694547" y="2019174"/>
          <a:ext cx="325907" cy="38125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solidFill>
              <a:schemeClr val="tx1"/>
            </a:solidFill>
          </a:endParaRPr>
        </a:p>
      </dsp:txBody>
      <dsp:txXfrm rot="10800000">
        <a:off x="1792319" y="2095424"/>
        <a:ext cx="228135" cy="228750"/>
      </dsp:txXfrm>
    </dsp:sp>
    <dsp:sp modelId="{6DCFADD6-5151-4060-931B-4362E47754DE}">
      <dsp:nvSpPr>
        <dsp:cNvPr id="0" name=""/>
        <dsp:cNvSpPr/>
      </dsp:nvSpPr>
      <dsp:spPr>
        <a:xfrm>
          <a:off x="3516" y="1748609"/>
          <a:ext cx="1537301" cy="922380"/>
        </a:xfrm>
        <a:prstGeom prst="roundRect">
          <a:avLst>
            <a:gd name="adj" fmla="val 1000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solidFill>
                <a:schemeClr val="tx1"/>
              </a:solidFill>
            </a:rPr>
            <a:t>Đổi thông tin</a:t>
          </a:r>
          <a:endParaRPr lang="en-US" sz="1800" kern="1200">
            <a:solidFill>
              <a:schemeClr val="tx1"/>
            </a:solidFill>
          </a:endParaRPr>
        </a:p>
      </dsp:txBody>
      <dsp:txXfrm>
        <a:off x="30532" y="1775625"/>
        <a:ext cx="1483269" cy="868348"/>
      </dsp:txXfrm>
    </dsp:sp>
    <dsp:sp modelId="{5592A1E5-6435-48A5-B5FB-1F1389A0FDAA}">
      <dsp:nvSpPr>
        <dsp:cNvPr id="0" name=""/>
        <dsp:cNvSpPr/>
      </dsp:nvSpPr>
      <dsp:spPr>
        <a:xfrm rot="5400000">
          <a:off x="609212" y="2778601"/>
          <a:ext cx="325907" cy="38125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solidFill>
              <a:schemeClr val="tx1"/>
            </a:solidFill>
          </a:endParaRPr>
        </a:p>
      </dsp:txBody>
      <dsp:txXfrm rot="-5400000">
        <a:off x="657791" y="2806272"/>
        <a:ext cx="228750" cy="228135"/>
      </dsp:txXfrm>
    </dsp:sp>
    <dsp:sp modelId="{940E40EE-9FFF-4653-8043-F9960ABCFE40}">
      <dsp:nvSpPr>
        <dsp:cNvPr id="0" name=""/>
        <dsp:cNvSpPr/>
      </dsp:nvSpPr>
      <dsp:spPr>
        <a:xfrm>
          <a:off x="3516" y="3285911"/>
          <a:ext cx="1537301" cy="922380"/>
        </a:xfrm>
        <a:prstGeom prst="roundRect">
          <a:avLst>
            <a:gd name="adj" fmla="val 1000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solidFill>
                <a:schemeClr val="tx1"/>
              </a:solidFill>
            </a:rPr>
            <a:t>Xem buổi hiến máu</a:t>
          </a:r>
          <a:endParaRPr lang="en-US" sz="1800" kern="1200">
            <a:solidFill>
              <a:schemeClr val="tx1"/>
            </a:solidFill>
          </a:endParaRPr>
        </a:p>
      </dsp:txBody>
      <dsp:txXfrm>
        <a:off x="30532" y="3312927"/>
        <a:ext cx="1483269" cy="868348"/>
      </dsp:txXfrm>
    </dsp:sp>
    <dsp:sp modelId="{967C1F1E-1AB6-43F3-B115-B7CD2B720BA8}">
      <dsp:nvSpPr>
        <dsp:cNvPr id="0" name=""/>
        <dsp:cNvSpPr/>
      </dsp:nvSpPr>
      <dsp:spPr>
        <a:xfrm>
          <a:off x="1676100" y="3556476"/>
          <a:ext cx="325907" cy="38125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solidFill>
              <a:schemeClr val="tx1"/>
            </a:solidFill>
          </a:endParaRPr>
        </a:p>
      </dsp:txBody>
      <dsp:txXfrm>
        <a:off x="1676100" y="3632726"/>
        <a:ext cx="228135" cy="228750"/>
      </dsp:txXfrm>
    </dsp:sp>
    <dsp:sp modelId="{E403B4B3-9982-479D-AC90-6524FFDA819B}">
      <dsp:nvSpPr>
        <dsp:cNvPr id="0" name=""/>
        <dsp:cNvSpPr/>
      </dsp:nvSpPr>
      <dsp:spPr>
        <a:xfrm>
          <a:off x="2155738" y="3285911"/>
          <a:ext cx="1537301" cy="922380"/>
        </a:xfrm>
        <a:prstGeom prst="roundRect">
          <a:avLst>
            <a:gd name="adj" fmla="val 1000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solidFill>
                <a:schemeClr val="tx1"/>
              </a:solidFill>
            </a:rPr>
            <a:t>Đặt hẹn</a:t>
          </a:r>
          <a:endParaRPr lang="en-US" sz="1800" kern="1200">
            <a:solidFill>
              <a:schemeClr val="tx1"/>
            </a:solidFill>
          </a:endParaRPr>
        </a:p>
      </dsp:txBody>
      <dsp:txXfrm>
        <a:off x="2182754" y="3312927"/>
        <a:ext cx="1483269" cy="868348"/>
      </dsp:txXfrm>
    </dsp:sp>
    <dsp:sp modelId="{CB2CF319-13B1-4F6E-8368-45074AD17B9B}">
      <dsp:nvSpPr>
        <dsp:cNvPr id="0" name=""/>
        <dsp:cNvSpPr/>
      </dsp:nvSpPr>
      <dsp:spPr>
        <a:xfrm>
          <a:off x="3828322" y="3556476"/>
          <a:ext cx="325907" cy="38125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3828322" y="3632726"/>
        <a:ext cx="228135" cy="228750"/>
      </dsp:txXfrm>
    </dsp:sp>
    <dsp:sp modelId="{8E36B6E7-7FEA-469A-850B-BEB65A69625F}">
      <dsp:nvSpPr>
        <dsp:cNvPr id="0" name=""/>
        <dsp:cNvSpPr/>
      </dsp:nvSpPr>
      <dsp:spPr>
        <a:xfrm>
          <a:off x="4307960" y="3285911"/>
          <a:ext cx="1537301" cy="922380"/>
        </a:xfrm>
        <a:prstGeom prst="roundRect">
          <a:avLst>
            <a:gd name="adj" fmla="val 1000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solidFill>
                <a:schemeClr val="tx1"/>
              </a:solidFill>
            </a:rPr>
            <a:t>Xem đặt hẹn</a:t>
          </a:r>
          <a:endParaRPr lang="en-US" sz="1800" kern="1200">
            <a:solidFill>
              <a:schemeClr val="tx1"/>
            </a:solidFill>
          </a:endParaRPr>
        </a:p>
      </dsp:txBody>
      <dsp:txXfrm>
        <a:off x="4334976" y="3312927"/>
        <a:ext cx="1483269" cy="868348"/>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543E50-F418-4C88-8661-D0C9844F0E82}" type="datetimeFigureOut">
              <a:rPr lang="vi-VN" smtClean="0"/>
              <a:t>15/05/2023</a:t>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BF16F-2062-44B3-A0E0-FAC54CE4B986}" type="slidenum">
              <a:rPr lang="vi-VN" smtClean="0"/>
              <a:t>‹#›</a:t>
            </a:fld>
            <a:endParaRPr lang="vi-VN"/>
          </a:p>
        </p:txBody>
      </p:sp>
    </p:spTree>
    <p:extLst>
      <p:ext uri="{BB962C8B-B14F-4D97-AF65-F5344CB8AC3E}">
        <p14:creationId xmlns:p14="http://schemas.microsoft.com/office/powerpoint/2010/main" val="1523537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2716CEC-4EB7-4AF5-B8B4-13A4AA74F184}"/>
              </a:ext>
            </a:extLst>
          </p:cNvPr>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a:t>Click to edit Master title style</a:t>
            </a:r>
          </a:p>
        </p:txBody>
      </p:sp>
      <p:sp>
        <p:nvSpPr>
          <p:cNvPr id="16387" name="Rectangle 3">
            <a:extLst>
              <a:ext uri="{FF2B5EF4-FFF2-40B4-BE49-F238E27FC236}">
                <a16:creationId xmlns:a16="http://schemas.microsoft.com/office/drawing/2014/main" id="{7A8B1175-CAAE-4DE1-9BCE-EE12E1548589}"/>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16388" name="Rectangle 4">
            <a:extLst>
              <a:ext uri="{FF2B5EF4-FFF2-40B4-BE49-F238E27FC236}">
                <a16:creationId xmlns:a16="http://schemas.microsoft.com/office/drawing/2014/main" id="{4EFCFD27-3C59-440E-9355-8E61DE9E9F61}"/>
              </a:ext>
            </a:extLst>
          </p:cNvPr>
          <p:cNvSpPr>
            <a:spLocks noGrp="1" noChangeArrowheads="1"/>
          </p:cNvSpPr>
          <p:nvPr>
            <p:ph type="dt" sz="half" idx="2"/>
          </p:nvPr>
        </p:nvSpPr>
        <p:spPr>
          <a:xfrm>
            <a:off x="609600" y="6245225"/>
            <a:ext cx="1981200" cy="476250"/>
          </a:xfrm>
        </p:spPr>
        <p:txBody>
          <a:bodyPr/>
          <a:lstStyle>
            <a:lvl1pPr>
              <a:defRPr/>
            </a:lvl1pPr>
          </a:lstStyle>
          <a:p>
            <a:endParaRPr lang="en-US" altLang="en-US"/>
          </a:p>
        </p:txBody>
      </p:sp>
      <p:sp>
        <p:nvSpPr>
          <p:cNvPr id="16389" name="Rectangle 5">
            <a:extLst>
              <a:ext uri="{FF2B5EF4-FFF2-40B4-BE49-F238E27FC236}">
                <a16:creationId xmlns:a16="http://schemas.microsoft.com/office/drawing/2014/main" id="{18A37AE1-76EA-4F7C-89AE-6531C0C56B99}"/>
              </a:ext>
            </a:extLst>
          </p:cNvPr>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16390" name="Rectangle 6">
            <a:extLst>
              <a:ext uri="{FF2B5EF4-FFF2-40B4-BE49-F238E27FC236}">
                <a16:creationId xmlns:a16="http://schemas.microsoft.com/office/drawing/2014/main" id="{E348B9C2-253F-43BD-BBE7-0B49698116D7}"/>
              </a:ext>
            </a:extLst>
          </p:cNvPr>
          <p:cNvSpPr>
            <a:spLocks noGrp="1" noChangeArrowheads="1"/>
          </p:cNvSpPr>
          <p:nvPr>
            <p:ph type="sldNum" sz="quarter" idx="4"/>
          </p:nvPr>
        </p:nvSpPr>
        <p:spPr>
          <a:xfrm>
            <a:off x="6716713" y="6230938"/>
            <a:ext cx="2133600" cy="549275"/>
          </a:xfrm>
        </p:spPr>
        <p:txBody>
          <a:bodyPr/>
          <a:lstStyle>
            <a:lvl1pPr>
              <a:defRPr/>
            </a:lvl1pPr>
          </a:lstStyle>
          <a:p>
            <a:fld id="{A15EAB53-327E-4220-A7C8-79A6407182B7}"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2BBF-5276-4192-BA57-B0752687F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8C078B-EB7B-44AD-A4C2-B8DC31D9B6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7DE7E-9122-41D3-A66E-3CDCBCE9C20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AF65EA4-62DF-493C-B19B-64550981D57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64301BB-D36E-4AE2-BE8A-E50EB27CA2B1}"/>
              </a:ext>
            </a:extLst>
          </p:cNvPr>
          <p:cNvSpPr>
            <a:spLocks noGrp="1"/>
          </p:cNvSpPr>
          <p:nvPr>
            <p:ph type="sldNum" sz="quarter" idx="12"/>
          </p:nvPr>
        </p:nvSpPr>
        <p:spPr/>
        <p:txBody>
          <a:bodyPr/>
          <a:lstStyle>
            <a:lvl1pPr>
              <a:defRPr/>
            </a:lvl1pPr>
          </a:lstStyle>
          <a:p>
            <a:fld id="{8B4A5476-CA43-47FE-BA67-73FA2851AFC8}" type="slidenum">
              <a:rPr lang="en-US" altLang="en-US"/>
              <a:pPr/>
              <a:t>‹#›</a:t>
            </a:fld>
            <a:endParaRPr lang="en-US" altLang="en-US"/>
          </a:p>
        </p:txBody>
      </p:sp>
    </p:spTree>
    <p:extLst>
      <p:ext uri="{BB962C8B-B14F-4D97-AF65-F5344CB8AC3E}">
        <p14:creationId xmlns:p14="http://schemas.microsoft.com/office/powerpoint/2010/main" val="52091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5C4325-1A15-4599-B036-9FA60518A530}"/>
              </a:ext>
            </a:extLst>
          </p:cNvPr>
          <p:cNvSpPr>
            <a:spLocks noGrp="1"/>
          </p:cNvSpPr>
          <p:nvPr>
            <p:ph type="title" orient="vert"/>
          </p:nvPr>
        </p:nvSpPr>
        <p:spPr>
          <a:xfrm>
            <a:off x="6781800" y="282575"/>
            <a:ext cx="2057400" cy="60420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92199C-8BFD-4358-9055-518928EAE0B9}"/>
              </a:ext>
            </a:extLst>
          </p:cNvPr>
          <p:cNvSpPr>
            <a:spLocks noGrp="1"/>
          </p:cNvSpPr>
          <p:nvPr>
            <p:ph type="body" orient="vert" idx="1"/>
          </p:nvPr>
        </p:nvSpPr>
        <p:spPr>
          <a:xfrm>
            <a:off x="609600" y="282575"/>
            <a:ext cx="6019800" cy="60420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4E68E-040F-4912-9B7B-725CFB7D631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D139E95-5F5B-4E87-9B2F-A9A70957AB0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C4FE7F3-EC17-415F-863D-DF17690ED1C0}"/>
              </a:ext>
            </a:extLst>
          </p:cNvPr>
          <p:cNvSpPr>
            <a:spLocks noGrp="1"/>
          </p:cNvSpPr>
          <p:nvPr>
            <p:ph type="sldNum" sz="quarter" idx="12"/>
          </p:nvPr>
        </p:nvSpPr>
        <p:spPr/>
        <p:txBody>
          <a:bodyPr/>
          <a:lstStyle>
            <a:lvl1pPr>
              <a:defRPr/>
            </a:lvl1pPr>
          </a:lstStyle>
          <a:p>
            <a:fld id="{74DC5CE5-D93D-42E1-A365-D1BB034BB8AD}" type="slidenum">
              <a:rPr lang="en-US" altLang="en-US"/>
              <a:pPr/>
              <a:t>‹#›</a:t>
            </a:fld>
            <a:endParaRPr lang="en-US" altLang="en-US"/>
          </a:p>
        </p:txBody>
      </p:sp>
    </p:spTree>
    <p:extLst>
      <p:ext uri="{BB962C8B-B14F-4D97-AF65-F5344CB8AC3E}">
        <p14:creationId xmlns:p14="http://schemas.microsoft.com/office/powerpoint/2010/main" val="4378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FED8-62E4-44F9-8635-073E7D21D9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4BF88E-6176-40DB-A4F0-5F9D10D14F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CD7C81-1B47-4037-B98B-75A1F4012D7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15C4BD4-42E2-497A-AD54-B10928A4907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2C080A8-4B04-4A76-AD9D-D3373B2CDFD7}"/>
              </a:ext>
            </a:extLst>
          </p:cNvPr>
          <p:cNvSpPr>
            <a:spLocks noGrp="1"/>
          </p:cNvSpPr>
          <p:nvPr>
            <p:ph type="sldNum" sz="quarter" idx="12"/>
          </p:nvPr>
        </p:nvSpPr>
        <p:spPr/>
        <p:txBody>
          <a:bodyPr/>
          <a:lstStyle>
            <a:lvl1pPr>
              <a:defRPr/>
            </a:lvl1pPr>
          </a:lstStyle>
          <a:p>
            <a:fld id="{0F4F63AB-74FF-4D4D-9C96-7E67E70BF8FF}" type="slidenum">
              <a:rPr lang="en-US" altLang="en-US"/>
              <a:pPr/>
              <a:t>‹#›</a:t>
            </a:fld>
            <a:endParaRPr lang="en-US" altLang="en-US"/>
          </a:p>
        </p:txBody>
      </p:sp>
    </p:spTree>
    <p:extLst>
      <p:ext uri="{BB962C8B-B14F-4D97-AF65-F5344CB8AC3E}">
        <p14:creationId xmlns:p14="http://schemas.microsoft.com/office/powerpoint/2010/main" val="292051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E863-2F38-493E-AC5F-35F839ABEA4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71EE57-4E33-4768-BDE6-1E42E78CC47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71F47056-25E1-4B67-85BD-73087B72E97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94B0AFD-04FE-4D58-8BBC-B3312F4708E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640AEAA-EABC-4389-89FD-1194EAE5C62C}"/>
              </a:ext>
            </a:extLst>
          </p:cNvPr>
          <p:cNvSpPr>
            <a:spLocks noGrp="1"/>
          </p:cNvSpPr>
          <p:nvPr>
            <p:ph type="sldNum" sz="quarter" idx="12"/>
          </p:nvPr>
        </p:nvSpPr>
        <p:spPr/>
        <p:txBody>
          <a:bodyPr/>
          <a:lstStyle>
            <a:lvl1pPr>
              <a:defRPr/>
            </a:lvl1pPr>
          </a:lstStyle>
          <a:p>
            <a:fld id="{0FF88ED3-DC84-4DB0-B233-29AE8689A18E}" type="slidenum">
              <a:rPr lang="en-US" altLang="en-US"/>
              <a:pPr/>
              <a:t>‹#›</a:t>
            </a:fld>
            <a:endParaRPr lang="en-US" altLang="en-US"/>
          </a:p>
        </p:txBody>
      </p:sp>
    </p:spTree>
    <p:extLst>
      <p:ext uri="{BB962C8B-B14F-4D97-AF65-F5344CB8AC3E}">
        <p14:creationId xmlns:p14="http://schemas.microsoft.com/office/powerpoint/2010/main" val="37510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3C47-6B83-4D40-8FFA-423CDED83F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5CE053-7F00-4D26-A49E-468074BDA09E}"/>
              </a:ext>
            </a:extLst>
          </p:cNvPr>
          <p:cNvSpPr>
            <a:spLocks noGrp="1"/>
          </p:cNvSpPr>
          <p:nvPr>
            <p:ph sz="half" idx="1"/>
          </p:nvPr>
        </p:nvSpPr>
        <p:spPr>
          <a:xfrm>
            <a:off x="609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7BA0AC-734F-47AA-97FD-4DA7FEF918C4}"/>
              </a:ext>
            </a:extLst>
          </p:cNvPr>
          <p:cNvSpPr>
            <a:spLocks noGrp="1"/>
          </p:cNvSpPr>
          <p:nvPr>
            <p:ph sz="half" idx="2"/>
          </p:nvPr>
        </p:nvSpPr>
        <p:spPr>
          <a:xfrm>
            <a:off x="4800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211179-6CFA-425B-9D7F-2BE02065447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A6E626E-637B-499E-9E2C-ACC64C09C73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177475E-6A5C-42A5-8A22-584439427149}"/>
              </a:ext>
            </a:extLst>
          </p:cNvPr>
          <p:cNvSpPr>
            <a:spLocks noGrp="1"/>
          </p:cNvSpPr>
          <p:nvPr>
            <p:ph type="sldNum" sz="quarter" idx="12"/>
          </p:nvPr>
        </p:nvSpPr>
        <p:spPr/>
        <p:txBody>
          <a:bodyPr/>
          <a:lstStyle>
            <a:lvl1pPr>
              <a:defRPr/>
            </a:lvl1pPr>
          </a:lstStyle>
          <a:p>
            <a:fld id="{3D79D017-4D2B-4917-98EC-EFDC1350D1A8}" type="slidenum">
              <a:rPr lang="en-US" altLang="en-US"/>
              <a:pPr/>
              <a:t>‹#›</a:t>
            </a:fld>
            <a:endParaRPr lang="en-US" altLang="en-US"/>
          </a:p>
        </p:txBody>
      </p:sp>
    </p:spTree>
    <p:extLst>
      <p:ext uri="{BB962C8B-B14F-4D97-AF65-F5344CB8AC3E}">
        <p14:creationId xmlns:p14="http://schemas.microsoft.com/office/powerpoint/2010/main" val="137339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F325-80E3-4F90-BD69-5037DB90DF2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DC193B-2F0E-4826-9109-B6307A9C06F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A24B64-B380-470F-9CDE-73C0D43F6775}"/>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90F4E0-0F61-4F55-8A7A-765984DF786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95C38B-8A04-4272-A3E6-393D9555554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6373DA-5867-4829-AD43-C6FCC79A803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021764FC-FDFA-416E-997C-F691587D4AF2}"/>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7E741E6-72FD-4F69-97E8-CAC734DCE79A}"/>
              </a:ext>
            </a:extLst>
          </p:cNvPr>
          <p:cNvSpPr>
            <a:spLocks noGrp="1"/>
          </p:cNvSpPr>
          <p:nvPr>
            <p:ph type="sldNum" sz="quarter" idx="12"/>
          </p:nvPr>
        </p:nvSpPr>
        <p:spPr/>
        <p:txBody>
          <a:bodyPr/>
          <a:lstStyle>
            <a:lvl1pPr>
              <a:defRPr/>
            </a:lvl1pPr>
          </a:lstStyle>
          <a:p>
            <a:fld id="{D3F7F60C-663B-45B5-8BAA-0CD5F56CC8F6}" type="slidenum">
              <a:rPr lang="en-US" altLang="en-US"/>
              <a:pPr/>
              <a:t>‹#›</a:t>
            </a:fld>
            <a:endParaRPr lang="en-US" altLang="en-US"/>
          </a:p>
        </p:txBody>
      </p:sp>
    </p:spTree>
    <p:extLst>
      <p:ext uri="{BB962C8B-B14F-4D97-AF65-F5344CB8AC3E}">
        <p14:creationId xmlns:p14="http://schemas.microsoft.com/office/powerpoint/2010/main" val="226211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B71A-EE87-467A-AD67-4ECCFB0E52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EB2EF-2DBC-41CB-8232-B6E49BCBA6FA}"/>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EA583847-6C7C-4715-98B9-D40636DA2722}"/>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5F0D5148-3F8F-464B-A3E1-5F680B454153}"/>
              </a:ext>
            </a:extLst>
          </p:cNvPr>
          <p:cNvSpPr>
            <a:spLocks noGrp="1"/>
          </p:cNvSpPr>
          <p:nvPr>
            <p:ph type="sldNum" sz="quarter" idx="12"/>
          </p:nvPr>
        </p:nvSpPr>
        <p:spPr/>
        <p:txBody>
          <a:bodyPr/>
          <a:lstStyle>
            <a:lvl1pPr>
              <a:defRPr/>
            </a:lvl1pPr>
          </a:lstStyle>
          <a:p>
            <a:fld id="{C49BD403-5F74-427A-8423-78614D45D9C1}" type="slidenum">
              <a:rPr lang="en-US" altLang="en-US"/>
              <a:pPr/>
              <a:t>‹#›</a:t>
            </a:fld>
            <a:endParaRPr lang="en-US" altLang="en-US"/>
          </a:p>
        </p:txBody>
      </p:sp>
    </p:spTree>
    <p:extLst>
      <p:ext uri="{BB962C8B-B14F-4D97-AF65-F5344CB8AC3E}">
        <p14:creationId xmlns:p14="http://schemas.microsoft.com/office/powerpoint/2010/main" val="12902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D4DB3-3677-453C-AD63-255313C4E429}"/>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991E578C-2E20-4473-943A-093C5C3141E8}"/>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FA3681F5-37CC-4FFE-98C1-BDE69E1382C8}"/>
              </a:ext>
            </a:extLst>
          </p:cNvPr>
          <p:cNvSpPr>
            <a:spLocks noGrp="1"/>
          </p:cNvSpPr>
          <p:nvPr>
            <p:ph type="sldNum" sz="quarter" idx="12"/>
          </p:nvPr>
        </p:nvSpPr>
        <p:spPr/>
        <p:txBody>
          <a:bodyPr/>
          <a:lstStyle>
            <a:lvl1pPr>
              <a:defRPr/>
            </a:lvl1pPr>
          </a:lstStyle>
          <a:p>
            <a:fld id="{A8445B6F-8FF7-4085-BE97-4B03885D15AA}" type="slidenum">
              <a:rPr lang="en-US" altLang="en-US"/>
              <a:pPr/>
              <a:t>‹#›</a:t>
            </a:fld>
            <a:endParaRPr lang="en-US" altLang="en-US"/>
          </a:p>
        </p:txBody>
      </p:sp>
    </p:spTree>
    <p:extLst>
      <p:ext uri="{BB962C8B-B14F-4D97-AF65-F5344CB8AC3E}">
        <p14:creationId xmlns:p14="http://schemas.microsoft.com/office/powerpoint/2010/main" val="303527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0611-3704-4861-BD88-F503F43FAF8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DB25AB-F178-4E56-A78A-D3E5D8B2D9E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8C3404-B5CD-41A1-BD0C-CEB1CDB8733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903B3B-2157-4986-A6D1-D21E38C8156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A6720C0-253D-4EFB-8A0E-096A4FC7527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B78D71A-2EC3-4B1C-AE98-CEF4BA88B48C}"/>
              </a:ext>
            </a:extLst>
          </p:cNvPr>
          <p:cNvSpPr>
            <a:spLocks noGrp="1"/>
          </p:cNvSpPr>
          <p:nvPr>
            <p:ph type="sldNum" sz="quarter" idx="12"/>
          </p:nvPr>
        </p:nvSpPr>
        <p:spPr/>
        <p:txBody>
          <a:bodyPr/>
          <a:lstStyle>
            <a:lvl1pPr>
              <a:defRPr/>
            </a:lvl1pPr>
          </a:lstStyle>
          <a:p>
            <a:fld id="{75A644C7-8C57-4BC2-BD31-5EE7CB8540FD}" type="slidenum">
              <a:rPr lang="en-US" altLang="en-US"/>
              <a:pPr/>
              <a:t>‹#›</a:t>
            </a:fld>
            <a:endParaRPr lang="en-US" altLang="en-US"/>
          </a:p>
        </p:txBody>
      </p:sp>
    </p:spTree>
    <p:extLst>
      <p:ext uri="{BB962C8B-B14F-4D97-AF65-F5344CB8AC3E}">
        <p14:creationId xmlns:p14="http://schemas.microsoft.com/office/powerpoint/2010/main" val="232487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A99F-9EE0-4942-BCEE-A1E732C0F4E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A78B66-2785-4358-A99C-30D13EE9AD3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38E7B7-693B-436C-ACFB-D578D6C853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59676D-A17F-46ED-B322-996E92CC669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398B656-A461-4B3F-8ECD-A1C58EEC5D5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705B36D-F955-462B-899C-F46A6F9E5B53}"/>
              </a:ext>
            </a:extLst>
          </p:cNvPr>
          <p:cNvSpPr>
            <a:spLocks noGrp="1"/>
          </p:cNvSpPr>
          <p:nvPr>
            <p:ph type="sldNum" sz="quarter" idx="12"/>
          </p:nvPr>
        </p:nvSpPr>
        <p:spPr/>
        <p:txBody>
          <a:bodyPr/>
          <a:lstStyle>
            <a:lvl1pPr>
              <a:defRPr/>
            </a:lvl1pPr>
          </a:lstStyle>
          <a:p>
            <a:fld id="{2B64E658-6E24-430E-B2BE-9BADE501346F}" type="slidenum">
              <a:rPr lang="en-US" altLang="en-US"/>
              <a:pPr/>
              <a:t>‹#›</a:t>
            </a:fld>
            <a:endParaRPr lang="en-US" altLang="en-US"/>
          </a:p>
        </p:txBody>
      </p:sp>
    </p:spTree>
    <p:extLst>
      <p:ext uri="{BB962C8B-B14F-4D97-AF65-F5344CB8AC3E}">
        <p14:creationId xmlns:p14="http://schemas.microsoft.com/office/powerpoint/2010/main" val="145965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1405D41-0CC5-41DF-A29F-0509945FC107}"/>
              </a:ext>
            </a:extLst>
          </p:cNvPr>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E07D3DA-2B85-42CC-8062-8B65F67586B0}"/>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E07E20C1-4C65-4624-AA2D-747E84F1D3CB}"/>
              </a:ext>
            </a:extLst>
          </p:cNvPr>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DF6370B7-BED3-4B38-A932-BD0A5880CB44}"/>
              </a:ext>
            </a:extLst>
          </p:cNvPr>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848F6441-6898-4A31-A185-8673B9B54ACB}"/>
              </a:ext>
            </a:extLst>
          </p:cNvPr>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06FFC55-A7E0-43C6-B48A-D297196E04B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CDA1651-B184-4C83-9729-35D701BE495A}"/>
              </a:ext>
            </a:extLst>
          </p:cNvPr>
          <p:cNvSpPr>
            <a:spLocks noGrp="1" noChangeArrowheads="1"/>
          </p:cNvSpPr>
          <p:nvPr>
            <p:ph type="ctrTitle"/>
          </p:nvPr>
        </p:nvSpPr>
        <p:spPr>
          <a:xfrm>
            <a:off x="1752600" y="0"/>
            <a:ext cx="7848600" cy="1295400"/>
          </a:xfrm>
        </p:spPr>
        <p:txBody>
          <a:bodyPr/>
          <a:lstStyle/>
          <a:p>
            <a:pPr algn="ctr"/>
            <a:r>
              <a:rPr lang="en-US" sz="2800">
                <a:solidFill>
                  <a:schemeClr val="tx1"/>
                </a:solidFill>
              </a:rPr>
              <a:t>LUẬN VĂN TỐT </a:t>
            </a:r>
            <a:r>
              <a:rPr lang="en-US" sz="2800" smtClean="0">
                <a:solidFill>
                  <a:schemeClr val="tx1"/>
                </a:solidFill>
              </a:rPr>
              <a:t>NGHIỆP</a:t>
            </a:r>
            <a:r>
              <a:rPr lang="en-US" sz="2800">
                <a:solidFill>
                  <a:schemeClr val="tx1"/>
                </a:solidFill>
              </a:rPr>
              <a:t/>
            </a:r>
            <a:br>
              <a:rPr lang="en-US" sz="2800">
                <a:solidFill>
                  <a:schemeClr val="tx1"/>
                </a:solidFill>
              </a:rPr>
            </a:br>
            <a:r>
              <a:rPr lang="en-US" sz="2800">
                <a:solidFill>
                  <a:schemeClr val="tx1"/>
                </a:solidFill>
              </a:rPr>
              <a:t>NGÀNH CÔNG NGHỆ THÔNG TIN</a:t>
            </a:r>
            <a:endParaRPr lang="en-US" altLang="en-US" sz="2800">
              <a:solidFill>
                <a:schemeClr val="tx1"/>
              </a:solidFill>
            </a:endParaRPr>
          </a:p>
        </p:txBody>
      </p:sp>
      <p:sp>
        <p:nvSpPr>
          <p:cNvPr id="2051" name="Rectangle 3">
            <a:extLst>
              <a:ext uri="{FF2B5EF4-FFF2-40B4-BE49-F238E27FC236}">
                <a16:creationId xmlns:a16="http://schemas.microsoft.com/office/drawing/2014/main" id="{80E355BD-3478-446D-BADE-5B579DF2FF15}"/>
              </a:ext>
            </a:extLst>
          </p:cNvPr>
          <p:cNvSpPr>
            <a:spLocks noGrp="1" noChangeArrowheads="1"/>
          </p:cNvSpPr>
          <p:nvPr>
            <p:ph type="subTitle" idx="1"/>
          </p:nvPr>
        </p:nvSpPr>
        <p:spPr>
          <a:xfrm>
            <a:off x="1371600" y="1828800"/>
            <a:ext cx="6553200" cy="2096643"/>
          </a:xfrm>
        </p:spPr>
        <p:txBody>
          <a:bodyPr/>
          <a:lstStyle/>
          <a:p>
            <a:r>
              <a:rPr lang="en-US" altLang="en-US" smtClean="0">
                <a:solidFill>
                  <a:schemeClr val="tx1"/>
                </a:solidFill>
              </a:rPr>
              <a:t>Đề tài:</a:t>
            </a:r>
          </a:p>
          <a:p>
            <a:r>
              <a:rPr lang="en-US" altLang="en-US" smtClean="0">
                <a:solidFill>
                  <a:schemeClr val="tx1"/>
                </a:solidFill>
              </a:rPr>
              <a:t> </a:t>
            </a:r>
            <a:r>
              <a:rPr lang="en-US" altLang="en-US" sz="2400" b="1">
                <a:solidFill>
                  <a:schemeClr val="tx1"/>
                </a:solidFill>
              </a:rPr>
              <a:t>XÂY DỰNG HỆ THỐNG PHẦN MỀM HỖ TRỢ CÔNG TÁC HIẾN MÁU NHÂN ĐẠO</a:t>
            </a:r>
          </a:p>
          <a:p>
            <a:r>
              <a:rPr lang="en-US" altLang="en-US" sz="2400" b="1">
                <a:solidFill>
                  <a:schemeClr val="tx1"/>
                </a:solidFill>
              </a:rPr>
              <a:t>(BLOOD DONATION MANAGEMENT SOFTWARE SYSTEM)</a:t>
            </a:r>
          </a:p>
          <a:p>
            <a:pPr algn="l"/>
            <a:endParaRPr lang="en-US" altLang="en-US" sz="1400" b="1" i="1" smtClean="0">
              <a:solidFill>
                <a:schemeClr val="tx1"/>
              </a:solidFill>
            </a:endParaRPr>
          </a:p>
          <a:p>
            <a:pPr algn="l"/>
            <a:r>
              <a:rPr lang="en-US" altLang="en-US" sz="1400" b="1" i="1" smtClean="0">
                <a:solidFill>
                  <a:schemeClr val="tx1"/>
                </a:solidFill>
              </a:rPr>
              <a:t>Giảng viên hướng dẫn:          Hội đồng phản biện:   	Sinh viên thực hiện:</a:t>
            </a:r>
          </a:p>
          <a:p>
            <a:pPr algn="l"/>
            <a:r>
              <a:rPr lang="en-US" altLang="en-US" sz="1200" smtClean="0">
                <a:solidFill>
                  <a:schemeClr val="tx1"/>
                </a:solidFill>
              </a:rPr>
              <a:t>TS. Thái Minh Tuấn	              Th.S. Nguyễn Minh Trung           Phan Thái Hiền</a:t>
            </a:r>
          </a:p>
          <a:p>
            <a:pPr algn="l"/>
            <a:r>
              <a:rPr lang="en-US" altLang="en-US" sz="1200">
                <a:solidFill>
                  <a:schemeClr val="tx1"/>
                </a:solidFill>
              </a:rPr>
              <a:t>	</a:t>
            </a:r>
            <a:r>
              <a:rPr lang="en-US" altLang="en-US" sz="1200" smtClean="0">
                <a:solidFill>
                  <a:schemeClr val="tx1"/>
                </a:solidFill>
              </a:rPr>
              <a:t>	              TS. Bùi Võ Quốc Bảo                  MSSV: B1900241</a:t>
            </a:r>
          </a:p>
          <a:p>
            <a:pPr algn="l"/>
            <a:r>
              <a:rPr lang="en-US" altLang="en-US" sz="1200">
                <a:solidFill>
                  <a:schemeClr val="tx1"/>
                </a:solidFill>
              </a:rPr>
              <a:t>	</a:t>
            </a:r>
            <a:r>
              <a:rPr lang="en-US" altLang="en-US" sz="1200" smtClean="0">
                <a:solidFill>
                  <a:schemeClr val="tx1"/>
                </a:solidFill>
              </a:rPr>
              <a:t>	               TS. Thái Minh Tuấn</a:t>
            </a:r>
          </a:p>
          <a:p>
            <a:pPr algn="l"/>
            <a:endParaRPr lang="en-US" altLang="en-US" sz="2000" smtClean="0">
              <a:solidFill>
                <a:schemeClr val="tx1"/>
              </a:solidFill>
            </a:endParaRPr>
          </a:p>
        </p:txBody>
      </p:sp>
      <p:sp>
        <p:nvSpPr>
          <p:cNvPr id="2" name="Slide Number Placeholder 1"/>
          <p:cNvSpPr>
            <a:spLocks noGrp="1"/>
          </p:cNvSpPr>
          <p:nvPr>
            <p:ph type="sldNum" sz="quarter" idx="4"/>
          </p:nvPr>
        </p:nvSpPr>
        <p:spPr/>
        <p:txBody>
          <a:bodyPr/>
          <a:lstStyle/>
          <a:p>
            <a:fld id="{A15EAB53-327E-4220-A7C8-79A6407182B7}" type="slidenum">
              <a:rPr lang="en-US" altLang="en-US" smtClean="0"/>
              <a:pPr/>
              <a:t>1</a:t>
            </a:fld>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solidFill>
                  <a:schemeClr val="tx1"/>
                </a:solidFill>
              </a:rPr>
              <a:t>Các chức năng chính</a:t>
            </a:r>
            <a:endParaRPr lang="vi-VN"/>
          </a:p>
        </p:txBody>
      </p:sp>
      <p:sp>
        <p:nvSpPr>
          <p:cNvPr id="3" name="Content Placeholder 2"/>
          <p:cNvSpPr>
            <a:spLocks noGrp="1"/>
          </p:cNvSpPr>
          <p:nvPr>
            <p:ph idx="1"/>
          </p:nvPr>
        </p:nvSpPr>
        <p:spPr/>
        <p:txBody>
          <a:bodyPr/>
          <a:lstStyle/>
          <a:p>
            <a:pPr marL="514350" indent="-514350">
              <a:buFont typeface="+mj-lt"/>
              <a:buAutoNum type="arabicPeriod" startAt="2"/>
            </a:pPr>
            <a:r>
              <a:rPr lang="en-US" b="1">
                <a:solidFill>
                  <a:schemeClr val="tx1"/>
                </a:solidFill>
              </a:rPr>
              <a:t>Chức năng </a:t>
            </a:r>
            <a:r>
              <a:rPr lang="en-US" b="1" smtClean="0">
                <a:solidFill>
                  <a:schemeClr val="tx1"/>
                </a:solidFill>
              </a:rPr>
              <a:t>hỗ trợ hiến máu:</a:t>
            </a:r>
            <a:endParaRPr lang="en-US" b="1">
              <a:solidFill>
                <a:schemeClr val="tx1"/>
              </a:solidFill>
            </a:endParaRPr>
          </a:p>
          <a:p>
            <a:pPr lvl="0" algn="just">
              <a:buFontTx/>
              <a:buChar char="-"/>
            </a:pPr>
            <a:r>
              <a:rPr lang="en-US" sz="2400">
                <a:solidFill>
                  <a:srgbClr val="000000"/>
                </a:solidFill>
              </a:rPr>
              <a:t>Chức năng được tạo ra nhằm mục đích </a:t>
            </a:r>
            <a:r>
              <a:rPr lang="en-US" sz="2400" smtClean="0">
                <a:solidFill>
                  <a:srgbClr val="000000"/>
                </a:solidFill>
              </a:rPr>
              <a:t>giúp cho những người hỗ trợ tại buổi hiến máu đơn giản hóa và giảm thời gian các công tác nhập liệu tại buổi hiến.</a:t>
            </a:r>
          </a:p>
          <a:p>
            <a:pPr lvl="0" algn="just">
              <a:buFontTx/>
              <a:buChar char="-"/>
            </a:pPr>
            <a:r>
              <a:rPr lang="en-US" sz="2400" smtClean="0">
                <a:solidFill>
                  <a:srgbClr val="000000"/>
                </a:solidFill>
              </a:rPr>
              <a:t>Ngoài ra chức năng này còn giúp xem thông tin về người hẹn hiến máu</a:t>
            </a:r>
          </a:p>
          <a:p>
            <a:pPr lvl="0" algn="just">
              <a:buFontTx/>
              <a:buChar char="-"/>
            </a:pPr>
            <a:r>
              <a:rPr lang="en-US" sz="2400" smtClean="0">
                <a:solidFill>
                  <a:srgbClr val="000000"/>
                </a:solidFill>
              </a:rPr>
              <a:t>Chức năng hỗ trợ hiến máu có thể sử dụng bởi cả quản trị viên và nhân viên nhưng được ưu tiên sử dụng dưới vai trò của nhân viên.</a:t>
            </a:r>
          </a:p>
          <a:p>
            <a:pPr marL="0" lvl="0" indent="0" algn="just">
              <a:buNone/>
            </a:pPr>
            <a:endParaRPr lang="en-US" sz="2400">
              <a:solidFill>
                <a:srgbClr val="000000"/>
              </a:solidFill>
            </a:endParaRPr>
          </a:p>
          <a:p>
            <a:endParaRPr lang="vi-VN"/>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pPr/>
              <a:t>10</a:t>
            </a:fld>
            <a:endParaRPr lang="en-US" altLang="en-US"/>
          </a:p>
        </p:txBody>
      </p:sp>
    </p:spTree>
    <p:extLst>
      <p:ext uri="{BB962C8B-B14F-4D97-AF65-F5344CB8AC3E}">
        <p14:creationId xmlns:p14="http://schemas.microsoft.com/office/powerpoint/2010/main" val="22723925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solidFill>
                  <a:schemeClr val="tx1"/>
                </a:solidFill>
              </a:rPr>
              <a:t>Các chức năng chính</a:t>
            </a:r>
            <a:endParaRPr lang="vi-VN"/>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pPr/>
              <a:t>11</a:t>
            </a:fld>
            <a:endParaRPr lang="en-US" altLang="en-US"/>
          </a:p>
        </p:txBody>
      </p:sp>
      <p:pic>
        <p:nvPicPr>
          <p:cNvPr id="5" name="Content Placeholder 4"/>
          <p:cNvPicPr>
            <a:picLocks noGrp="1"/>
          </p:cNvPicPr>
          <p:nvPr>
            <p:ph idx="1"/>
          </p:nvPr>
        </p:nvPicPr>
        <p:blipFill>
          <a:blip r:embed="rId2"/>
          <a:stretch>
            <a:fillRect/>
          </a:stretch>
        </p:blipFill>
        <p:spPr>
          <a:xfrm>
            <a:off x="1219200" y="1538328"/>
            <a:ext cx="7239000" cy="1669970"/>
          </a:xfrm>
          <a:prstGeom prst="rect">
            <a:avLst/>
          </a:prstGeom>
        </p:spPr>
      </p:pic>
      <p:pic>
        <p:nvPicPr>
          <p:cNvPr id="6" name="Picture 5"/>
          <p:cNvPicPr/>
          <p:nvPr/>
        </p:nvPicPr>
        <p:blipFill>
          <a:blip r:embed="rId3"/>
          <a:stretch>
            <a:fillRect/>
          </a:stretch>
        </p:blipFill>
        <p:spPr>
          <a:xfrm>
            <a:off x="2048827" y="3276600"/>
            <a:ext cx="5579745" cy="2667000"/>
          </a:xfrm>
          <a:prstGeom prst="rect">
            <a:avLst/>
          </a:prstGeom>
        </p:spPr>
      </p:pic>
      <p:sp>
        <p:nvSpPr>
          <p:cNvPr id="7" name="TextBox 6"/>
          <p:cNvSpPr txBox="1"/>
          <p:nvPr/>
        </p:nvSpPr>
        <p:spPr>
          <a:xfrm>
            <a:off x="1820091" y="6041509"/>
            <a:ext cx="5943600" cy="369332"/>
          </a:xfrm>
          <a:prstGeom prst="rect">
            <a:avLst/>
          </a:prstGeom>
          <a:noFill/>
        </p:spPr>
        <p:txBody>
          <a:bodyPr wrap="square" rtlCol="0">
            <a:spAutoFit/>
          </a:bodyPr>
          <a:lstStyle/>
          <a:p>
            <a:r>
              <a:rPr lang="en-US" smtClean="0"/>
              <a:t>Giao diện hỗ trợ hiến máu và xem danh sách đặt hẹn</a:t>
            </a:r>
            <a:endParaRPr lang="vi-VN"/>
          </a:p>
        </p:txBody>
      </p:sp>
    </p:spTree>
    <p:extLst>
      <p:ext uri="{BB962C8B-B14F-4D97-AF65-F5344CB8AC3E}">
        <p14:creationId xmlns:p14="http://schemas.microsoft.com/office/powerpoint/2010/main" val="36231655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solidFill>
                  <a:schemeClr val="tx1"/>
                </a:solidFill>
              </a:rPr>
              <a:t>Các chức năng chính</a:t>
            </a:r>
            <a:endParaRPr lang="vi-VN"/>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pPr/>
              <a:t>12</a:t>
            </a:fld>
            <a:endParaRPr lang="en-US" altLang="en-US"/>
          </a:p>
        </p:txBody>
      </p:sp>
      <p:pic>
        <p:nvPicPr>
          <p:cNvPr id="5" name="Content Placeholder 4"/>
          <p:cNvPicPr>
            <a:picLocks noGrp="1"/>
          </p:cNvPicPr>
          <p:nvPr>
            <p:ph idx="1"/>
          </p:nvPr>
        </p:nvPicPr>
        <p:blipFill>
          <a:blip r:embed="rId2"/>
          <a:stretch>
            <a:fillRect/>
          </a:stretch>
        </p:blipFill>
        <p:spPr>
          <a:xfrm>
            <a:off x="914400" y="1524000"/>
            <a:ext cx="7569926" cy="2362200"/>
          </a:xfrm>
          <a:prstGeom prst="rect">
            <a:avLst/>
          </a:prstGeom>
        </p:spPr>
      </p:pic>
      <p:pic>
        <p:nvPicPr>
          <p:cNvPr id="6" name="Picture 5"/>
          <p:cNvPicPr/>
          <p:nvPr/>
        </p:nvPicPr>
        <p:blipFill>
          <a:blip r:embed="rId3"/>
          <a:stretch>
            <a:fillRect/>
          </a:stretch>
        </p:blipFill>
        <p:spPr>
          <a:xfrm>
            <a:off x="3429000" y="4038600"/>
            <a:ext cx="2799715" cy="1752600"/>
          </a:xfrm>
          <a:prstGeom prst="rect">
            <a:avLst/>
          </a:prstGeom>
        </p:spPr>
      </p:pic>
      <p:sp>
        <p:nvSpPr>
          <p:cNvPr id="7" name="TextBox 6"/>
          <p:cNvSpPr txBox="1"/>
          <p:nvPr/>
        </p:nvSpPr>
        <p:spPr>
          <a:xfrm>
            <a:off x="1600200" y="5954486"/>
            <a:ext cx="6781800" cy="369332"/>
          </a:xfrm>
          <a:prstGeom prst="rect">
            <a:avLst/>
          </a:prstGeom>
          <a:noFill/>
        </p:spPr>
        <p:txBody>
          <a:bodyPr wrap="square" rtlCol="0">
            <a:spAutoFit/>
          </a:bodyPr>
          <a:lstStyle/>
          <a:p>
            <a:r>
              <a:rPr lang="en-US" smtClean="0"/>
              <a:t>Giao diện nhập thông tin hiến máu và form thêm người hiến</a:t>
            </a:r>
            <a:endParaRPr lang="vi-VN"/>
          </a:p>
        </p:txBody>
      </p:sp>
    </p:spTree>
    <p:extLst>
      <p:ext uri="{BB962C8B-B14F-4D97-AF65-F5344CB8AC3E}">
        <p14:creationId xmlns:p14="http://schemas.microsoft.com/office/powerpoint/2010/main" val="668018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solidFill>
                  <a:schemeClr val="tx1"/>
                </a:solidFill>
              </a:rPr>
              <a:t>Các chức năng chính</a:t>
            </a:r>
            <a:endParaRPr lang="vi-VN"/>
          </a:p>
        </p:txBody>
      </p:sp>
      <p:sp>
        <p:nvSpPr>
          <p:cNvPr id="3" name="Content Placeholder 2"/>
          <p:cNvSpPr>
            <a:spLocks noGrp="1"/>
          </p:cNvSpPr>
          <p:nvPr>
            <p:ph idx="1"/>
          </p:nvPr>
        </p:nvSpPr>
        <p:spPr/>
        <p:txBody>
          <a:bodyPr/>
          <a:lstStyle/>
          <a:p>
            <a:pPr marL="514350" indent="-514350">
              <a:buFont typeface="+mj-lt"/>
              <a:buAutoNum type="arabicPeriod" startAt="3"/>
            </a:pPr>
            <a:r>
              <a:rPr lang="en-US" b="1">
                <a:solidFill>
                  <a:schemeClr val="tx1"/>
                </a:solidFill>
              </a:rPr>
              <a:t>Chức năng </a:t>
            </a:r>
            <a:r>
              <a:rPr lang="en-US" b="1" smtClean="0">
                <a:solidFill>
                  <a:schemeClr val="tx1"/>
                </a:solidFill>
              </a:rPr>
              <a:t>đặt hẹn hiến máu:</a:t>
            </a:r>
            <a:endParaRPr lang="en-US" b="1">
              <a:solidFill>
                <a:schemeClr val="tx1"/>
              </a:solidFill>
            </a:endParaRPr>
          </a:p>
          <a:p>
            <a:pPr lvl="0" algn="just">
              <a:buFontTx/>
              <a:buChar char="-"/>
            </a:pPr>
            <a:r>
              <a:rPr lang="en-US" sz="2400">
                <a:solidFill>
                  <a:srgbClr val="000000"/>
                </a:solidFill>
              </a:rPr>
              <a:t>Chức năng được tạo ra nhằm mục đích giúp </a:t>
            </a:r>
            <a:r>
              <a:rPr lang="en-US" sz="2400" smtClean="0">
                <a:solidFill>
                  <a:srgbClr val="000000"/>
                </a:solidFill>
              </a:rPr>
              <a:t>cho người hiến có thể đặt trước lịch để hiến máu, cùng với đó là điền trước các thông tin về sức khỏe bản thân giúp cho buổi hiến máu dễ ra dễ dàng và nhanh chóng hơn.</a:t>
            </a:r>
          </a:p>
          <a:p>
            <a:pPr lvl="0" algn="just">
              <a:buFontTx/>
              <a:buChar char="-"/>
            </a:pPr>
            <a:r>
              <a:rPr lang="en-US" sz="2400" smtClean="0">
                <a:solidFill>
                  <a:srgbClr val="000000"/>
                </a:solidFill>
              </a:rPr>
              <a:t>Chỉ có người có thể hiến mới có thể đặt hẹn và mỗi lần chỉ có thể đặt hẹn cho 1 buổi hiến.</a:t>
            </a:r>
            <a:endParaRPr lang="vi-VN" sz="2000"/>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pPr/>
              <a:t>13</a:t>
            </a:fld>
            <a:endParaRPr lang="en-US" altLang="en-US"/>
          </a:p>
        </p:txBody>
      </p:sp>
    </p:spTree>
    <p:extLst>
      <p:ext uri="{BB962C8B-B14F-4D97-AF65-F5344CB8AC3E}">
        <p14:creationId xmlns:p14="http://schemas.microsoft.com/office/powerpoint/2010/main" val="4884132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solidFill>
                  <a:schemeClr val="tx1"/>
                </a:solidFill>
              </a:rPr>
              <a:t>Các chức năng chính</a:t>
            </a:r>
            <a:endParaRPr lang="vi-VN"/>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pPr/>
              <a:t>14</a:t>
            </a:fld>
            <a:endParaRPr lang="en-US" altLang="en-US"/>
          </a:p>
        </p:txBody>
      </p:sp>
      <p:pic>
        <p:nvPicPr>
          <p:cNvPr id="5" name="Content Placeholder 4"/>
          <p:cNvPicPr>
            <a:picLocks noGrp="1"/>
          </p:cNvPicPr>
          <p:nvPr>
            <p:ph idx="1"/>
          </p:nvPr>
        </p:nvPicPr>
        <p:blipFill>
          <a:blip r:embed="rId2"/>
          <a:stretch>
            <a:fillRect/>
          </a:stretch>
        </p:blipFill>
        <p:spPr>
          <a:xfrm>
            <a:off x="2667000" y="1470207"/>
            <a:ext cx="1905000" cy="4016194"/>
          </a:xfrm>
          <a:prstGeom prst="rect">
            <a:avLst/>
          </a:prstGeom>
        </p:spPr>
      </p:pic>
      <p:pic>
        <p:nvPicPr>
          <p:cNvPr id="6" name="Picture 5"/>
          <p:cNvPicPr/>
          <p:nvPr/>
        </p:nvPicPr>
        <p:blipFill>
          <a:blip r:embed="rId3"/>
          <a:stretch>
            <a:fillRect/>
          </a:stretch>
        </p:blipFill>
        <p:spPr>
          <a:xfrm>
            <a:off x="4876800" y="1470208"/>
            <a:ext cx="1828800" cy="4016194"/>
          </a:xfrm>
          <a:prstGeom prst="rect">
            <a:avLst/>
          </a:prstGeom>
        </p:spPr>
      </p:pic>
      <p:sp>
        <p:nvSpPr>
          <p:cNvPr id="7" name="TextBox 6"/>
          <p:cNvSpPr txBox="1"/>
          <p:nvPr/>
        </p:nvSpPr>
        <p:spPr>
          <a:xfrm>
            <a:off x="2743200" y="5856842"/>
            <a:ext cx="6781800" cy="369332"/>
          </a:xfrm>
          <a:prstGeom prst="rect">
            <a:avLst/>
          </a:prstGeom>
          <a:noFill/>
        </p:spPr>
        <p:txBody>
          <a:bodyPr wrap="square" rtlCol="0">
            <a:spAutoFit/>
          </a:bodyPr>
          <a:lstStyle/>
          <a:p>
            <a:r>
              <a:rPr lang="en-US" smtClean="0"/>
              <a:t>Giao diện các buổi hiến đang tổ chức</a:t>
            </a:r>
            <a:endParaRPr lang="vi-VN"/>
          </a:p>
        </p:txBody>
      </p:sp>
    </p:spTree>
    <p:extLst>
      <p:ext uri="{BB962C8B-B14F-4D97-AF65-F5344CB8AC3E}">
        <p14:creationId xmlns:p14="http://schemas.microsoft.com/office/powerpoint/2010/main" val="1835818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solidFill>
                  <a:schemeClr val="tx1"/>
                </a:solidFill>
              </a:rPr>
              <a:t>Các chức năng chính</a:t>
            </a:r>
            <a:endParaRPr lang="vi-VN"/>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pPr/>
              <a:t>15</a:t>
            </a:fld>
            <a:endParaRPr lang="en-US" altLang="en-US"/>
          </a:p>
        </p:txBody>
      </p:sp>
      <p:pic>
        <p:nvPicPr>
          <p:cNvPr id="5" name="Content Placeholder 4"/>
          <p:cNvPicPr>
            <a:picLocks noGrp="1"/>
          </p:cNvPicPr>
          <p:nvPr>
            <p:ph idx="1"/>
          </p:nvPr>
        </p:nvPicPr>
        <p:blipFill>
          <a:blip r:embed="rId2"/>
          <a:stretch>
            <a:fillRect/>
          </a:stretch>
        </p:blipFill>
        <p:spPr>
          <a:xfrm>
            <a:off x="2743200" y="1540147"/>
            <a:ext cx="1905000" cy="3810000"/>
          </a:xfrm>
          <a:prstGeom prst="rect">
            <a:avLst/>
          </a:prstGeom>
        </p:spPr>
      </p:pic>
      <p:pic>
        <p:nvPicPr>
          <p:cNvPr id="7" name="Picture 6"/>
          <p:cNvPicPr/>
          <p:nvPr/>
        </p:nvPicPr>
        <p:blipFill>
          <a:blip r:embed="rId3"/>
          <a:stretch>
            <a:fillRect/>
          </a:stretch>
        </p:blipFill>
        <p:spPr>
          <a:xfrm>
            <a:off x="4953000" y="1540147"/>
            <a:ext cx="1981200" cy="3810000"/>
          </a:xfrm>
          <a:prstGeom prst="rect">
            <a:avLst/>
          </a:prstGeom>
        </p:spPr>
      </p:pic>
      <p:sp>
        <p:nvSpPr>
          <p:cNvPr id="8" name="TextBox 7"/>
          <p:cNvSpPr txBox="1"/>
          <p:nvPr/>
        </p:nvSpPr>
        <p:spPr>
          <a:xfrm>
            <a:off x="2392680" y="5869906"/>
            <a:ext cx="6781800" cy="369332"/>
          </a:xfrm>
          <a:prstGeom prst="rect">
            <a:avLst/>
          </a:prstGeom>
          <a:noFill/>
        </p:spPr>
        <p:txBody>
          <a:bodyPr wrap="square" rtlCol="0">
            <a:spAutoFit/>
          </a:bodyPr>
          <a:lstStyle/>
          <a:p>
            <a:r>
              <a:rPr lang="en-US" smtClean="0"/>
              <a:t>Giao diện nhập thông tin sức khỏe người hiến</a:t>
            </a:r>
            <a:endParaRPr lang="vi-VN"/>
          </a:p>
        </p:txBody>
      </p:sp>
    </p:spTree>
    <p:extLst>
      <p:ext uri="{BB962C8B-B14F-4D97-AF65-F5344CB8AC3E}">
        <p14:creationId xmlns:p14="http://schemas.microsoft.com/office/powerpoint/2010/main" val="41991351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solidFill>
                  <a:schemeClr val="tx1"/>
                </a:solidFill>
              </a:rPr>
              <a:t>Các chức năng chính</a:t>
            </a:r>
            <a:endParaRPr lang="vi-VN"/>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pPr/>
              <a:t>16</a:t>
            </a:fld>
            <a:endParaRPr lang="en-US" altLang="en-US"/>
          </a:p>
        </p:txBody>
      </p:sp>
      <p:pic>
        <p:nvPicPr>
          <p:cNvPr id="5" name="Content Placeholder 4"/>
          <p:cNvPicPr>
            <a:picLocks noGrp="1"/>
          </p:cNvPicPr>
          <p:nvPr>
            <p:ph idx="1"/>
          </p:nvPr>
        </p:nvPicPr>
        <p:blipFill>
          <a:blip r:embed="rId2"/>
          <a:stretch>
            <a:fillRect/>
          </a:stretch>
        </p:blipFill>
        <p:spPr>
          <a:xfrm>
            <a:off x="3048000" y="1676400"/>
            <a:ext cx="1828800" cy="3881618"/>
          </a:xfrm>
          <a:prstGeom prst="rect">
            <a:avLst/>
          </a:prstGeom>
        </p:spPr>
      </p:pic>
      <p:pic>
        <p:nvPicPr>
          <p:cNvPr id="6" name="Picture 5"/>
          <p:cNvPicPr/>
          <p:nvPr/>
        </p:nvPicPr>
        <p:blipFill>
          <a:blip r:embed="rId3"/>
          <a:stretch>
            <a:fillRect/>
          </a:stretch>
        </p:blipFill>
        <p:spPr>
          <a:xfrm>
            <a:off x="5334000" y="1676400"/>
            <a:ext cx="1752600" cy="3881618"/>
          </a:xfrm>
          <a:prstGeom prst="rect">
            <a:avLst/>
          </a:prstGeom>
        </p:spPr>
      </p:pic>
      <p:sp>
        <p:nvSpPr>
          <p:cNvPr id="7" name="TextBox 6"/>
          <p:cNvSpPr txBox="1"/>
          <p:nvPr/>
        </p:nvSpPr>
        <p:spPr>
          <a:xfrm>
            <a:off x="2819400" y="5707430"/>
            <a:ext cx="6781800" cy="369332"/>
          </a:xfrm>
          <a:prstGeom prst="rect">
            <a:avLst/>
          </a:prstGeom>
          <a:noFill/>
        </p:spPr>
        <p:txBody>
          <a:bodyPr wrap="square" rtlCol="0">
            <a:spAutoFit/>
          </a:bodyPr>
          <a:lstStyle/>
          <a:p>
            <a:r>
              <a:rPr lang="en-US" smtClean="0"/>
              <a:t>Giao diện thông tin đặt hẹn được lưu lại</a:t>
            </a:r>
            <a:endParaRPr lang="vi-VN"/>
          </a:p>
        </p:txBody>
      </p:sp>
    </p:spTree>
    <p:extLst>
      <p:ext uri="{BB962C8B-B14F-4D97-AF65-F5344CB8AC3E}">
        <p14:creationId xmlns:p14="http://schemas.microsoft.com/office/powerpoint/2010/main" val="32618382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solidFill>
                  <a:schemeClr val="tx1"/>
                </a:solidFill>
              </a:rPr>
              <a:t>Các chức năng chính</a:t>
            </a:r>
            <a:endParaRPr lang="vi-VN"/>
          </a:p>
        </p:txBody>
      </p:sp>
      <p:sp>
        <p:nvSpPr>
          <p:cNvPr id="3" name="Content Placeholder 2"/>
          <p:cNvSpPr>
            <a:spLocks noGrp="1"/>
          </p:cNvSpPr>
          <p:nvPr>
            <p:ph idx="1"/>
          </p:nvPr>
        </p:nvSpPr>
        <p:spPr/>
        <p:txBody>
          <a:bodyPr/>
          <a:lstStyle/>
          <a:p>
            <a:pPr marL="514350" lvl="0" indent="-514350">
              <a:buFont typeface="+mj-lt"/>
              <a:buAutoNum type="arabicPeriod" startAt="4"/>
            </a:pPr>
            <a:r>
              <a:rPr lang="en-US" b="1">
                <a:solidFill>
                  <a:srgbClr val="000000"/>
                </a:solidFill>
              </a:rPr>
              <a:t>Chức năng </a:t>
            </a:r>
            <a:r>
              <a:rPr lang="en-US" b="1" smtClean="0">
                <a:solidFill>
                  <a:srgbClr val="000000"/>
                </a:solidFill>
              </a:rPr>
              <a:t>quản lý bài viết:</a:t>
            </a:r>
            <a:endParaRPr lang="en-US" b="1">
              <a:solidFill>
                <a:srgbClr val="000000"/>
              </a:solidFill>
            </a:endParaRPr>
          </a:p>
          <a:p>
            <a:pPr lvl="0" algn="just">
              <a:buFontTx/>
              <a:buChar char="-"/>
            </a:pPr>
            <a:r>
              <a:rPr lang="en-US" sz="2400">
                <a:solidFill>
                  <a:srgbClr val="000000"/>
                </a:solidFill>
              </a:rPr>
              <a:t>Chức năng được tạo ra nhằm mục đích giúp cho người </a:t>
            </a:r>
            <a:r>
              <a:rPr lang="en-US" sz="2400" smtClean="0">
                <a:solidFill>
                  <a:srgbClr val="000000"/>
                </a:solidFill>
              </a:rPr>
              <a:t>hiến có thể liên hệ với nhau khi cần thiết cũng như chia sẽ các thông tin về hiến máu. Cùng với đó là truyền những thông tin của quản trị viên đến cho người hiến.</a:t>
            </a:r>
          </a:p>
          <a:p>
            <a:pPr lvl="0" algn="just">
              <a:buFontTx/>
              <a:buChar char="-"/>
            </a:pPr>
            <a:r>
              <a:rPr lang="en-US" sz="2400" smtClean="0">
                <a:solidFill>
                  <a:srgbClr val="000000"/>
                </a:solidFill>
              </a:rPr>
              <a:t>Bài viết có thể bình luận và thích.</a:t>
            </a:r>
          </a:p>
          <a:p>
            <a:pPr lvl="0" algn="just">
              <a:buFontTx/>
              <a:buChar char="-"/>
            </a:pPr>
            <a:r>
              <a:rPr lang="en-US" sz="2400" smtClean="0">
                <a:solidFill>
                  <a:srgbClr val="000000"/>
                </a:solidFill>
              </a:rPr>
              <a:t>Bài viết chỉ được hiển thị sau khi quản trị viên duyệt bài.</a:t>
            </a:r>
            <a:endParaRPr lang="vi-VN"/>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pPr/>
              <a:t>17</a:t>
            </a:fld>
            <a:endParaRPr lang="en-US" altLang="en-US"/>
          </a:p>
        </p:txBody>
      </p:sp>
    </p:spTree>
    <p:extLst>
      <p:ext uri="{BB962C8B-B14F-4D97-AF65-F5344CB8AC3E}">
        <p14:creationId xmlns:p14="http://schemas.microsoft.com/office/powerpoint/2010/main" val="33961850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solidFill>
                  <a:schemeClr val="tx1"/>
                </a:solidFill>
              </a:rPr>
              <a:t>Các chức năng chính</a:t>
            </a:r>
            <a:endParaRPr lang="vi-VN"/>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pPr/>
              <a:t>18</a:t>
            </a:fld>
            <a:endParaRPr lang="en-US" altLang="en-US"/>
          </a:p>
        </p:txBody>
      </p:sp>
      <p:pic>
        <p:nvPicPr>
          <p:cNvPr id="5" name="Content Placeholder 4"/>
          <p:cNvPicPr>
            <a:picLocks noGrp="1"/>
          </p:cNvPicPr>
          <p:nvPr>
            <p:ph idx="1"/>
          </p:nvPr>
        </p:nvPicPr>
        <p:blipFill>
          <a:blip r:embed="rId2"/>
          <a:stretch>
            <a:fillRect/>
          </a:stretch>
        </p:blipFill>
        <p:spPr>
          <a:xfrm>
            <a:off x="2971800" y="1676400"/>
            <a:ext cx="1752600" cy="4037784"/>
          </a:xfrm>
          <a:prstGeom prst="rect">
            <a:avLst/>
          </a:prstGeom>
        </p:spPr>
      </p:pic>
      <p:pic>
        <p:nvPicPr>
          <p:cNvPr id="6" name="Picture 5"/>
          <p:cNvPicPr/>
          <p:nvPr/>
        </p:nvPicPr>
        <p:blipFill>
          <a:blip r:embed="rId3"/>
          <a:stretch>
            <a:fillRect/>
          </a:stretch>
        </p:blipFill>
        <p:spPr>
          <a:xfrm>
            <a:off x="5271951" y="1676400"/>
            <a:ext cx="1814649" cy="4037784"/>
          </a:xfrm>
          <a:prstGeom prst="rect">
            <a:avLst/>
          </a:prstGeom>
        </p:spPr>
      </p:pic>
      <p:sp>
        <p:nvSpPr>
          <p:cNvPr id="7" name="TextBox 6"/>
          <p:cNvSpPr txBox="1"/>
          <p:nvPr/>
        </p:nvSpPr>
        <p:spPr>
          <a:xfrm>
            <a:off x="2590800" y="5893854"/>
            <a:ext cx="6781800" cy="369332"/>
          </a:xfrm>
          <a:prstGeom prst="rect">
            <a:avLst/>
          </a:prstGeom>
          <a:noFill/>
        </p:spPr>
        <p:txBody>
          <a:bodyPr wrap="square" rtlCol="0">
            <a:spAutoFit/>
          </a:bodyPr>
          <a:lstStyle/>
          <a:p>
            <a:r>
              <a:rPr lang="en-US" smtClean="0"/>
              <a:t>Giao diện trang hiển thị bài viết và trang bài viết</a:t>
            </a:r>
            <a:endParaRPr lang="vi-VN"/>
          </a:p>
        </p:txBody>
      </p:sp>
    </p:spTree>
    <p:extLst>
      <p:ext uri="{BB962C8B-B14F-4D97-AF65-F5344CB8AC3E}">
        <p14:creationId xmlns:p14="http://schemas.microsoft.com/office/powerpoint/2010/main" val="32831565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solidFill>
                  <a:schemeClr val="tx1"/>
                </a:solidFill>
              </a:rPr>
              <a:t>Các chức năng chính</a:t>
            </a:r>
            <a:endParaRPr lang="vi-VN"/>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pPr/>
              <a:t>19</a:t>
            </a:fld>
            <a:endParaRPr lang="en-US" altLang="en-US"/>
          </a:p>
        </p:txBody>
      </p:sp>
      <p:pic>
        <p:nvPicPr>
          <p:cNvPr id="6" name="Content Placeholder 5"/>
          <p:cNvPicPr>
            <a:picLocks noGrp="1"/>
          </p:cNvPicPr>
          <p:nvPr>
            <p:ph idx="1"/>
          </p:nvPr>
        </p:nvPicPr>
        <p:blipFill>
          <a:blip r:embed="rId2"/>
          <a:stretch>
            <a:fillRect/>
          </a:stretch>
        </p:blipFill>
        <p:spPr>
          <a:xfrm>
            <a:off x="4038600" y="1676400"/>
            <a:ext cx="1941337" cy="4005262"/>
          </a:xfrm>
          <a:prstGeom prst="rect">
            <a:avLst/>
          </a:prstGeom>
        </p:spPr>
      </p:pic>
      <p:sp>
        <p:nvSpPr>
          <p:cNvPr id="7" name="TextBox 6"/>
          <p:cNvSpPr txBox="1"/>
          <p:nvPr/>
        </p:nvSpPr>
        <p:spPr>
          <a:xfrm>
            <a:off x="3886200" y="5856843"/>
            <a:ext cx="6781800" cy="369332"/>
          </a:xfrm>
          <a:prstGeom prst="rect">
            <a:avLst/>
          </a:prstGeom>
          <a:noFill/>
        </p:spPr>
        <p:txBody>
          <a:bodyPr wrap="square" rtlCol="0">
            <a:spAutoFit/>
          </a:bodyPr>
          <a:lstStyle/>
          <a:p>
            <a:r>
              <a:rPr lang="en-US" smtClean="0"/>
              <a:t>Giao diện tạo bài viết</a:t>
            </a:r>
            <a:endParaRPr lang="vi-VN"/>
          </a:p>
        </p:txBody>
      </p:sp>
    </p:spTree>
    <p:extLst>
      <p:ext uri="{BB962C8B-B14F-4D97-AF65-F5344CB8AC3E}">
        <p14:creationId xmlns:p14="http://schemas.microsoft.com/office/powerpoint/2010/main" val="232401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chemeClr val="tx1"/>
                </a:solidFill>
              </a:rPr>
              <a:t>Nội dung</a:t>
            </a:r>
            <a:endParaRPr lang="vi-VN">
              <a:solidFill>
                <a:schemeClr val="tx1"/>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vi-VN">
                <a:solidFill>
                  <a:schemeClr val="tx1"/>
                </a:solidFill>
              </a:rPr>
              <a:t>Đặt vấn </a:t>
            </a:r>
            <a:r>
              <a:rPr lang="vi-VN" smtClean="0">
                <a:solidFill>
                  <a:schemeClr val="tx1"/>
                </a:solidFill>
              </a:rPr>
              <a:t>đề.</a:t>
            </a:r>
            <a:endParaRPr lang="en-US" smtClean="0">
              <a:solidFill>
                <a:schemeClr val="tx1"/>
              </a:solidFill>
            </a:endParaRPr>
          </a:p>
          <a:p>
            <a:pPr marL="514350" indent="-514350">
              <a:buFont typeface="+mj-lt"/>
              <a:buAutoNum type="arabicPeriod"/>
            </a:pPr>
            <a:r>
              <a:rPr lang="vi-VN">
                <a:solidFill>
                  <a:schemeClr val="tx1"/>
                </a:solidFill>
              </a:rPr>
              <a:t>Mục tiêu đề </a:t>
            </a:r>
            <a:r>
              <a:rPr lang="vi-VN" smtClean="0">
                <a:solidFill>
                  <a:schemeClr val="tx1"/>
                </a:solidFill>
              </a:rPr>
              <a:t>tài.</a:t>
            </a:r>
            <a:endParaRPr lang="en-US" smtClean="0">
              <a:solidFill>
                <a:schemeClr val="tx1"/>
              </a:solidFill>
            </a:endParaRPr>
          </a:p>
          <a:p>
            <a:pPr marL="514350" indent="-514350">
              <a:buFont typeface="+mj-lt"/>
              <a:buAutoNum type="arabicPeriod"/>
            </a:pPr>
            <a:r>
              <a:rPr lang="vi-VN">
                <a:solidFill>
                  <a:schemeClr val="tx1"/>
                </a:solidFill>
              </a:rPr>
              <a:t>Công </a:t>
            </a:r>
            <a:r>
              <a:rPr lang="vi-VN" smtClean="0">
                <a:solidFill>
                  <a:schemeClr val="tx1"/>
                </a:solidFill>
              </a:rPr>
              <a:t>nghệ </a:t>
            </a:r>
            <a:r>
              <a:rPr lang="vi-VN">
                <a:solidFill>
                  <a:schemeClr val="tx1"/>
                </a:solidFill>
              </a:rPr>
              <a:t>sử </a:t>
            </a:r>
            <a:r>
              <a:rPr lang="vi-VN" smtClean="0">
                <a:solidFill>
                  <a:schemeClr val="tx1"/>
                </a:solidFill>
              </a:rPr>
              <a:t>dụng.</a:t>
            </a:r>
          </a:p>
          <a:p>
            <a:pPr marL="514350" indent="-514350">
              <a:buFont typeface="+mj-lt"/>
              <a:buAutoNum type="arabicPeriod"/>
            </a:pPr>
            <a:r>
              <a:rPr lang="vi-VN" smtClean="0">
                <a:solidFill>
                  <a:schemeClr val="tx1"/>
                </a:solidFill>
              </a:rPr>
              <a:t>Các chức </a:t>
            </a:r>
            <a:r>
              <a:rPr lang="vi-VN">
                <a:solidFill>
                  <a:schemeClr val="tx1"/>
                </a:solidFill>
              </a:rPr>
              <a:t>năng </a:t>
            </a:r>
            <a:r>
              <a:rPr lang="vi-VN" smtClean="0">
                <a:solidFill>
                  <a:schemeClr val="tx1"/>
                </a:solidFill>
              </a:rPr>
              <a:t>chính.</a:t>
            </a:r>
          </a:p>
          <a:p>
            <a:pPr marL="514350" indent="-514350">
              <a:buFont typeface="+mj-lt"/>
              <a:buAutoNum type="arabicPeriod"/>
            </a:pPr>
            <a:r>
              <a:rPr lang="vi-VN" smtClean="0">
                <a:solidFill>
                  <a:schemeClr val="tx1"/>
                </a:solidFill>
              </a:rPr>
              <a:t>Kết </a:t>
            </a:r>
            <a:r>
              <a:rPr lang="vi-VN">
                <a:solidFill>
                  <a:schemeClr val="tx1"/>
                </a:solidFill>
              </a:rPr>
              <a:t>luận và hướng phát </a:t>
            </a:r>
            <a:r>
              <a:rPr lang="vi-VN" smtClean="0">
                <a:solidFill>
                  <a:schemeClr val="tx1"/>
                </a:solidFill>
              </a:rPr>
              <a:t>triển.</a:t>
            </a:r>
          </a:p>
          <a:p>
            <a:pPr marL="514350" indent="-514350">
              <a:buFont typeface="+mj-lt"/>
              <a:buAutoNum type="arabicPeriod"/>
            </a:pPr>
            <a:r>
              <a:rPr lang="vi-VN" smtClean="0">
                <a:solidFill>
                  <a:schemeClr val="tx1"/>
                </a:solidFill>
              </a:rPr>
              <a:t>Kịch bản demo.</a:t>
            </a:r>
          </a:p>
          <a:p>
            <a:pPr marL="514350" indent="-514350">
              <a:buFont typeface="+mj-lt"/>
              <a:buAutoNum type="arabicPeriod"/>
            </a:pPr>
            <a:r>
              <a:rPr lang="vi-VN" smtClean="0">
                <a:solidFill>
                  <a:schemeClr val="tx1"/>
                </a:solidFill>
              </a:rPr>
              <a:t>DEMO.</a:t>
            </a:r>
            <a:endParaRPr lang="vi-VN">
              <a:solidFill>
                <a:schemeClr val="tx1"/>
              </a:solidFill>
            </a:endParaRPr>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pPr/>
              <a:t>2</a:t>
            </a:fld>
            <a:endParaRPr lang="en-US" altLang="en-US"/>
          </a:p>
        </p:txBody>
      </p:sp>
    </p:spTree>
    <p:extLst>
      <p:ext uri="{BB962C8B-B14F-4D97-AF65-F5344CB8AC3E}">
        <p14:creationId xmlns:p14="http://schemas.microsoft.com/office/powerpoint/2010/main" val="13077584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solidFill>
                  <a:schemeClr val="tx1"/>
                </a:solidFill>
              </a:rPr>
              <a:t>Các chức năng chính</a:t>
            </a:r>
            <a:endParaRPr lang="vi-VN"/>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pPr/>
              <a:t>20</a:t>
            </a:fld>
            <a:endParaRPr lang="en-US" altLang="en-US"/>
          </a:p>
        </p:txBody>
      </p:sp>
      <p:pic>
        <p:nvPicPr>
          <p:cNvPr id="5" name="Content Placeholder 4"/>
          <p:cNvPicPr>
            <a:picLocks noGrp="1"/>
          </p:cNvPicPr>
          <p:nvPr>
            <p:ph idx="1"/>
          </p:nvPr>
        </p:nvPicPr>
        <p:blipFill>
          <a:blip r:embed="rId2"/>
          <a:stretch>
            <a:fillRect/>
          </a:stretch>
        </p:blipFill>
        <p:spPr>
          <a:xfrm>
            <a:off x="1371600" y="1600200"/>
            <a:ext cx="6705600" cy="1828800"/>
          </a:xfrm>
          <a:prstGeom prst="rect">
            <a:avLst/>
          </a:prstGeom>
        </p:spPr>
      </p:pic>
      <p:pic>
        <p:nvPicPr>
          <p:cNvPr id="6" name="Picture 5"/>
          <p:cNvPicPr/>
          <p:nvPr/>
        </p:nvPicPr>
        <p:blipFill>
          <a:blip r:embed="rId3"/>
          <a:stretch>
            <a:fillRect/>
          </a:stretch>
        </p:blipFill>
        <p:spPr>
          <a:xfrm>
            <a:off x="2438400" y="3444240"/>
            <a:ext cx="4811486" cy="2514600"/>
          </a:xfrm>
          <a:prstGeom prst="rect">
            <a:avLst/>
          </a:prstGeom>
        </p:spPr>
      </p:pic>
      <p:sp>
        <p:nvSpPr>
          <p:cNvPr id="7" name="TextBox 6"/>
          <p:cNvSpPr txBox="1"/>
          <p:nvPr/>
        </p:nvSpPr>
        <p:spPr>
          <a:xfrm>
            <a:off x="2667000" y="5958840"/>
            <a:ext cx="6781800" cy="369332"/>
          </a:xfrm>
          <a:prstGeom prst="rect">
            <a:avLst/>
          </a:prstGeom>
          <a:noFill/>
        </p:spPr>
        <p:txBody>
          <a:bodyPr wrap="square" rtlCol="0">
            <a:spAutoFit/>
          </a:bodyPr>
          <a:lstStyle/>
          <a:p>
            <a:r>
              <a:rPr lang="en-US" smtClean="0"/>
              <a:t>Giao diện quản lý bài viết và chi tiết bài viết</a:t>
            </a:r>
            <a:endParaRPr lang="vi-VN"/>
          </a:p>
        </p:txBody>
      </p:sp>
    </p:spTree>
    <p:extLst>
      <p:ext uri="{BB962C8B-B14F-4D97-AF65-F5344CB8AC3E}">
        <p14:creationId xmlns:p14="http://schemas.microsoft.com/office/powerpoint/2010/main" val="25904795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solidFill>
                  <a:schemeClr val="tx1"/>
                </a:solidFill>
              </a:rPr>
              <a:t>Kết luận và hướng phát triển</a:t>
            </a:r>
            <a:endParaRPr lang="vi-VN"/>
          </a:p>
        </p:txBody>
      </p:sp>
      <p:sp>
        <p:nvSpPr>
          <p:cNvPr id="3" name="Content Placeholder 2"/>
          <p:cNvSpPr>
            <a:spLocks noGrp="1"/>
          </p:cNvSpPr>
          <p:nvPr>
            <p:ph idx="1"/>
          </p:nvPr>
        </p:nvSpPr>
        <p:spPr/>
        <p:txBody>
          <a:bodyPr/>
          <a:lstStyle/>
          <a:p>
            <a:pPr marL="514350" indent="-514350">
              <a:buFont typeface="+mj-lt"/>
              <a:buAutoNum type="arabicPeriod"/>
            </a:pPr>
            <a:r>
              <a:rPr lang="vi-VN" sz="3200" smtClean="0">
                <a:solidFill>
                  <a:schemeClr val="tx1"/>
                </a:solidFill>
              </a:rPr>
              <a:t>KẾT LUẬN:</a:t>
            </a:r>
          </a:p>
          <a:p>
            <a:pPr marL="0" indent="0">
              <a:buNone/>
            </a:pPr>
            <a:r>
              <a:rPr lang="vi-VN" sz="2200" smtClean="0">
                <a:solidFill>
                  <a:schemeClr val="tx1"/>
                </a:solidFill>
              </a:rPr>
              <a:t>- Luận văn đã hoàn thành những chức năng như kỳ vọng giúp hỗ trợ tốt nhất cho bên tổ chức lẫn người hiến nhưng vẫn còn những hạn chế sau:</a:t>
            </a:r>
          </a:p>
          <a:p>
            <a:r>
              <a:rPr lang="vi-VN" sz="2200" smtClean="0">
                <a:solidFill>
                  <a:schemeClr val="tx1"/>
                </a:solidFill>
              </a:rPr>
              <a:t>Giao </a:t>
            </a:r>
            <a:r>
              <a:rPr lang="vi-VN" sz="2200">
                <a:solidFill>
                  <a:schemeClr val="tx1"/>
                </a:solidFill>
              </a:rPr>
              <a:t>diện vẫn chưa được đẹp mắt, chưa thân thiện với người dùng</a:t>
            </a:r>
            <a:r>
              <a:rPr lang="vi-VN" sz="2200" smtClean="0">
                <a:solidFill>
                  <a:schemeClr val="tx1"/>
                </a:solidFill>
              </a:rPr>
              <a:t>.</a:t>
            </a:r>
          </a:p>
          <a:p>
            <a:r>
              <a:rPr lang="vi-VN" sz="2200" smtClean="0">
                <a:solidFill>
                  <a:schemeClr val="tx1"/>
                </a:solidFill>
              </a:rPr>
              <a:t>Nguồn </a:t>
            </a:r>
            <a:r>
              <a:rPr lang="vi-VN" sz="2200">
                <a:solidFill>
                  <a:schemeClr val="tx1"/>
                </a:solidFill>
              </a:rPr>
              <a:t>dữ liệu cho vào vẫn chưa được đa dạng.</a:t>
            </a:r>
          </a:p>
          <a:p>
            <a:r>
              <a:rPr lang="vi-VN" sz="2200" smtClean="0">
                <a:solidFill>
                  <a:schemeClr val="tx1"/>
                </a:solidFill>
              </a:rPr>
              <a:t>Thiếu </a:t>
            </a:r>
            <a:r>
              <a:rPr lang="vi-VN" sz="2200">
                <a:solidFill>
                  <a:schemeClr val="tx1"/>
                </a:solidFill>
              </a:rPr>
              <a:t>chức năng xác nhận mail khi tạo tài khoản</a:t>
            </a:r>
            <a:r>
              <a:rPr lang="vi-VN" sz="2200" smtClean="0">
                <a:solidFill>
                  <a:schemeClr val="tx1"/>
                </a:solidFill>
              </a:rPr>
              <a:t>.</a:t>
            </a:r>
          </a:p>
          <a:p>
            <a:r>
              <a:rPr lang="vi-VN" sz="2200" smtClean="0">
                <a:solidFill>
                  <a:schemeClr val="tx1"/>
                </a:solidFill>
              </a:rPr>
              <a:t>Chưa </a:t>
            </a:r>
            <a:r>
              <a:rPr lang="vi-VN" sz="2200">
                <a:solidFill>
                  <a:schemeClr val="tx1"/>
                </a:solidFill>
              </a:rPr>
              <a:t>có chức năng thông báo đến người dùng trên ứng dụng</a:t>
            </a:r>
            <a:r>
              <a:rPr lang="vi-VN" sz="2200" smtClean="0">
                <a:solidFill>
                  <a:schemeClr val="tx1"/>
                </a:solidFill>
              </a:rPr>
              <a:t>.</a:t>
            </a:r>
          </a:p>
          <a:p>
            <a:r>
              <a:rPr lang="vi-VN" sz="2200" smtClean="0">
                <a:solidFill>
                  <a:schemeClr val="tx1"/>
                </a:solidFill>
              </a:rPr>
              <a:t>Chưa thể thêm hình ảnh vào bài viết.</a:t>
            </a:r>
          </a:p>
          <a:p>
            <a:r>
              <a:rPr lang="vi-VN" sz="2200" smtClean="0">
                <a:solidFill>
                  <a:schemeClr val="tx1"/>
                </a:solidFill>
              </a:rPr>
              <a:t>Chưa thể trả lời binh luận.</a:t>
            </a:r>
            <a:endParaRPr lang="vi-VN" sz="2200">
              <a:solidFill>
                <a:schemeClr val="tx1"/>
              </a:solidFill>
            </a:endParaRPr>
          </a:p>
          <a:p>
            <a:endParaRPr lang="vi-VN" sz="3200" smtClean="0">
              <a:solidFill>
                <a:schemeClr val="tx1"/>
              </a:solidFill>
            </a:endParaRPr>
          </a:p>
          <a:p>
            <a:endParaRPr lang="vi-VN" smtClean="0"/>
          </a:p>
          <a:p>
            <a:pPr marL="0" indent="0">
              <a:buNone/>
            </a:pPr>
            <a:endParaRPr lang="vi-VN"/>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pPr/>
              <a:t>21</a:t>
            </a:fld>
            <a:endParaRPr lang="en-US" altLang="en-US"/>
          </a:p>
        </p:txBody>
      </p:sp>
    </p:spTree>
    <p:extLst>
      <p:ext uri="{BB962C8B-B14F-4D97-AF65-F5344CB8AC3E}">
        <p14:creationId xmlns:p14="http://schemas.microsoft.com/office/powerpoint/2010/main" val="12701750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solidFill>
                  <a:schemeClr val="tx1"/>
                </a:solidFill>
              </a:rPr>
              <a:t>Kết luận và hướng phát triển</a:t>
            </a:r>
            <a:endParaRPr lang="vi-VN"/>
          </a:p>
        </p:txBody>
      </p:sp>
      <p:sp>
        <p:nvSpPr>
          <p:cNvPr id="3" name="Content Placeholder 2"/>
          <p:cNvSpPr>
            <a:spLocks noGrp="1"/>
          </p:cNvSpPr>
          <p:nvPr>
            <p:ph idx="1"/>
          </p:nvPr>
        </p:nvSpPr>
        <p:spPr/>
        <p:txBody>
          <a:bodyPr/>
          <a:lstStyle/>
          <a:p>
            <a:pPr marL="514350" indent="-514350">
              <a:buFont typeface="+mj-lt"/>
              <a:buAutoNum type="arabicPeriod" startAt="2"/>
            </a:pPr>
            <a:r>
              <a:rPr lang="vi-VN" sz="3200" smtClean="0">
                <a:solidFill>
                  <a:schemeClr val="tx1"/>
                </a:solidFill>
              </a:rPr>
              <a:t>HƯỚNG PHÁT TRIỂN:</a:t>
            </a:r>
            <a:endParaRPr lang="vi-VN" sz="3200">
              <a:solidFill>
                <a:schemeClr val="tx1"/>
              </a:solidFill>
            </a:endParaRPr>
          </a:p>
          <a:p>
            <a:pPr>
              <a:buFontTx/>
              <a:buChar char="-"/>
            </a:pPr>
            <a:r>
              <a:rPr lang="vi-VN" sz="2200" smtClean="0">
                <a:solidFill>
                  <a:schemeClr val="tx1"/>
                </a:solidFill>
              </a:rPr>
              <a:t>Từ </a:t>
            </a:r>
            <a:r>
              <a:rPr lang="vi-VN" sz="2200">
                <a:solidFill>
                  <a:schemeClr val="tx1"/>
                </a:solidFill>
              </a:rPr>
              <a:t>những hạn chế được nêu trên, đề tài đưa ra những giải pháp khắc phục và hướng phát triển chung cho hệ thống như sau</a:t>
            </a:r>
            <a:r>
              <a:rPr lang="vi-VN" sz="2200" smtClean="0">
                <a:solidFill>
                  <a:schemeClr val="tx1"/>
                </a:solidFill>
              </a:rPr>
              <a:t>:</a:t>
            </a:r>
          </a:p>
          <a:p>
            <a:r>
              <a:rPr lang="vi-VN" sz="2200" smtClean="0">
                <a:solidFill>
                  <a:schemeClr val="tx1"/>
                </a:solidFill>
              </a:rPr>
              <a:t>Phát </a:t>
            </a:r>
            <a:r>
              <a:rPr lang="vi-VN" sz="2200">
                <a:solidFill>
                  <a:schemeClr val="tx1"/>
                </a:solidFill>
              </a:rPr>
              <a:t>triển giao diện thân thiện với người dùng</a:t>
            </a:r>
            <a:r>
              <a:rPr lang="vi-VN" sz="2200" smtClean="0">
                <a:solidFill>
                  <a:schemeClr val="tx1"/>
                </a:solidFill>
              </a:rPr>
              <a:t>.</a:t>
            </a:r>
          </a:p>
          <a:p>
            <a:r>
              <a:rPr lang="vi-VN" sz="2200" smtClean="0">
                <a:solidFill>
                  <a:schemeClr val="tx1"/>
                </a:solidFill>
              </a:rPr>
              <a:t>Xây </a:t>
            </a:r>
            <a:r>
              <a:rPr lang="vi-VN" sz="2200">
                <a:solidFill>
                  <a:schemeClr val="tx1"/>
                </a:solidFill>
              </a:rPr>
              <a:t>dựng nguồn dữ liệu đa dạng </a:t>
            </a:r>
            <a:r>
              <a:rPr lang="vi-VN" sz="2200" smtClean="0">
                <a:solidFill>
                  <a:schemeClr val="tx1"/>
                </a:solidFill>
              </a:rPr>
              <a:t>hơn.</a:t>
            </a:r>
            <a:endParaRPr lang="vi-VN" sz="2200">
              <a:solidFill>
                <a:schemeClr val="tx1"/>
              </a:solidFill>
            </a:endParaRPr>
          </a:p>
          <a:p>
            <a:r>
              <a:rPr lang="vi-VN" sz="2200" smtClean="0">
                <a:solidFill>
                  <a:schemeClr val="tx1"/>
                </a:solidFill>
              </a:rPr>
              <a:t>Thêm </a:t>
            </a:r>
            <a:r>
              <a:rPr lang="vi-VN" sz="2200">
                <a:solidFill>
                  <a:schemeClr val="tx1"/>
                </a:solidFill>
              </a:rPr>
              <a:t>chức năng xác nhận mail khi tạo tài khoản</a:t>
            </a:r>
            <a:r>
              <a:rPr lang="vi-VN" sz="2200" smtClean="0">
                <a:solidFill>
                  <a:schemeClr val="tx1"/>
                </a:solidFill>
              </a:rPr>
              <a:t>.</a:t>
            </a:r>
          </a:p>
          <a:p>
            <a:r>
              <a:rPr lang="vi-VN" sz="2200" smtClean="0">
                <a:solidFill>
                  <a:schemeClr val="tx1"/>
                </a:solidFill>
              </a:rPr>
              <a:t>Hỗ </a:t>
            </a:r>
            <a:r>
              <a:rPr lang="vi-VN" sz="2200">
                <a:solidFill>
                  <a:schemeClr val="tx1"/>
                </a:solidFill>
              </a:rPr>
              <a:t>trợ thêm tính năng thông báo đến người dùng trên ứng dụng</a:t>
            </a:r>
            <a:r>
              <a:rPr lang="vi-VN" sz="2200" smtClean="0">
                <a:solidFill>
                  <a:schemeClr val="tx1"/>
                </a:solidFill>
              </a:rPr>
              <a:t>.</a:t>
            </a:r>
          </a:p>
          <a:p>
            <a:r>
              <a:rPr lang="vi-VN" sz="2200" smtClean="0">
                <a:solidFill>
                  <a:schemeClr val="tx1"/>
                </a:solidFill>
              </a:rPr>
              <a:t>Hỗ trợ thêm hình ảnh vào bài viết.</a:t>
            </a:r>
          </a:p>
          <a:p>
            <a:r>
              <a:rPr lang="vi-VN" sz="2200" smtClean="0">
                <a:solidFill>
                  <a:schemeClr val="tx1"/>
                </a:solidFill>
              </a:rPr>
              <a:t>Cho phép người dùng trả lời binh luận.</a:t>
            </a:r>
            <a:endParaRPr lang="vi-VN" sz="2200">
              <a:solidFill>
                <a:schemeClr val="tx1"/>
              </a:solidFill>
            </a:endParaRPr>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pPr/>
              <a:t>22</a:t>
            </a:fld>
            <a:endParaRPr lang="en-US" altLang="en-US"/>
          </a:p>
        </p:txBody>
      </p:sp>
    </p:spTree>
    <p:extLst>
      <p:ext uri="{BB962C8B-B14F-4D97-AF65-F5344CB8AC3E}">
        <p14:creationId xmlns:p14="http://schemas.microsoft.com/office/powerpoint/2010/main" val="19282072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chemeClr val="tx1"/>
                </a:solidFill>
              </a:rPr>
              <a:t>Kịch bản demo</a:t>
            </a:r>
            <a:endParaRPr lang="vi-VN">
              <a:solidFill>
                <a:schemeClr val="tx1"/>
              </a:solidFill>
            </a:endParaRPr>
          </a:p>
        </p:txBody>
      </p:sp>
      <p:graphicFrame>
        <p:nvGraphicFramePr>
          <p:cNvPr id="7" name="Diagram 6"/>
          <p:cNvGraphicFramePr/>
          <p:nvPr>
            <p:extLst>
              <p:ext uri="{D42A27DB-BD31-4B8C-83A1-F6EECF244321}">
                <p14:modId xmlns:p14="http://schemas.microsoft.com/office/powerpoint/2010/main" val="1278405602"/>
              </p:ext>
            </p:extLst>
          </p:nvPr>
        </p:nvGraphicFramePr>
        <p:xfrm>
          <a:off x="1447800" y="2057400"/>
          <a:ext cx="67818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Slide Number Placeholder 8"/>
          <p:cNvSpPr>
            <a:spLocks noGrp="1"/>
          </p:cNvSpPr>
          <p:nvPr>
            <p:ph type="sldNum" sz="quarter" idx="12"/>
          </p:nvPr>
        </p:nvSpPr>
        <p:spPr/>
        <p:txBody>
          <a:bodyPr/>
          <a:lstStyle/>
          <a:p>
            <a:fld id="{0F4F63AB-74FF-4D4D-9C96-7E67E70BF8FF}" type="slidenum">
              <a:rPr lang="en-US" altLang="en-US" smtClean="0"/>
              <a:pPr/>
              <a:t>23</a:t>
            </a:fld>
            <a:endParaRPr lang="en-US" altLang="en-US"/>
          </a:p>
        </p:txBody>
      </p:sp>
      <p:sp>
        <p:nvSpPr>
          <p:cNvPr id="10" name="TextBox 9"/>
          <p:cNvSpPr txBox="1"/>
          <p:nvPr/>
        </p:nvSpPr>
        <p:spPr>
          <a:xfrm>
            <a:off x="1447800" y="1569521"/>
            <a:ext cx="4211409" cy="369332"/>
          </a:xfrm>
          <a:prstGeom prst="rect">
            <a:avLst/>
          </a:prstGeom>
          <a:noFill/>
        </p:spPr>
        <p:txBody>
          <a:bodyPr wrap="none" rtlCol="0">
            <a:spAutoFit/>
          </a:bodyPr>
          <a:lstStyle/>
          <a:p>
            <a:r>
              <a:rPr lang="en-US" b="1" smtClean="0"/>
              <a:t>Chức năng demo trên trang quản trị:</a:t>
            </a:r>
            <a:endParaRPr lang="vi-VN" b="1"/>
          </a:p>
        </p:txBody>
      </p:sp>
    </p:spTree>
    <p:extLst>
      <p:ext uri="{BB962C8B-B14F-4D97-AF65-F5344CB8AC3E}">
        <p14:creationId xmlns:p14="http://schemas.microsoft.com/office/powerpoint/2010/main" val="21435174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rPr>
              <a:t>Kịch bản demo</a:t>
            </a:r>
            <a:endParaRPr lang="vi-V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60343836"/>
              </p:ext>
            </p:extLst>
          </p:nvPr>
        </p:nvGraphicFramePr>
        <p:xfrm>
          <a:off x="609600" y="1905000"/>
          <a:ext cx="80010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p:cNvSpPr>
            <a:spLocks noGrp="1"/>
          </p:cNvSpPr>
          <p:nvPr>
            <p:ph type="sldNum" sz="quarter" idx="12"/>
          </p:nvPr>
        </p:nvSpPr>
        <p:spPr/>
        <p:txBody>
          <a:bodyPr/>
          <a:lstStyle/>
          <a:p>
            <a:fld id="{0F4F63AB-74FF-4D4D-9C96-7E67E70BF8FF}" type="slidenum">
              <a:rPr lang="en-US" altLang="en-US" smtClean="0"/>
              <a:pPr/>
              <a:t>24</a:t>
            </a:fld>
            <a:endParaRPr lang="en-US" altLang="en-US"/>
          </a:p>
        </p:txBody>
      </p:sp>
      <p:sp>
        <p:nvSpPr>
          <p:cNvPr id="7" name="TextBox 6"/>
          <p:cNvSpPr txBox="1"/>
          <p:nvPr/>
        </p:nvSpPr>
        <p:spPr>
          <a:xfrm>
            <a:off x="1447800" y="1569521"/>
            <a:ext cx="3801041" cy="369332"/>
          </a:xfrm>
          <a:prstGeom prst="rect">
            <a:avLst/>
          </a:prstGeom>
          <a:noFill/>
        </p:spPr>
        <p:txBody>
          <a:bodyPr wrap="none" rtlCol="0">
            <a:spAutoFit/>
          </a:bodyPr>
          <a:lstStyle/>
          <a:p>
            <a:r>
              <a:rPr lang="en-US" b="1" smtClean="0"/>
              <a:t>Chức năng demo trên ứng dụng:</a:t>
            </a:r>
            <a:endParaRPr lang="vi-VN" b="1"/>
          </a:p>
        </p:txBody>
      </p:sp>
    </p:spTree>
    <p:extLst>
      <p:ext uri="{BB962C8B-B14F-4D97-AF65-F5344CB8AC3E}">
        <p14:creationId xmlns:p14="http://schemas.microsoft.com/office/powerpoint/2010/main" val="12676708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56E01181-FA81-4C6D-9E62-C7D65FDA831E}"/>
              </a:ext>
            </a:extLst>
          </p:cNvPr>
          <p:cNvSpPr>
            <a:spLocks noGrp="1" noChangeArrowheads="1"/>
          </p:cNvSpPr>
          <p:nvPr>
            <p:ph type="body" idx="1"/>
          </p:nvPr>
        </p:nvSpPr>
        <p:spPr>
          <a:xfrm>
            <a:off x="2057400" y="2667000"/>
            <a:ext cx="5334000" cy="1360487"/>
          </a:xfrm>
        </p:spPr>
        <p:txBody>
          <a:bodyPr/>
          <a:lstStyle/>
          <a:p>
            <a:pPr algn="ctr">
              <a:buFontTx/>
              <a:buNone/>
            </a:pPr>
            <a:r>
              <a:rPr lang="en-US" sz="6000" smtClean="0">
                <a:solidFill>
                  <a:schemeClr val="tx1"/>
                </a:solidFill>
              </a:rPr>
              <a:t>DEMO</a:t>
            </a:r>
            <a:endParaRPr lang="en-US" altLang="en-US" sz="6000">
              <a:solidFill>
                <a:schemeClr val="tx1"/>
              </a:solidFill>
            </a:endParaRPr>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pPr/>
              <a:t>25</a:t>
            </a:fld>
            <a:endParaRPr lang="en-US" altLang="en-US"/>
          </a:p>
        </p:txBody>
      </p:sp>
    </p:spTree>
    <p:extLst>
      <p:ext uri="{BB962C8B-B14F-4D97-AF65-F5344CB8AC3E}">
        <p14:creationId xmlns:p14="http://schemas.microsoft.com/office/powerpoint/2010/main" val="236355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56E01181-FA81-4C6D-9E62-C7D65FDA831E}"/>
              </a:ext>
            </a:extLst>
          </p:cNvPr>
          <p:cNvSpPr>
            <a:spLocks noGrp="1" noChangeArrowheads="1"/>
          </p:cNvSpPr>
          <p:nvPr>
            <p:ph type="body" idx="1"/>
          </p:nvPr>
        </p:nvSpPr>
        <p:spPr>
          <a:xfrm>
            <a:off x="609600" y="2373313"/>
            <a:ext cx="7924800" cy="2555875"/>
          </a:xfrm>
        </p:spPr>
        <p:txBody>
          <a:bodyPr/>
          <a:lstStyle/>
          <a:p>
            <a:pPr algn="ctr">
              <a:buFontTx/>
              <a:buNone/>
            </a:pPr>
            <a:r>
              <a:rPr lang="en-US" sz="4800">
                <a:solidFill>
                  <a:schemeClr val="tx1"/>
                </a:solidFill>
              </a:rPr>
              <a:t>Cảm </a:t>
            </a:r>
            <a:r>
              <a:rPr lang="en-US" sz="4800" smtClean="0">
                <a:solidFill>
                  <a:schemeClr val="tx1"/>
                </a:solidFill>
              </a:rPr>
              <a:t>ơn thầy và các bạn </a:t>
            </a:r>
          </a:p>
          <a:p>
            <a:pPr algn="ctr">
              <a:buFontTx/>
              <a:buNone/>
            </a:pPr>
            <a:r>
              <a:rPr lang="en-US" sz="4800" smtClean="0">
                <a:solidFill>
                  <a:schemeClr val="tx1"/>
                </a:solidFill>
              </a:rPr>
              <a:t>đã </a:t>
            </a:r>
            <a:r>
              <a:rPr lang="en-US" sz="4800">
                <a:solidFill>
                  <a:schemeClr val="tx1"/>
                </a:solidFill>
              </a:rPr>
              <a:t>lắng nghe!</a:t>
            </a:r>
            <a:endParaRPr lang="en-US" altLang="en-US" sz="4800">
              <a:solidFill>
                <a:schemeClr val="tx1"/>
              </a:solidFill>
            </a:endParaRPr>
          </a:p>
        </p:txBody>
      </p:sp>
      <p:sp>
        <p:nvSpPr>
          <p:cNvPr id="2" name="Slide Number Placeholder 1"/>
          <p:cNvSpPr>
            <a:spLocks noGrp="1"/>
          </p:cNvSpPr>
          <p:nvPr>
            <p:ph type="sldNum" sz="quarter" idx="12"/>
          </p:nvPr>
        </p:nvSpPr>
        <p:spPr/>
        <p:txBody>
          <a:bodyPr/>
          <a:lstStyle/>
          <a:p>
            <a:fld id="{0F4F63AB-74FF-4D4D-9C96-7E67E70BF8FF}" type="slidenum">
              <a:rPr lang="en-US" altLang="en-US" smtClean="0"/>
              <a:pPr/>
              <a:t>26</a:t>
            </a:fld>
            <a:endParaRPr lang="en-US"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solidFill>
                  <a:schemeClr val="tx1"/>
                </a:solidFill>
              </a:rPr>
              <a:t>Đặt vấn </a:t>
            </a:r>
            <a:r>
              <a:rPr lang="vi-VN" smtClean="0">
                <a:solidFill>
                  <a:schemeClr val="tx1"/>
                </a:solidFill>
              </a:rPr>
              <a:t>đề</a:t>
            </a:r>
            <a:endParaRPr lang="vi-VN">
              <a:solidFill>
                <a:schemeClr val="tx1"/>
              </a:solidFill>
            </a:endParaRPr>
          </a:p>
        </p:txBody>
      </p:sp>
      <p:sp>
        <p:nvSpPr>
          <p:cNvPr id="3" name="Content Placeholder 2"/>
          <p:cNvSpPr>
            <a:spLocks noGrp="1"/>
          </p:cNvSpPr>
          <p:nvPr>
            <p:ph idx="1"/>
          </p:nvPr>
        </p:nvSpPr>
        <p:spPr/>
        <p:txBody>
          <a:bodyPr/>
          <a:lstStyle/>
          <a:p>
            <a:pPr algn="just"/>
            <a:r>
              <a:rPr lang="en-US" smtClean="0">
                <a:solidFill>
                  <a:schemeClr val="tx1"/>
                </a:solidFill>
              </a:rPr>
              <a:t>Nhu cầu hiến máu ngày càng tăng.</a:t>
            </a:r>
          </a:p>
          <a:p>
            <a:pPr algn="just"/>
            <a:r>
              <a:rPr lang="en-US" smtClean="0">
                <a:solidFill>
                  <a:schemeClr val="tx1"/>
                </a:solidFill>
              </a:rPr>
              <a:t>Nhu cầu quản lý dữ liệu lớn về hiến máu tăng.</a:t>
            </a:r>
          </a:p>
          <a:p>
            <a:pPr algn="just"/>
            <a:r>
              <a:rPr lang="en-US" smtClean="0">
                <a:solidFill>
                  <a:schemeClr val="tx1"/>
                </a:solidFill>
              </a:rPr>
              <a:t>Hiến máu truyền thống có khá nhiều giấy tờ.</a:t>
            </a:r>
          </a:p>
          <a:p>
            <a:pPr algn="just"/>
            <a:r>
              <a:rPr lang="en-US" smtClean="0">
                <a:solidFill>
                  <a:schemeClr val="tx1"/>
                </a:solidFill>
              </a:rPr>
              <a:t>Thông tin đến người hiến chỉ qua các mạng xã hội như: Facebook,Twitter,…</a:t>
            </a:r>
          </a:p>
          <a:p>
            <a:pPr algn="just"/>
            <a:endParaRPr lang="en-US">
              <a:solidFill>
                <a:schemeClr val="tx1"/>
              </a:solidFill>
            </a:endParaRPr>
          </a:p>
          <a:p>
            <a:pPr marL="0" indent="0" algn="just">
              <a:buNone/>
            </a:pPr>
            <a:r>
              <a:rPr lang="en-US" smtClean="0">
                <a:solidFill>
                  <a:schemeClr val="tx1"/>
                </a:solidFill>
              </a:rPr>
              <a:t>=&gt; Nhu cầu có một hệ thống đáp ứng những vấn đề trên</a:t>
            </a:r>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pPr/>
              <a:t>3</a:t>
            </a:fld>
            <a:endParaRPr lang="en-US" altLang="en-US"/>
          </a:p>
        </p:txBody>
      </p:sp>
    </p:spTree>
    <p:extLst>
      <p:ext uri="{BB962C8B-B14F-4D97-AF65-F5344CB8AC3E}">
        <p14:creationId xmlns:p14="http://schemas.microsoft.com/office/powerpoint/2010/main" val="3804750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chemeClr val="tx1"/>
                </a:solidFill>
              </a:rPr>
              <a:t>Mục tiêu đề tài</a:t>
            </a:r>
            <a:endParaRPr lang="vi-VN">
              <a:solidFill>
                <a:schemeClr val="tx1"/>
              </a:solidFill>
            </a:endParaRPr>
          </a:p>
        </p:txBody>
      </p:sp>
      <p:sp>
        <p:nvSpPr>
          <p:cNvPr id="3" name="Content Placeholder 2"/>
          <p:cNvSpPr>
            <a:spLocks noGrp="1"/>
          </p:cNvSpPr>
          <p:nvPr>
            <p:ph idx="1"/>
          </p:nvPr>
        </p:nvSpPr>
        <p:spPr/>
        <p:txBody>
          <a:bodyPr/>
          <a:lstStyle/>
          <a:p>
            <a:pPr marL="0" indent="0">
              <a:buNone/>
            </a:pPr>
            <a:r>
              <a:rPr lang="en-US" sz="3200" smtClean="0">
                <a:solidFill>
                  <a:schemeClr val="tx1"/>
                </a:solidFill>
              </a:rPr>
              <a:t>Xây dựng hệ thống giúp cho:</a:t>
            </a:r>
          </a:p>
          <a:p>
            <a:pPr marL="514350" indent="-514350">
              <a:buFont typeface="+mj-lt"/>
              <a:buAutoNum type="arabicPeriod"/>
            </a:pPr>
            <a:r>
              <a:rPr lang="en-US" sz="2800" smtClean="0">
                <a:solidFill>
                  <a:schemeClr val="tx1"/>
                </a:solidFill>
              </a:rPr>
              <a:t>Bên tổ chức hiến máu:</a:t>
            </a:r>
          </a:p>
          <a:p>
            <a:r>
              <a:rPr lang="en-US" sz="2000" smtClean="0">
                <a:solidFill>
                  <a:schemeClr val="tx1"/>
                </a:solidFill>
              </a:rPr>
              <a:t>Quản lý, thống kê các thông tin liên quan đến tổ chức hiến máu.</a:t>
            </a:r>
          </a:p>
          <a:p>
            <a:r>
              <a:rPr lang="en-US" sz="2000" smtClean="0">
                <a:solidFill>
                  <a:schemeClr val="tx1"/>
                </a:solidFill>
              </a:rPr>
              <a:t>Lưu trữ dữ liệu liên quan đến hiến máu.</a:t>
            </a:r>
          </a:p>
          <a:p>
            <a:r>
              <a:rPr lang="en-US" sz="2000" smtClean="0">
                <a:solidFill>
                  <a:schemeClr val="tx1"/>
                </a:solidFill>
              </a:rPr>
              <a:t>Hỗ trợ công việc tổ chức hiến máu dễ dàng hơn.</a:t>
            </a:r>
          </a:p>
          <a:p>
            <a:endParaRPr lang="en-US" sz="2000" smtClean="0">
              <a:solidFill>
                <a:schemeClr val="tx1"/>
              </a:solidFill>
            </a:endParaRPr>
          </a:p>
          <a:p>
            <a:pPr marL="514350" indent="-514350">
              <a:buFont typeface="+mj-lt"/>
              <a:buAutoNum type="arabicPeriod" startAt="2"/>
            </a:pPr>
            <a:r>
              <a:rPr lang="en-US" sz="2800" smtClean="0">
                <a:solidFill>
                  <a:schemeClr val="tx1"/>
                </a:solidFill>
              </a:rPr>
              <a:t>Người hiến:</a:t>
            </a:r>
          </a:p>
          <a:p>
            <a:pPr algn="just"/>
            <a:r>
              <a:rPr lang="en-US" sz="2000" smtClean="0">
                <a:solidFill>
                  <a:schemeClr val="tx1"/>
                </a:solidFill>
              </a:rPr>
              <a:t>Quản lý được các thông tin cá nhân liên quan đến hiến máu.</a:t>
            </a:r>
          </a:p>
          <a:p>
            <a:pPr algn="just"/>
            <a:r>
              <a:rPr lang="en-US" sz="2000" smtClean="0">
                <a:solidFill>
                  <a:schemeClr val="tx1"/>
                </a:solidFill>
              </a:rPr>
              <a:t>Hỗ trợ liên hệ giữa những người hiến với nhau hay việc thông tin của quản trị viên đến người hiến thông qua các bài viết.</a:t>
            </a:r>
          </a:p>
          <a:p>
            <a:pPr algn="just"/>
            <a:r>
              <a:rPr lang="en-US" sz="2000" smtClean="0">
                <a:solidFill>
                  <a:schemeClr val="tx1"/>
                </a:solidFill>
              </a:rPr>
              <a:t>Cung cấp chức năng đặt </a:t>
            </a:r>
            <a:r>
              <a:rPr lang="en-US" sz="2000" smtClean="0">
                <a:solidFill>
                  <a:schemeClr val="tx1"/>
                </a:solidFill>
              </a:rPr>
              <a:t>lịch hẹn hiến máu giúp giảm thời gian và chi phí cho buổi hiến.</a:t>
            </a:r>
          </a:p>
          <a:p>
            <a:endParaRPr lang="vi-VN" sz="2000">
              <a:solidFill>
                <a:schemeClr val="tx1"/>
              </a:solidFill>
            </a:endParaRPr>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pPr/>
              <a:t>4</a:t>
            </a:fld>
            <a:endParaRPr lang="en-US" altLang="en-US"/>
          </a:p>
        </p:txBody>
      </p:sp>
    </p:spTree>
    <p:extLst>
      <p:ext uri="{BB962C8B-B14F-4D97-AF65-F5344CB8AC3E}">
        <p14:creationId xmlns:p14="http://schemas.microsoft.com/office/powerpoint/2010/main" val="34592662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chemeClr val="tx1"/>
                </a:solidFill>
              </a:rPr>
              <a:t>Công nghệ sử dụng</a:t>
            </a:r>
            <a:endParaRPr lang="vi-VN">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994466"/>
            <a:ext cx="1981200" cy="990600"/>
          </a:xfrm>
          <a:prstGeom prst="rect">
            <a:avLst/>
          </a:prstGeom>
        </p:spPr>
      </p:pic>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236821" y="1632199"/>
            <a:ext cx="3699308" cy="101074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2800" y="3406368"/>
            <a:ext cx="2733675" cy="166687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5189" y="3257093"/>
            <a:ext cx="2143125" cy="214312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9762" y="3752394"/>
            <a:ext cx="2485838" cy="1152525"/>
          </a:xfrm>
          <a:prstGeom prst="rect">
            <a:avLst/>
          </a:prstGeom>
        </p:spPr>
      </p:pic>
      <p:sp>
        <p:nvSpPr>
          <p:cNvPr id="10" name="Slide Number Placeholder 9"/>
          <p:cNvSpPr>
            <a:spLocks noGrp="1"/>
          </p:cNvSpPr>
          <p:nvPr>
            <p:ph type="sldNum" sz="quarter" idx="12"/>
          </p:nvPr>
        </p:nvSpPr>
        <p:spPr/>
        <p:txBody>
          <a:bodyPr/>
          <a:lstStyle/>
          <a:p>
            <a:fld id="{0F4F63AB-74FF-4D4D-9C96-7E67E70BF8FF}" type="slidenum">
              <a:rPr lang="en-US" altLang="en-US" smtClean="0"/>
              <a:pPr/>
              <a:t>5</a:t>
            </a:fld>
            <a:endParaRPr lang="en-US" altLang="en-US"/>
          </a:p>
        </p:txBody>
      </p:sp>
    </p:spTree>
    <p:extLst>
      <p:ext uri="{BB962C8B-B14F-4D97-AF65-F5344CB8AC3E}">
        <p14:creationId xmlns:p14="http://schemas.microsoft.com/office/powerpoint/2010/main" val="17932887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rPr>
              <a:t>Công nghệ sử dụng</a:t>
            </a:r>
            <a:endParaRPr lang="vi-VN">
              <a:solidFill>
                <a:schemeClr val="tx1"/>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41227757"/>
              </p:ext>
            </p:extLst>
          </p:nvPr>
        </p:nvGraphicFramePr>
        <p:xfrm>
          <a:off x="609600" y="2286000"/>
          <a:ext cx="8229600" cy="222504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829030300"/>
                    </a:ext>
                  </a:extLst>
                </a:gridCol>
                <a:gridCol w="2743200">
                  <a:extLst>
                    <a:ext uri="{9D8B030D-6E8A-4147-A177-3AD203B41FA5}">
                      <a16:colId xmlns:a16="http://schemas.microsoft.com/office/drawing/2014/main" val="2278890175"/>
                    </a:ext>
                  </a:extLst>
                </a:gridCol>
                <a:gridCol w="2743200">
                  <a:extLst>
                    <a:ext uri="{9D8B030D-6E8A-4147-A177-3AD203B41FA5}">
                      <a16:colId xmlns:a16="http://schemas.microsoft.com/office/drawing/2014/main" val="2015336532"/>
                    </a:ext>
                  </a:extLst>
                </a:gridCol>
              </a:tblGrid>
              <a:tr h="370840">
                <a:tc>
                  <a:txBody>
                    <a:bodyPr/>
                    <a:lstStyle/>
                    <a:p>
                      <a:pPr algn="ctr"/>
                      <a:r>
                        <a:rPr lang="vi-VN" smtClean="0">
                          <a:solidFill>
                            <a:schemeClr val="tx1"/>
                          </a:solidFill>
                        </a:rPr>
                        <a:t>Công</a:t>
                      </a:r>
                      <a:r>
                        <a:rPr lang="vi-VN" baseline="0" smtClean="0">
                          <a:solidFill>
                            <a:schemeClr val="tx1"/>
                          </a:solidFill>
                        </a:rPr>
                        <a:t> nghệ</a:t>
                      </a:r>
                      <a:endParaRPr lang="vi-VN">
                        <a:solidFill>
                          <a:schemeClr val="tx1"/>
                        </a:solidFill>
                      </a:endParaRPr>
                    </a:p>
                  </a:txBody>
                  <a:tcPr anchor="ctr"/>
                </a:tc>
                <a:tc>
                  <a:txBody>
                    <a:bodyPr/>
                    <a:lstStyle/>
                    <a:p>
                      <a:pPr algn="ctr"/>
                      <a:r>
                        <a:rPr lang="vi-VN" smtClean="0">
                          <a:solidFill>
                            <a:schemeClr val="tx1"/>
                          </a:solidFill>
                        </a:rPr>
                        <a:t>Phiên</a:t>
                      </a:r>
                      <a:r>
                        <a:rPr lang="vi-VN" baseline="0" smtClean="0">
                          <a:solidFill>
                            <a:schemeClr val="tx1"/>
                          </a:solidFill>
                        </a:rPr>
                        <a:t> bản</a:t>
                      </a:r>
                      <a:endParaRPr lang="vi-VN">
                        <a:solidFill>
                          <a:schemeClr val="tx1"/>
                        </a:solidFill>
                      </a:endParaRPr>
                    </a:p>
                  </a:txBody>
                  <a:tcPr anchor="ctr"/>
                </a:tc>
                <a:tc>
                  <a:txBody>
                    <a:bodyPr/>
                    <a:lstStyle/>
                    <a:p>
                      <a:pPr algn="ctr"/>
                      <a:r>
                        <a:rPr lang="vi-VN" smtClean="0">
                          <a:solidFill>
                            <a:schemeClr val="tx1"/>
                          </a:solidFill>
                        </a:rPr>
                        <a:t>Công</a:t>
                      </a:r>
                      <a:r>
                        <a:rPr lang="vi-VN" baseline="0" smtClean="0">
                          <a:solidFill>
                            <a:schemeClr val="tx1"/>
                          </a:solidFill>
                        </a:rPr>
                        <a:t> dụng</a:t>
                      </a:r>
                      <a:endParaRPr lang="vi-VN">
                        <a:solidFill>
                          <a:schemeClr val="tx1"/>
                        </a:solidFill>
                      </a:endParaRPr>
                    </a:p>
                  </a:txBody>
                  <a:tcPr anchor="ctr"/>
                </a:tc>
                <a:extLst>
                  <a:ext uri="{0D108BD9-81ED-4DB2-BD59-A6C34878D82A}">
                    <a16:rowId xmlns:a16="http://schemas.microsoft.com/office/drawing/2014/main" val="23692275"/>
                  </a:ext>
                </a:extLst>
              </a:tr>
              <a:tr h="370840">
                <a:tc>
                  <a:txBody>
                    <a:bodyPr/>
                    <a:lstStyle/>
                    <a:p>
                      <a:pPr algn="l"/>
                      <a:r>
                        <a:rPr lang="vi-VN" smtClean="0"/>
                        <a:t>ReactJs</a:t>
                      </a:r>
                      <a:endParaRPr lang="vi-VN"/>
                    </a:p>
                  </a:txBody>
                  <a:tcPr/>
                </a:tc>
                <a:tc>
                  <a:txBody>
                    <a:bodyPr/>
                    <a:lstStyle/>
                    <a:p>
                      <a:pPr algn="l"/>
                      <a:r>
                        <a:rPr lang="vi-VN" smtClean="0"/>
                        <a:t>16.13.1</a:t>
                      </a:r>
                      <a:endParaRPr lang="vi-VN"/>
                    </a:p>
                  </a:txBody>
                  <a:tcPr/>
                </a:tc>
                <a:tc>
                  <a:txBody>
                    <a:bodyPr/>
                    <a:lstStyle/>
                    <a:p>
                      <a:pPr algn="l"/>
                      <a:r>
                        <a:rPr lang="vi-VN" smtClean="0"/>
                        <a:t>Xây</a:t>
                      </a:r>
                      <a:r>
                        <a:rPr lang="vi-VN" baseline="0" smtClean="0"/>
                        <a:t> dựng trang quản trị.</a:t>
                      </a:r>
                      <a:endParaRPr lang="vi-VN"/>
                    </a:p>
                  </a:txBody>
                  <a:tcPr/>
                </a:tc>
                <a:extLst>
                  <a:ext uri="{0D108BD9-81ED-4DB2-BD59-A6C34878D82A}">
                    <a16:rowId xmlns:a16="http://schemas.microsoft.com/office/drawing/2014/main" val="271702381"/>
                  </a:ext>
                </a:extLst>
              </a:tr>
              <a:tr h="370840">
                <a:tc>
                  <a:txBody>
                    <a:bodyPr/>
                    <a:lstStyle/>
                    <a:p>
                      <a:pPr algn="l"/>
                      <a:r>
                        <a:rPr lang="vi-VN" smtClean="0"/>
                        <a:t>React Navtive</a:t>
                      </a:r>
                      <a:endParaRPr lang="vi-VN"/>
                    </a:p>
                  </a:txBody>
                  <a:tcPr/>
                </a:tc>
                <a:tc>
                  <a:txBody>
                    <a:bodyPr/>
                    <a:lstStyle/>
                    <a:p>
                      <a:pPr algn="l"/>
                      <a:r>
                        <a:rPr lang="vi-VN" smtClean="0"/>
                        <a:t>0.71.3</a:t>
                      </a:r>
                      <a:endParaRPr lang="vi-VN"/>
                    </a:p>
                  </a:txBody>
                  <a:tcPr/>
                </a:tc>
                <a:tc>
                  <a:txBody>
                    <a:bodyPr/>
                    <a:lstStyle/>
                    <a:p>
                      <a:pPr algn="l"/>
                      <a:r>
                        <a:rPr lang="vi-VN" smtClean="0"/>
                        <a:t>Xây</a:t>
                      </a:r>
                      <a:r>
                        <a:rPr lang="vi-VN" baseline="0" smtClean="0"/>
                        <a:t> dựng ứng dụng.</a:t>
                      </a:r>
                      <a:endParaRPr lang="vi-VN"/>
                    </a:p>
                  </a:txBody>
                  <a:tcPr/>
                </a:tc>
                <a:extLst>
                  <a:ext uri="{0D108BD9-81ED-4DB2-BD59-A6C34878D82A}">
                    <a16:rowId xmlns:a16="http://schemas.microsoft.com/office/drawing/2014/main" val="3172899467"/>
                  </a:ext>
                </a:extLst>
              </a:tr>
              <a:tr h="370840">
                <a:tc>
                  <a:txBody>
                    <a:bodyPr/>
                    <a:lstStyle/>
                    <a:p>
                      <a:pPr algn="l"/>
                      <a:r>
                        <a:rPr lang="vi-VN" smtClean="0"/>
                        <a:t>NodeJS</a:t>
                      </a:r>
                      <a:endParaRPr lang="vi-VN"/>
                    </a:p>
                  </a:txBody>
                  <a:tcPr/>
                </a:tc>
                <a:tc>
                  <a:txBody>
                    <a:bodyPr/>
                    <a:lstStyle/>
                    <a:p>
                      <a:pPr algn="l"/>
                      <a:r>
                        <a:rPr lang="en-US" sz="1800" kern="1200" smtClean="0">
                          <a:solidFill>
                            <a:schemeClr val="dk1"/>
                          </a:solidFill>
                          <a:effectLst/>
                          <a:latin typeface="+mn-lt"/>
                          <a:ea typeface="+mn-ea"/>
                          <a:cs typeface="+mn-cs"/>
                        </a:rPr>
                        <a:t>18.15.0</a:t>
                      </a:r>
                      <a:endParaRPr lang="vi-VN"/>
                    </a:p>
                  </a:txBody>
                  <a:tcPr/>
                </a:tc>
                <a:tc>
                  <a:txBody>
                    <a:bodyPr/>
                    <a:lstStyle/>
                    <a:p>
                      <a:pPr algn="l"/>
                      <a:r>
                        <a:rPr lang="vi-VN" smtClean="0"/>
                        <a:t>Xây</a:t>
                      </a:r>
                      <a:r>
                        <a:rPr lang="vi-VN" baseline="0" smtClean="0"/>
                        <a:t> dựng Back-end.</a:t>
                      </a:r>
                      <a:endParaRPr lang="vi-VN"/>
                    </a:p>
                  </a:txBody>
                  <a:tcPr/>
                </a:tc>
                <a:extLst>
                  <a:ext uri="{0D108BD9-81ED-4DB2-BD59-A6C34878D82A}">
                    <a16:rowId xmlns:a16="http://schemas.microsoft.com/office/drawing/2014/main" val="1387712471"/>
                  </a:ext>
                </a:extLst>
              </a:tr>
              <a:tr h="370840">
                <a:tc>
                  <a:txBody>
                    <a:bodyPr/>
                    <a:lstStyle/>
                    <a:p>
                      <a:pPr algn="l"/>
                      <a:r>
                        <a:rPr lang="vi-VN" smtClean="0"/>
                        <a:t>EspressJs</a:t>
                      </a:r>
                      <a:endParaRPr lang="vi-V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smtClean="0">
                          <a:solidFill>
                            <a:schemeClr val="dk1"/>
                          </a:solidFill>
                          <a:effectLst/>
                          <a:latin typeface="+mn-lt"/>
                          <a:ea typeface="+mn-ea"/>
                          <a:cs typeface="+mn-cs"/>
                        </a:rPr>
                        <a:t>4.17.2</a:t>
                      </a:r>
                      <a:endParaRPr lang="vi-VN"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mtClean="0"/>
                        <a:t>Xây</a:t>
                      </a:r>
                      <a:r>
                        <a:rPr lang="vi-VN" baseline="0" smtClean="0"/>
                        <a:t> dựng Back-end.</a:t>
                      </a:r>
                      <a:endParaRPr lang="vi-VN" smtClean="0"/>
                    </a:p>
                  </a:txBody>
                  <a:tcPr/>
                </a:tc>
                <a:extLst>
                  <a:ext uri="{0D108BD9-81ED-4DB2-BD59-A6C34878D82A}">
                    <a16:rowId xmlns:a16="http://schemas.microsoft.com/office/drawing/2014/main" val="2727845932"/>
                  </a:ext>
                </a:extLst>
              </a:tr>
              <a:tr h="370840">
                <a:tc>
                  <a:txBody>
                    <a:bodyPr/>
                    <a:lstStyle/>
                    <a:p>
                      <a:pPr algn="l"/>
                      <a:r>
                        <a:rPr lang="vi-VN" smtClean="0"/>
                        <a:t>MongoDB</a:t>
                      </a:r>
                      <a:endParaRPr lang="vi-VN"/>
                    </a:p>
                  </a:txBody>
                  <a:tcPr/>
                </a:tc>
                <a:tc>
                  <a:txBody>
                    <a:bodyPr/>
                    <a:lstStyle/>
                    <a:p>
                      <a:pPr algn="l"/>
                      <a:r>
                        <a:rPr lang="en-US" sz="1800" kern="1200" smtClean="0">
                          <a:solidFill>
                            <a:schemeClr val="dk1"/>
                          </a:solidFill>
                          <a:effectLst/>
                          <a:latin typeface="+mn-lt"/>
                          <a:ea typeface="+mn-ea"/>
                          <a:cs typeface="+mn-cs"/>
                        </a:rPr>
                        <a:t>1.36</a:t>
                      </a:r>
                      <a:endParaRPr lang="vi-VN"/>
                    </a:p>
                  </a:txBody>
                  <a:tcPr/>
                </a:tc>
                <a:tc>
                  <a:txBody>
                    <a:bodyPr/>
                    <a:lstStyle/>
                    <a:p>
                      <a:pPr algn="l"/>
                      <a:r>
                        <a:rPr lang="vi-VN" smtClean="0"/>
                        <a:t>Lưu</a:t>
                      </a:r>
                      <a:r>
                        <a:rPr lang="vi-VN" baseline="0" smtClean="0"/>
                        <a:t> trữ dữ liệu.</a:t>
                      </a:r>
                      <a:endParaRPr lang="vi-VN"/>
                    </a:p>
                  </a:txBody>
                  <a:tcPr/>
                </a:tc>
                <a:extLst>
                  <a:ext uri="{0D108BD9-81ED-4DB2-BD59-A6C34878D82A}">
                    <a16:rowId xmlns:a16="http://schemas.microsoft.com/office/drawing/2014/main" val="122540165"/>
                  </a:ext>
                </a:extLst>
              </a:tr>
            </a:tbl>
          </a:graphicData>
        </a:graphic>
      </p:graphicFrame>
      <p:sp>
        <p:nvSpPr>
          <p:cNvPr id="6" name="Slide Number Placeholder 5"/>
          <p:cNvSpPr>
            <a:spLocks noGrp="1"/>
          </p:cNvSpPr>
          <p:nvPr>
            <p:ph type="sldNum" sz="quarter" idx="12"/>
          </p:nvPr>
        </p:nvSpPr>
        <p:spPr/>
        <p:txBody>
          <a:bodyPr/>
          <a:lstStyle/>
          <a:p>
            <a:fld id="{0F4F63AB-74FF-4D4D-9C96-7E67E70BF8FF}" type="slidenum">
              <a:rPr lang="en-US" altLang="en-US" smtClean="0"/>
              <a:pPr/>
              <a:t>6</a:t>
            </a:fld>
            <a:endParaRPr lang="en-US" altLang="en-US"/>
          </a:p>
        </p:txBody>
      </p:sp>
    </p:spTree>
    <p:extLst>
      <p:ext uri="{BB962C8B-B14F-4D97-AF65-F5344CB8AC3E}">
        <p14:creationId xmlns:p14="http://schemas.microsoft.com/office/powerpoint/2010/main" val="1145506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solidFill>
                  <a:schemeClr val="tx1"/>
                </a:solidFill>
              </a:rPr>
              <a:t>Các chức năng </a:t>
            </a:r>
            <a:r>
              <a:rPr lang="vi-VN" smtClean="0">
                <a:solidFill>
                  <a:schemeClr val="tx1"/>
                </a:solidFill>
              </a:rPr>
              <a:t>chính</a:t>
            </a:r>
            <a:endParaRPr lang="vi-VN"/>
          </a:p>
        </p:txBody>
      </p:sp>
      <p:sp>
        <p:nvSpPr>
          <p:cNvPr id="3" name="Content Placeholder 2"/>
          <p:cNvSpPr>
            <a:spLocks noGrp="1"/>
          </p:cNvSpPr>
          <p:nvPr>
            <p:ph idx="1"/>
          </p:nvPr>
        </p:nvSpPr>
        <p:spPr/>
        <p:txBody>
          <a:bodyPr/>
          <a:lstStyle/>
          <a:p>
            <a:pPr marL="514350" indent="-514350">
              <a:buFont typeface="+mj-lt"/>
              <a:buAutoNum type="arabicPeriod"/>
            </a:pPr>
            <a:r>
              <a:rPr lang="en-US" b="1" smtClean="0">
                <a:solidFill>
                  <a:schemeClr val="tx1"/>
                </a:solidFill>
              </a:rPr>
              <a:t>Chức năng quản lý buổi hiến:</a:t>
            </a:r>
          </a:p>
          <a:p>
            <a:pPr algn="just">
              <a:buFontTx/>
              <a:buChar char="-"/>
            </a:pPr>
            <a:r>
              <a:rPr lang="en-US" sz="2400" smtClean="0">
                <a:solidFill>
                  <a:schemeClr val="tx1"/>
                </a:solidFill>
              </a:rPr>
              <a:t>Chức năng được tạo ra nhằm mục đích quản lý các thông tin của những buổi hiến máu được tổ chức.</a:t>
            </a:r>
          </a:p>
          <a:p>
            <a:pPr algn="just">
              <a:buFontTx/>
              <a:buChar char="-"/>
            </a:pPr>
            <a:r>
              <a:rPr lang="en-US" sz="2400" smtClean="0">
                <a:solidFill>
                  <a:schemeClr val="tx1"/>
                </a:solidFill>
              </a:rPr>
              <a:t>Chức năng này đi kèm với các chức năng khác như: quản lý nhân viên, quản lý thông tin người hiến,… Giúp cho việc tổ chức các buổi hiến máu được diễn ra suôn sẻ, giúp  lưu trữ các thôn tin quan trọng vào trong hệ thống.</a:t>
            </a:r>
          </a:p>
          <a:p>
            <a:pPr algn="just">
              <a:buFontTx/>
              <a:buChar char="-"/>
            </a:pPr>
            <a:r>
              <a:rPr lang="en-US" sz="2400" smtClean="0">
                <a:solidFill>
                  <a:schemeClr val="tx1"/>
                </a:solidFill>
              </a:rPr>
              <a:t>Chức năng quản lý hiến máu chỉ được sử dụng bởi quản trị viên.</a:t>
            </a:r>
            <a:endParaRPr lang="vi-VN" sz="2400">
              <a:solidFill>
                <a:schemeClr val="tx1"/>
              </a:solidFill>
            </a:endParaRPr>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pPr/>
              <a:t>7</a:t>
            </a:fld>
            <a:endParaRPr lang="en-US" altLang="en-US"/>
          </a:p>
        </p:txBody>
      </p:sp>
    </p:spTree>
    <p:extLst>
      <p:ext uri="{BB962C8B-B14F-4D97-AF65-F5344CB8AC3E}">
        <p14:creationId xmlns:p14="http://schemas.microsoft.com/office/powerpoint/2010/main" val="3237327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solidFill>
                  <a:schemeClr val="tx1"/>
                </a:solidFill>
              </a:rPr>
              <a:t>Các chức năng </a:t>
            </a:r>
            <a:r>
              <a:rPr lang="vi-VN" smtClean="0">
                <a:solidFill>
                  <a:schemeClr val="tx1"/>
                </a:solidFill>
              </a:rPr>
              <a:t>chính</a:t>
            </a:r>
            <a:endParaRPr lang="vi-VN"/>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pPr/>
              <a:t>8</a:t>
            </a:fld>
            <a:endParaRPr lang="en-US" altLang="en-US"/>
          </a:p>
        </p:txBody>
      </p:sp>
      <p:pic>
        <p:nvPicPr>
          <p:cNvPr id="5" name="Content Placeholder 4"/>
          <p:cNvPicPr>
            <a:picLocks noGrp="1"/>
          </p:cNvPicPr>
          <p:nvPr>
            <p:ph idx="1"/>
          </p:nvPr>
        </p:nvPicPr>
        <p:blipFill>
          <a:blip r:embed="rId2"/>
          <a:stretch>
            <a:fillRect/>
          </a:stretch>
        </p:blipFill>
        <p:spPr>
          <a:xfrm>
            <a:off x="616131" y="2006864"/>
            <a:ext cx="8229600" cy="3992450"/>
          </a:xfrm>
          <a:prstGeom prst="rect">
            <a:avLst/>
          </a:prstGeom>
        </p:spPr>
      </p:pic>
      <p:sp>
        <p:nvSpPr>
          <p:cNvPr id="6" name="TextBox 5"/>
          <p:cNvSpPr txBox="1"/>
          <p:nvPr/>
        </p:nvSpPr>
        <p:spPr>
          <a:xfrm>
            <a:off x="2743200" y="5856843"/>
            <a:ext cx="4648200" cy="369332"/>
          </a:xfrm>
          <a:prstGeom prst="rect">
            <a:avLst/>
          </a:prstGeom>
          <a:noFill/>
        </p:spPr>
        <p:txBody>
          <a:bodyPr wrap="square" rtlCol="0">
            <a:spAutoFit/>
          </a:bodyPr>
          <a:lstStyle/>
          <a:p>
            <a:r>
              <a:rPr lang="en-US" smtClean="0"/>
              <a:t>Giao diện trang quản lý buổi hiến máu</a:t>
            </a:r>
            <a:endParaRPr lang="vi-VN"/>
          </a:p>
        </p:txBody>
      </p:sp>
    </p:spTree>
    <p:extLst>
      <p:ext uri="{BB962C8B-B14F-4D97-AF65-F5344CB8AC3E}">
        <p14:creationId xmlns:p14="http://schemas.microsoft.com/office/powerpoint/2010/main" val="2349074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solidFill>
                  <a:schemeClr val="tx1"/>
                </a:solidFill>
              </a:rPr>
              <a:t>Các chức năng chính</a:t>
            </a:r>
            <a:endParaRPr lang="vi-VN"/>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pPr/>
              <a:t>9</a:t>
            </a:fld>
            <a:endParaRPr lang="en-US" altLang="en-US"/>
          </a:p>
        </p:txBody>
      </p:sp>
      <p:pic>
        <p:nvPicPr>
          <p:cNvPr id="5" name="Content Placeholder 4"/>
          <p:cNvPicPr>
            <a:picLocks noGrp="1"/>
          </p:cNvPicPr>
          <p:nvPr>
            <p:ph idx="1"/>
          </p:nvPr>
        </p:nvPicPr>
        <p:blipFill rotWithShape="1">
          <a:blip r:embed="rId2"/>
          <a:srcRect l="11865" t="9035" r="13113" b="3579"/>
          <a:stretch/>
        </p:blipFill>
        <p:spPr bwMode="auto">
          <a:xfrm>
            <a:off x="1219200" y="1600200"/>
            <a:ext cx="7315200" cy="3886200"/>
          </a:xfrm>
          <a:prstGeom prst="rect">
            <a:avLst/>
          </a:prstGeom>
          <a:ln>
            <a:noFill/>
          </a:ln>
          <a:extLst>
            <a:ext uri="{53640926-AAD7-44D8-BBD7-CCE9431645EC}">
              <a14:shadowObscured xmlns:a14="http://schemas.microsoft.com/office/drawing/2010/main"/>
            </a:ext>
          </a:extLst>
        </p:spPr>
      </p:pic>
      <p:sp>
        <p:nvSpPr>
          <p:cNvPr id="6" name="TextBox 5"/>
          <p:cNvSpPr txBox="1"/>
          <p:nvPr/>
        </p:nvSpPr>
        <p:spPr>
          <a:xfrm>
            <a:off x="2438400" y="5674796"/>
            <a:ext cx="4876800" cy="369332"/>
          </a:xfrm>
          <a:prstGeom prst="rect">
            <a:avLst/>
          </a:prstGeom>
          <a:noFill/>
        </p:spPr>
        <p:txBody>
          <a:bodyPr wrap="square" rtlCol="0">
            <a:spAutoFit/>
          </a:bodyPr>
          <a:lstStyle/>
          <a:p>
            <a:r>
              <a:rPr lang="en-US" smtClean="0"/>
              <a:t>Giao diện thông tin chi tiết của buổi hiến máu</a:t>
            </a:r>
            <a:endParaRPr lang="vi-VN"/>
          </a:p>
        </p:txBody>
      </p:sp>
    </p:spTree>
    <p:extLst>
      <p:ext uri="{BB962C8B-B14F-4D97-AF65-F5344CB8AC3E}">
        <p14:creationId xmlns:p14="http://schemas.microsoft.com/office/powerpoint/2010/main" val="397548673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1405</TotalTime>
  <Words>1174</Words>
  <Application>Microsoft Office PowerPoint</Application>
  <PresentationFormat>On-screen Show (4:3)</PresentationFormat>
  <Paragraphs>166</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Default Design</vt:lpstr>
      <vt:lpstr>LUẬN VĂN TỐT NGHIỆP NGÀNH CÔNG NGHỆ THÔNG TIN</vt:lpstr>
      <vt:lpstr>Nội dung</vt:lpstr>
      <vt:lpstr>Đặt vấn đề</vt:lpstr>
      <vt:lpstr>Mục tiêu đề tài</vt:lpstr>
      <vt:lpstr>Công nghệ sử dụng</vt:lpstr>
      <vt:lpstr>Công nghệ sử dụng</vt:lpstr>
      <vt:lpstr>Các chức năng chính</vt:lpstr>
      <vt:lpstr>Các chức năng chính</vt:lpstr>
      <vt:lpstr>Các chức năng chính</vt:lpstr>
      <vt:lpstr>Các chức năng chính</vt:lpstr>
      <vt:lpstr>Các chức năng chính</vt:lpstr>
      <vt:lpstr>Các chức năng chính</vt:lpstr>
      <vt:lpstr>Các chức năng chính</vt:lpstr>
      <vt:lpstr>Các chức năng chính</vt:lpstr>
      <vt:lpstr>Các chức năng chính</vt:lpstr>
      <vt:lpstr>Các chức năng chính</vt:lpstr>
      <vt:lpstr>Các chức năng chính</vt:lpstr>
      <vt:lpstr>Các chức năng chính</vt:lpstr>
      <vt:lpstr>Các chức năng chính</vt:lpstr>
      <vt:lpstr>Các chức năng chính</vt:lpstr>
      <vt:lpstr>Kết luận và hướng phát triển</vt:lpstr>
      <vt:lpstr>Kết luận và hướng phát triển</vt:lpstr>
      <vt:lpstr>Kịch bản demo</vt:lpstr>
      <vt:lpstr>Kịch bản demo</vt:lpstr>
      <vt:lpstr>PowerPoint Presentation</vt:lpstr>
      <vt:lpstr>PowerPoint Presentation</vt:lpstr>
    </vt:vector>
  </TitlesOfParts>
  <Company>CANTHO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Phan Thai Hien</cp:lastModifiedBy>
  <cp:revision>163</cp:revision>
  <dcterms:created xsi:type="dcterms:W3CDTF">2008-08-06T06:37:20Z</dcterms:created>
  <dcterms:modified xsi:type="dcterms:W3CDTF">2023-05-15T06:06:05Z</dcterms:modified>
</cp:coreProperties>
</file>