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80" r:id="rId12"/>
    <p:sldId id="273" r:id="rId13"/>
    <p:sldId id="275" r:id="rId14"/>
    <p:sldId id="276" r:id="rId15"/>
    <p:sldId id="277" r:id="rId16"/>
    <p:sldId id="279" r:id="rId17"/>
    <p:sldId id="278" r:id="rId18"/>
    <p:sldId id="274" r:id="rId19"/>
    <p:sldId id="262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9A7200"/>
    <a:srgbClr val="CC9900"/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24" autoAdjust="0"/>
    <p:restoredTop sz="94660"/>
  </p:normalViewPr>
  <p:slideViewPr>
    <p:cSldViewPr>
      <p:cViewPr>
        <p:scale>
          <a:sx n="33" d="100"/>
          <a:sy n="33" d="100"/>
        </p:scale>
        <p:origin x="2515" y="114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2716CEC-4EB7-4AF5-B8B4-13A4AA74F1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A8B1175-CAAE-4DE1-9BCE-EE12E15485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4EFCFD27-3C59-440E-9355-8E61DE9E9F6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18A37AE1-76EA-4F7C-89AE-6531C0C56B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E348B9C2-253F-43BD-BBE7-0B49698116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A15EAB53-327E-4220-A7C8-79A6407182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2BBF-5276-4192-BA57-B0752687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C078B-EB7B-44AD-A4C2-B8DC31D9B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7DE7E-9122-41D3-A66E-3CDCBCE9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5EA4-62DF-493C-B19B-64550981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301BB-D36E-4AE2-BE8A-E50EB27C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A5476-CA43-47FE-BA67-73FA2851AF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91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C4325-1A15-4599-B036-9FA60518A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2199C-8BFD-4358-9055-518928EAE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4E68E-040F-4912-9B7B-725CFB7D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39E95-5F5B-4E87-9B2F-A9A70957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FE7F3-EC17-415F-863D-DF17690E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C5CE5-D93D-42E1-A365-D1BB034BB8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8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FED8-62E4-44F9-8635-073E7D21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F88E-6176-40DB-A4F0-5F9D10D1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D7C81-1B47-4037-B98B-75A1F401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4BD4-42E2-497A-AD54-B10928A4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080A8-4B04-4A76-AD9D-D3373B2C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F63AB-74FF-4D4D-9C96-7E67E70BF8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51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E863-2F38-493E-AC5F-35F839AB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1EE57-4E33-4768-BDE6-1E42E78C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7056-25E1-4B67-85BD-73087B72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0AFD-04FE-4D58-8BBC-B3312F47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0AEAA-EABC-4389-89FD-1194EAE5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88ED3-DC84-4DB0-B233-29AE8689A1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07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3C47-6B83-4D40-8FFA-423CDED8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E053-7F00-4D26-A49E-468074BDA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BA0AC-734F-47AA-97FD-4DA7FEF91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1179-6CFA-425B-9D7F-2BE02065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E626E-637B-499E-9E2C-ACC64C09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7475E-6A5C-42A5-8A22-58443942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9D017-4D2B-4917-98EC-EFDC1350D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39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F325-80E3-4F90-BD69-5037DB90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C193B-2F0E-4826-9109-B6307A9C0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24B64-B380-470F-9CDE-73C0D43F6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0F4E0-0F61-4F55-8A7A-765984DF7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5C38B-8A04-4272-A3E6-393D95555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373DA-5867-4829-AD43-C6FCC79A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764FC-FDFA-416E-997C-F691587D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741E6-72FD-4F69-97E8-CAC734DC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7F60C-663B-45B5-8BAA-0CD5F56CC8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11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B71A-EE87-467A-AD67-4ECCFB0E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EB2EF-2DBC-41CB-8232-B6E49BCB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83847-6C7C-4715-98B9-D40636DA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D5148-3F8F-464B-A3E1-5F680B45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BD403-5F74-427A-8423-78614D45D9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2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D4DB3-3677-453C-AD63-255313C4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E578C-2E20-4473-943A-093C5C31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681F5-37CC-4FFE-98C1-BDE69E13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45B6F-8FF7-4085-BE97-4B03885D15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27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611-3704-4861-BD88-F503F43F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B25AB-F178-4E56-A78A-D3E5D8B2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C3404-B5CD-41A1-BD0C-CEB1CDB87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03B3B-2157-4986-A6D1-D21E38C8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720C0-253D-4EFB-8A0E-096A4FC7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8D71A-2EC3-4B1C-AE98-CEF4BA88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644C7-8C57-4BC2-BD31-5EE7CB854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87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A99F-9EE0-4942-BCEE-A1E732C0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78B66-2785-4358-A99C-30D13EE9A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8E7B7-693B-436C-ACFB-D578D6C85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9676D-A17F-46ED-B322-996E92CC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B656-A461-4B3F-8ECD-A1C58EEC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5B36D-F955-462B-899C-F46A6F9E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4E658-6E24-430E-B2BE-9BADE5013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65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1405D41-0CC5-41DF-A29F-0509945FC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E07D3DA-2B85-42CC-8062-8B65F6758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07E20C1-4C65-4624-AA2D-747E84F1D3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F6370B7-BED3-4B38-A932-BD0A5880CB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8F6441-6898-4A31-A185-8673B9B54A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6FFC55-A7E0-43C6-B48A-D297196E04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9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aiHien-2k/Project_CT27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CDA1651-B184-4C83-9729-35D701BE49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66800" y="838200"/>
            <a:ext cx="7772400" cy="1470025"/>
          </a:xfrm>
        </p:spPr>
        <p:txBody>
          <a:bodyPr/>
          <a:lstStyle/>
          <a:p>
            <a:pPr algn="ctr"/>
            <a:r>
              <a:rPr lang="en-US"/>
              <a:t>BÁO CÁO HỌC PHẦN CÔNG NGHỆ WEB (CT275)</a:t>
            </a:r>
            <a:br>
              <a:rPr lang="en-US"/>
            </a:b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0E355BD-3478-446D-BADE-5B579DF2FF1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2616994"/>
            <a:ext cx="6629400" cy="3326606"/>
          </a:xfrm>
        </p:spPr>
        <p:txBody>
          <a:bodyPr/>
          <a:lstStyle/>
          <a:p>
            <a:r>
              <a:rPr lang="en-US" altLang="en-US" smtClean="0"/>
              <a:t>Dự án: WEB ỨNG DỤNG QUẢN LÝ GHI CHÚ MÔN HỌC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pPr algn="l"/>
            <a:r>
              <a:rPr lang="en-US" altLang="en-US" sz="2400" b="1" smtClean="0"/>
              <a:t>Sinh viên thực hiện:</a:t>
            </a:r>
          </a:p>
          <a:p>
            <a:pPr algn="l"/>
            <a:r>
              <a:rPr lang="en-US" altLang="en-US" sz="2000" i="1" smtClean="0"/>
              <a:t>	</a:t>
            </a:r>
            <a:r>
              <a:rPr lang="en-US" altLang="en-US" sz="1800" i="1" smtClean="0"/>
              <a:t>Phan Thái Hiền   B1900241</a:t>
            </a:r>
            <a:endParaRPr lang="vi-VN" altLang="en-US" sz="1800" i="1" smtClean="0"/>
          </a:p>
          <a:p>
            <a:pPr algn="l"/>
            <a:r>
              <a:rPr lang="vi-VN" sz="1800" i="1" smtClean="0"/>
              <a:t>	Triệu </a:t>
            </a:r>
            <a:r>
              <a:rPr lang="vi-VN" sz="1800" i="1"/>
              <a:t>Thành Lộc </a:t>
            </a:r>
            <a:r>
              <a:rPr lang="vi-VN" sz="1800" i="1" smtClean="0"/>
              <a:t> B1909943</a:t>
            </a:r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3D1CE68C-65F7-4C8C-AB01-78D31225A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430963"/>
            <a:ext cx="35052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/>
              <a:t>Học kỳ 2, 2021-2022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Trang đăng nhập:</a:t>
            </a:r>
          </a:p>
          <a:p>
            <a:endParaRPr lang="vi-VN" smtClean="0"/>
          </a:p>
          <a:p>
            <a:endParaRPr lang="vi-VN"/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D7335292-18E9-452D-9B5E-B8B2A870F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253" y="2362200"/>
            <a:ext cx="5850294" cy="372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Trang chủ:</a:t>
            </a:r>
          </a:p>
          <a:p>
            <a:endParaRPr lang="vi-V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98" y="2362200"/>
            <a:ext cx="7573804" cy="367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2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Trang môn học:</a:t>
            </a:r>
          </a:p>
          <a:p>
            <a:endParaRPr lang="vi-V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55" y="2362200"/>
            <a:ext cx="7575490" cy="36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05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Trang thêm môn học:</a:t>
            </a:r>
          </a:p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82" y="2438400"/>
            <a:ext cx="7488835" cy="364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29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Trang sửa môn học:</a:t>
            </a:r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61" y="2530884"/>
            <a:ext cx="7773677" cy="379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14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Trang ghi chú:</a:t>
            </a:r>
            <a:endParaRPr lang="vi-V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061" y="2438400"/>
            <a:ext cx="7392677" cy="358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99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Trang thêm ghi chú:</a:t>
            </a:r>
          </a:p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36" y="2514600"/>
            <a:ext cx="6819927" cy="331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29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Trang sửa ghi chú:</a:t>
            </a:r>
            <a:endParaRPr lang="vi-V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8369"/>
            <a:ext cx="737008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27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86600" cy="944563"/>
          </a:xfrm>
        </p:spPr>
        <p:txBody>
          <a:bodyPr/>
          <a:lstStyle/>
          <a:p>
            <a:r>
              <a:rPr lang="en-US"/>
              <a:t>Mã nguồn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352800"/>
            <a:ext cx="8229600" cy="576262"/>
          </a:xfrm>
        </p:spPr>
        <p:txBody>
          <a:bodyPr/>
          <a:lstStyle/>
          <a:p>
            <a:pPr marL="0" indent="0">
              <a:buNone/>
            </a:pPr>
            <a:r>
              <a:rPr lang="vi-VN">
                <a:hlinkClick r:id="rId2"/>
              </a:rPr>
              <a:t>https://</a:t>
            </a:r>
            <a:r>
              <a:rPr lang="vi-VN" smtClean="0">
                <a:hlinkClick r:id="rId2"/>
              </a:rPr>
              <a:t>github.com/ThaiHien-2k/Project_CT275</a:t>
            </a:r>
            <a:endParaRPr lang="en-US" smtClean="0"/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8369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56E01181-FA81-4C6D-9E62-C7D65FDA8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373313"/>
            <a:ext cx="7924800" cy="2555875"/>
          </a:xfrm>
        </p:spPr>
        <p:txBody>
          <a:bodyPr/>
          <a:lstStyle/>
          <a:p>
            <a:pPr algn="ctr">
              <a:buFontTx/>
              <a:buNone/>
            </a:pPr>
            <a:r>
              <a:rPr lang="vi-VN" altLang="en-US" sz="4000" b="1" smtClean="0"/>
              <a:t>Cảm ơn thầy và các bạn đã lắng nghe!</a:t>
            </a:r>
            <a:endParaRPr lang="en-US" altLang="en-US" sz="4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</a:t>
            </a:r>
            <a:r>
              <a:rPr lang="en-US"/>
              <a:t>chức năng website</a:t>
            </a:r>
            <a:endParaRPr lang="en-US" alt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r>
              <a:rPr lang="en-US" altLang="en-US" smtClean="0"/>
              <a:t>Dự án giúp hỗ trợ sinh viên ghi chú các môn học của mình. Gồm các chức năng:</a:t>
            </a:r>
            <a:endParaRPr lang="en-US" altLang="en-US"/>
          </a:p>
          <a:p>
            <a:pPr lvl="1"/>
            <a:r>
              <a:rPr lang="en-US" altLang="en-US" sz="1600"/>
              <a:t>Đăng ký</a:t>
            </a:r>
            <a:r>
              <a:rPr lang="en-US" altLang="en-US" sz="1600" smtClean="0"/>
              <a:t>.</a:t>
            </a:r>
          </a:p>
          <a:p>
            <a:pPr lvl="1"/>
            <a:r>
              <a:rPr lang="en-US" altLang="en-US" sz="1600" smtClean="0"/>
              <a:t>Đăng nhập.</a:t>
            </a:r>
          </a:p>
          <a:p>
            <a:pPr lvl="1"/>
            <a:r>
              <a:rPr lang="en-US" altLang="en-US" sz="1600" smtClean="0"/>
              <a:t>Xem ghi chú theo môn.</a:t>
            </a:r>
          </a:p>
          <a:p>
            <a:pPr lvl="1"/>
            <a:r>
              <a:rPr lang="en-US" altLang="en-US" sz="1600" smtClean="0"/>
              <a:t>Xem tất cả các môn học.</a:t>
            </a:r>
          </a:p>
          <a:p>
            <a:pPr lvl="1"/>
            <a:r>
              <a:rPr lang="en-US" altLang="en-US" sz="1600" smtClean="0"/>
              <a:t>Thêm môn học.</a:t>
            </a:r>
          </a:p>
          <a:p>
            <a:pPr lvl="1"/>
            <a:r>
              <a:rPr lang="en-US" altLang="en-US" sz="1600" smtClean="0"/>
              <a:t>Sửa môn học.</a:t>
            </a:r>
          </a:p>
          <a:p>
            <a:pPr lvl="1"/>
            <a:r>
              <a:rPr lang="en-US" altLang="en-US" sz="1600" smtClean="0"/>
              <a:t>Xóa môn học.</a:t>
            </a:r>
          </a:p>
          <a:p>
            <a:pPr lvl="1"/>
            <a:r>
              <a:rPr lang="en-US" altLang="en-US" sz="1600" smtClean="0"/>
              <a:t>Xem tất cả các ghi chú.</a:t>
            </a:r>
          </a:p>
          <a:p>
            <a:pPr lvl="1"/>
            <a:r>
              <a:rPr lang="en-US" altLang="en-US" sz="1600" smtClean="0"/>
              <a:t>Thêm ghi chú.</a:t>
            </a:r>
          </a:p>
          <a:p>
            <a:pPr lvl="1"/>
            <a:r>
              <a:rPr lang="en-US" altLang="en-US" sz="1600" smtClean="0"/>
              <a:t>Sửa ghi chú.</a:t>
            </a:r>
          </a:p>
          <a:p>
            <a:pPr lvl="1"/>
            <a:r>
              <a:rPr lang="en-US" altLang="en-US" sz="1600" smtClean="0"/>
              <a:t>Xóa ghi chú.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công công việc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Phan Thái Hiền: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mtClean="0"/>
              <a:t> Tạo dữ liệu, làm các chức năng.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mtClean="0"/>
          </a:p>
          <a:p>
            <a:r>
              <a:rPr lang="vi-VN"/>
              <a:t>Triệu Thành Lộc B1909943</a:t>
            </a:r>
            <a:endParaRPr lang="en-US"/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 </a:t>
            </a:r>
            <a:r>
              <a:rPr lang="vi-VN"/>
              <a:t>Chỉnh sửa giao </a:t>
            </a:r>
            <a:r>
              <a:rPr lang="vi-VN" smtClean="0"/>
              <a:t>diện.</a:t>
            </a:r>
            <a:endParaRPr lang="vi-VN"/>
          </a:p>
          <a:p>
            <a:pPr marL="457200" lvl="1" indent="0">
              <a:buNone/>
            </a:pP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9321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công nghệ sử dụng</a:t>
            </a:r>
            <a:endParaRPr lang="vi-V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6ECEE2-328A-465B-BD42-E956B8A931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8221982"/>
              </p:ext>
            </p:extLst>
          </p:nvPr>
        </p:nvGraphicFramePr>
        <p:xfrm>
          <a:off x="990600" y="2362200"/>
          <a:ext cx="7848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011">
                  <a:extLst>
                    <a:ext uri="{9D8B030D-6E8A-4147-A177-3AD203B41FA5}">
                      <a16:colId xmlns:a16="http://schemas.microsoft.com/office/drawing/2014/main" val="1084883213"/>
                    </a:ext>
                  </a:extLst>
                </a:gridCol>
                <a:gridCol w="5736589">
                  <a:extLst>
                    <a:ext uri="{9D8B030D-6E8A-4147-A177-3AD203B41FA5}">
                      <a16:colId xmlns:a16="http://schemas.microsoft.com/office/drawing/2014/main" val="3670800263"/>
                    </a:ext>
                  </a:extLst>
                </a:gridCol>
              </a:tblGrid>
              <a:tr h="61520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Tên công nghệ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Có sử dụng trong dự </a:t>
                      </a:r>
                      <a:r>
                        <a:rPr lang="en-US" sz="2400" smtClean="0">
                          <a:solidFill>
                            <a:schemeClr val="tx1"/>
                          </a:solidFill>
                        </a:rPr>
                        <a:t>án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079938"/>
                  </a:ext>
                </a:extLst>
              </a:tr>
              <a:tr h="341779"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Bootstrap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932442"/>
                  </a:ext>
                </a:extLst>
              </a:tr>
              <a:tr h="341779"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jQuery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783614"/>
                  </a:ext>
                </a:extLst>
              </a:tr>
              <a:tr h="341779"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Composer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393124"/>
                  </a:ext>
                </a:extLst>
              </a:tr>
              <a:tr h="341779"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X</a:t>
                      </a:r>
                      <a:r>
                        <a:rPr lang="vi-VN" sz="2400" smtClean="0"/>
                        <a:t> 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435136"/>
                  </a:ext>
                </a:extLst>
              </a:tr>
              <a:tr h="379880"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Mô hình MVC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276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19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Cơ sở dữ liệu</a:t>
            </a:r>
            <a:endParaRPr lang="vi-V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44236" y="1524000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CDM:</a:t>
            </a:r>
          </a:p>
          <a:p>
            <a:endParaRPr lang="vi-V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4226" y="1633537"/>
            <a:ext cx="4766392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9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Cơ sở dữ liệu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Bảng users:</a:t>
            </a:r>
          </a:p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42" y="2895600"/>
            <a:ext cx="7945516" cy="204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8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Cơ sở dữ liệu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Bảng subjects:</a:t>
            </a:r>
          </a:p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797969"/>
            <a:ext cx="7545543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Cơ sở dữ liệu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Bảng notes:</a:t>
            </a:r>
          </a:p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19" y="2743200"/>
            <a:ext cx="8604481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5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</a:t>
            </a:r>
            <a:r>
              <a:rPr lang="en-US" smtClean="0"/>
              <a:t>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Trang đăng ký:</a:t>
            </a:r>
          </a:p>
          <a:p>
            <a:endParaRPr lang="vi-VN"/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1ABCB090-99B3-4348-A85C-4338B93D4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55554"/>
            <a:ext cx="6296025" cy="406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3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288</Words>
  <Application>Microsoft Office PowerPoint</Application>
  <PresentationFormat>On-screen Show (4:3)</PresentationFormat>
  <Paragraphs>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Wingdings</vt:lpstr>
      <vt:lpstr>Default Design</vt:lpstr>
      <vt:lpstr>BÁO CÁO HỌC PHẦN CÔNG NGHỆ WEB (CT275) </vt:lpstr>
      <vt:lpstr>Các chức năng website</vt:lpstr>
      <vt:lpstr>Phân công công việc</vt:lpstr>
      <vt:lpstr>Các công nghệ sử dụng</vt:lpstr>
      <vt:lpstr>Cơ sở dữ liệu</vt:lpstr>
      <vt:lpstr>Cơ sở dữ liệu</vt:lpstr>
      <vt:lpstr>Cơ sở dữ liệu</vt:lpstr>
      <vt:lpstr>Cơ sở dữ liệu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Mã nguồn</vt:lpstr>
      <vt:lpstr>PowerPoint Presentation</vt:lpstr>
    </vt:vector>
  </TitlesOfParts>
  <Company>CANTHO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Phan Thai Hien</cp:lastModifiedBy>
  <cp:revision>98</cp:revision>
  <dcterms:created xsi:type="dcterms:W3CDTF">2008-08-06T06:37:20Z</dcterms:created>
  <dcterms:modified xsi:type="dcterms:W3CDTF">2022-04-24T13:37:04Z</dcterms:modified>
</cp:coreProperties>
</file>