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3" r:id="rId13"/>
    <p:sldId id="275" r:id="rId14"/>
    <p:sldId id="276" r:id="rId15"/>
    <p:sldId id="277" r:id="rId16"/>
    <p:sldId id="278" r:id="rId17"/>
    <p:sldId id="279" r:id="rId18"/>
    <p:sldId id="274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83" d="100"/>
          <a:sy n="83" d="100"/>
        </p:scale>
        <p:origin x="122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iHien-2k/Project_CT27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CÔNG NGHỆ WEB (CT275)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16994"/>
            <a:ext cx="6629400" cy="3326606"/>
          </a:xfrm>
        </p:spPr>
        <p:txBody>
          <a:bodyPr/>
          <a:lstStyle/>
          <a:p>
            <a:r>
              <a:rPr lang="en-US" altLang="en-US" smtClean="0"/>
              <a:t>Dự án: WEB ỨNG DỤNG QUẢN LÝ GHI CHÚ MÔN HỌC</a:t>
            </a:r>
          </a:p>
          <a:p>
            <a:endParaRPr lang="en-US" altLang="en-US" smtClean="0"/>
          </a:p>
          <a:p>
            <a:pPr algn="l"/>
            <a:r>
              <a:rPr lang="en-US" altLang="en-US" sz="2400" b="1" smtClean="0"/>
              <a:t>Sinh viên thực hiện:</a:t>
            </a:r>
          </a:p>
          <a:p>
            <a:pPr algn="l"/>
            <a:r>
              <a:rPr lang="en-US" altLang="en-US" sz="2000" smtClean="0"/>
              <a:t>Phan Thái Hiền   B1900241</a:t>
            </a:r>
            <a:endParaRPr lang="vi-VN" altLang="en-US" sz="2000" smtClean="0"/>
          </a:p>
          <a:p>
            <a:pPr algn="l"/>
            <a:r>
              <a:rPr lang="vi-VN" sz="2000"/>
              <a:t>Triệu Thành Lộc </a:t>
            </a:r>
            <a:r>
              <a:rPr lang="vi-VN" sz="2000" smtClean="0"/>
              <a:t> B1909943</a:t>
            </a:r>
            <a:endParaRPr lang="vi-VN" sz="2000"/>
          </a:p>
          <a:p>
            <a:pPr algn="l"/>
            <a:endParaRPr lang="en-US" altLang="en-US" sz="200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 smtClean="0"/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35292-18E9-452D-9B5E-B8B2A870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3" y="2362200"/>
            <a:ext cx="5850294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chủ: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02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môn học: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471A3D0-9962-4265-AA50-51179FFB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743700" cy="4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môn học: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2438400"/>
            <a:ext cx="7488835" cy="3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môn học: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ghi chú:</a:t>
            </a:r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E490A25-4CCA-4F89-8E66-084898F1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362200"/>
            <a:ext cx="5957159" cy="39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ghi chú: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32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ghi chú: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6" y="2514600"/>
            <a:ext cx="6819927" cy="33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352800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hlinkClick r:id="rId2"/>
              </a:rPr>
              <a:t>https://</a:t>
            </a:r>
            <a:r>
              <a:rPr lang="vi-VN" smtClean="0">
                <a:hlinkClick r:id="rId2"/>
              </a:rPr>
              <a:t>github.com/ThaiHien-2k/Project_CT275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000" b="1" smtClean="0"/>
              <a:t>Cảm ơn thầy và các bạn đã lắng nghe!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/>
              <a:t>chức năng website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Dự </a:t>
            </a:r>
            <a:r>
              <a:rPr lang="en-US" altLang="en-US" smtClean="0"/>
              <a:t>án giúp hỗ trợ sinh viên ghi chú các môn học của mình. Gồm </a:t>
            </a:r>
            <a:r>
              <a:rPr lang="en-US" altLang="en-US" smtClean="0"/>
              <a:t>các chức năng:</a:t>
            </a:r>
            <a:endParaRPr lang="en-US" altLang="en-US"/>
          </a:p>
          <a:p>
            <a:pPr lvl="1"/>
            <a:r>
              <a:rPr lang="en-US" altLang="en-US" sz="1600"/>
              <a:t>Đăng ký</a:t>
            </a:r>
            <a:r>
              <a:rPr lang="en-US" altLang="en-US" sz="1600" smtClean="0"/>
              <a:t>.</a:t>
            </a:r>
          </a:p>
          <a:p>
            <a:pPr lvl="1"/>
            <a:r>
              <a:rPr lang="en-US" altLang="en-US" sz="1600" smtClean="0"/>
              <a:t>Đăng nhập.</a:t>
            </a:r>
          </a:p>
          <a:p>
            <a:pPr lvl="1"/>
            <a:r>
              <a:rPr lang="en-US" altLang="en-US" sz="1600" smtClean="0"/>
              <a:t>Xem ghi chú theo môn.</a:t>
            </a:r>
          </a:p>
          <a:p>
            <a:pPr lvl="1"/>
            <a:r>
              <a:rPr lang="en-US" altLang="en-US" sz="1600" smtClean="0"/>
              <a:t>Xem tất cả các môn học.</a:t>
            </a:r>
          </a:p>
          <a:p>
            <a:pPr lvl="1"/>
            <a:r>
              <a:rPr lang="en-US" altLang="en-US" sz="1600" smtClean="0"/>
              <a:t>Thêm môn học.</a:t>
            </a:r>
          </a:p>
          <a:p>
            <a:pPr lvl="1"/>
            <a:r>
              <a:rPr lang="en-US" altLang="en-US" sz="1600" smtClean="0"/>
              <a:t>Sửa môn học.</a:t>
            </a:r>
          </a:p>
          <a:p>
            <a:pPr lvl="1"/>
            <a:r>
              <a:rPr lang="en-US" altLang="en-US" sz="1600" smtClean="0"/>
              <a:t>Xóa môn học.</a:t>
            </a:r>
          </a:p>
          <a:p>
            <a:pPr lvl="1"/>
            <a:r>
              <a:rPr lang="en-US" altLang="en-US" sz="1600" smtClean="0"/>
              <a:t>Xem tất cả các ghi chú.</a:t>
            </a:r>
          </a:p>
          <a:p>
            <a:pPr lvl="1"/>
            <a:r>
              <a:rPr lang="en-US" altLang="en-US" sz="1600" smtClean="0"/>
              <a:t>Thêm ghi chú.</a:t>
            </a:r>
          </a:p>
          <a:p>
            <a:pPr lvl="1"/>
            <a:r>
              <a:rPr lang="en-US" altLang="en-US" sz="1600" smtClean="0"/>
              <a:t>Sửa ghi chú.</a:t>
            </a:r>
          </a:p>
          <a:p>
            <a:pPr lvl="1"/>
            <a:r>
              <a:rPr lang="en-US" altLang="en-US" sz="1600" smtClean="0"/>
              <a:t>Xóa ghi chú.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Phan Thái Hiền: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 </a:t>
            </a:r>
            <a:r>
              <a:rPr lang="en-US" smtClean="0"/>
              <a:t>Tạo</a:t>
            </a:r>
            <a:r>
              <a:rPr lang="en-US" smtClean="0"/>
              <a:t> </a:t>
            </a:r>
            <a:r>
              <a:rPr lang="en-US" smtClean="0"/>
              <a:t>dữ liệu, làm các chức năng thêm, sửa, xóa.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mtClean="0"/>
          </a:p>
          <a:p>
            <a:r>
              <a:rPr lang="vi-VN"/>
              <a:t>Triệu Thành Lộc B1909943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vi-VN"/>
              <a:t>Chỉnh sửa giao diện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268555"/>
              </p:ext>
            </p:extLst>
          </p:nvPr>
        </p:nvGraphicFramePr>
        <p:xfrm>
          <a:off x="990600" y="23622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11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5736589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Có sử dụng trong dự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án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82" y="2362200"/>
            <a:ext cx="5936768" cy="40690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CDM: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65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users: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4" y="2322371"/>
            <a:ext cx="6368192" cy="16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subjects: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244009" cy="19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notes: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1" y="2133600"/>
            <a:ext cx="6863497" cy="17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</a:t>
            </a:r>
            <a:r>
              <a:rPr lang="en-US" smtClean="0"/>
              <a:t>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ký: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ABCB090-99B3-4348-A85C-4338B93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5554"/>
            <a:ext cx="6296025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0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290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BÁO CÁO HỌC PHẦN CÔNG NGHỆ WEB (CT275) </vt:lpstr>
      <vt:lpstr>Các chức năng website</vt:lpstr>
      <vt:lpstr>Phân công công việc</vt:lpstr>
      <vt:lpstr>Các công nghệ sử dụng</vt:lpstr>
      <vt:lpstr>Cơ sở dữ liệu</vt:lpstr>
      <vt:lpstr>Cơ sở dữ liệu</vt:lpstr>
      <vt:lpstr>Cơ sở dữ liệu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Phan Thai Hien</cp:lastModifiedBy>
  <cp:revision>79</cp:revision>
  <dcterms:created xsi:type="dcterms:W3CDTF">2008-08-06T06:37:20Z</dcterms:created>
  <dcterms:modified xsi:type="dcterms:W3CDTF">2022-04-19T11:40:18Z</dcterms:modified>
</cp:coreProperties>
</file>