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80" r:id="rId12"/>
    <p:sldId id="273" r:id="rId13"/>
    <p:sldId id="275" r:id="rId14"/>
    <p:sldId id="276" r:id="rId15"/>
    <p:sldId id="277" r:id="rId16"/>
    <p:sldId id="279" r:id="rId17"/>
    <p:sldId id="278" r:id="rId18"/>
    <p:sldId id="274" r:id="rId19"/>
    <p:sldId id="26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660"/>
  </p:normalViewPr>
  <p:slideViewPr>
    <p:cSldViewPr>
      <p:cViewPr varScale="1">
        <p:scale>
          <a:sx n="83" d="100"/>
          <a:sy n="83" d="100"/>
        </p:scale>
        <p:origin x="107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iHien-2k/Project_CT27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838200"/>
            <a:ext cx="7772400" cy="1470025"/>
          </a:xfrm>
        </p:spPr>
        <p:txBody>
          <a:bodyPr/>
          <a:lstStyle/>
          <a:p>
            <a:pPr algn="ctr"/>
            <a:r>
              <a:rPr lang="en-US"/>
              <a:t>BÁO CÁO HỌC PHẦN CÔNG NGHỆ WEB (CT275)</a:t>
            </a:r>
            <a:br>
              <a:rPr 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16994"/>
            <a:ext cx="6629400" cy="3326606"/>
          </a:xfrm>
        </p:spPr>
        <p:txBody>
          <a:bodyPr/>
          <a:lstStyle/>
          <a:p>
            <a:r>
              <a:rPr lang="en-US" altLang="en-US" smtClean="0"/>
              <a:t>Dự án: WEB ỨNG DỤNG QUẢN LÝ GHI CHÚ MÔN HỌC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algn="l"/>
            <a:r>
              <a:rPr lang="en-US" altLang="en-US" sz="2400" b="1" smtClean="0"/>
              <a:t>Sinh viên thực hiện:</a:t>
            </a:r>
          </a:p>
          <a:p>
            <a:pPr algn="l"/>
            <a:r>
              <a:rPr lang="en-US" altLang="en-US" sz="2000" i="1" smtClean="0"/>
              <a:t>	</a:t>
            </a:r>
            <a:r>
              <a:rPr lang="en-US" altLang="en-US" sz="1800" i="1" smtClean="0"/>
              <a:t>Phan Thái Hiền   B1900241</a:t>
            </a:r>
            <a:endParaRPr lang="vi-VN" altLang="en-US" sz="1800" i="1" smtClean="0"/>
          </a:p>
          <a:p>
            <a:pPr algn="l"/>
            <a:r>
              <a:rPr lang="vi-VN" sz="1800" i="1" smtClean="0"/>
              <a:t>	Triệu </a:t>
            </a:r>
            <a:r>
              <a:rPr lang="vi-VN" sz="1800" i="1"/>
              <a:t>Thành Lộc </a:t>
            </a:r>
            <a:r>
              <a:rPr lang="vi-VN" sz="1800" i="1" smtClean="0"/>
              <a:t> B1909943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nhập:</a:t>
            </a:r>
          </a:p>
          <a:p>
            <a:endParaRPr lang="vi-VN" smtClean="0"/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7335292-18E9-452D-9B5E-B8B2A870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53" y="2362200"/>
            <a:ext cx="5850294" cy="37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chủ:</a:t>
            </a:r>
          </a:p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8" y="2362200"/>
            <a:ext cx="7573804" cy="36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môn học:</a:t>
            </a:r>
          </a:p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5" y="2362200"/>
            <a:ext cx="7575490" cy="36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môn học: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2438400"/>
            <a:ext cx="7488835" cy="36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2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môn học: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1" y="2530884"/>
            <a:ext cx="7773677" cy="37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ghi chú: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1" y="2438400"/>
            <a:ext cx="7392677" cy="35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ghi chú: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6" y="2514600"/>
            <a:ext cx="6819927" cy="33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ghi chú: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7467600" cy="36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86600" cy="944563"/>
          </a:xfrm>
        </p:spPr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352800"/>
            <a:ext cx="8229600" cy="576262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hlinkClick r:id="rId2"/>
              </a:rPr>
              <a:t>https://</a:t>
            </a:r>
            <a:r>
              <a:rPr lang="vi-VN" smtClean="0">
                <a:hlinkClick r:id="rId2"/>
              </a:rPr>
              <a:t>github.com/ThaiHien-2k/Project_CT275</a:t>
            </a:r>
            <a:endParaRPr lang="en-US" smtClean="0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836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vi-VN" altLang="en-US" sz="4000" b="1" smtClean="0"/>
              <a:t>Cảm ơn thầy và các bạn đã lắng nghe!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</a:t>
            </a:r>
            <a:r>
              <a:rPr lang="en-US"/>
              <a:t>chức năng website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Dự án giúp hỗ trợ sinh viên ghi chú các môn học của mình. Gồm các chức năng:</a:t>
            </a:r>
            <a:endParaRPr lang="en-US" altLang="en-US"/>
          </a:p>
          <a:p>
            <a:pPr lvl="1"/>
            <a:r>
              <a:rPr lang="en-US" altLang="en-US" sz="1600"/>
              <a:t>Đăng ký</a:t>
            </a:r>
            <a:r>
              <a:rPr lang="en-US" altLang="en-US" sz="1600" smtClean="0"/>
              <a:t>.</a:t>
            </a:r>
          </a:p>
          <a:p>
            <a:pPr lvl="1"/>
            <a:r>
              <a:rPr lang="en-US" altLang="en-US" sz="1600" smtClean="0"/>
              <a:t>Đăng nhập.</a:t>
            </a:r>
          </a:p>
          <a:p>
            <a:pPr lvl="1"/>
            <a:r>
              <a:rPr lang="en-US" altLang="en-US" sz="1600" smtClean="0"/>
              <a:t>Xem ghi chú theo môn.</a:t>
            </a:r>
          </a:p>
          <a:p>
            <a:pPr lvl="1"/>
            <a:r>
              <a:rPr lang="en-US" altLang="en-US" sz="1600" smtClean="0"/>
              <a:t>Xem tất cả các môn học.</a:t>
            </a:r>
          </a:p>
          <a:p>
            <a:pPr lvl="1"/>
            <a:r>
              <a:rPr lang="en-US" altLang="en-US" sz="1600" smtClean="0"/>
              <a:t>Thêm môn học.</a:t>
            </a:r>
          </a:p>
          <a:p>
            <a:pPr lvl="1"/>
            <a:r>
              <a:rPr lang="en-US" altLang="en-US" sz="1600" smtClean="0"/>
              <a:t>Sửa môn học.</a:t>
            </a:r>
          </a:p>
          <a:p>
            <a:pPr lvl="1"/>
            <a:r>
              <a:rPr lang="en-US" altLang="en-US" sz="1600" smtClean="0"/>
              <a:t>Xóa môn học.</a:t>
            </a:r>
          </a:p>
          <a:p>
            <a:pPr lvl="1"/>
            <a:r>
              <a:rPr lang="en-US" altLang="en-US" sz="1600" smtClean="0"/>
              <a:t>Xem tất cả các ghi chú.</a:t>
            </a:r>
          </a:p>
          <a:p>
            <a:pPr lvl="1"/>
            <a:r>
              <a:rPr lang="en-US" altLang="en-US" sz="1600" smtClean="0"/>
              <a:t>Thêm ghi chú.</a:t>
            </a:r>
          </a:p>
          <a:p>
            <a:pPr lvl="1"/>
            <a:r>
              <a:rPr lang="en-US" altLang="en-US" sz="1600" smtClean="0"/>
              <a:t>Sửa ghi chú.</a:t>
            </a:r>
          </a:p>
          <a:p>
            <a:pPr lvl="1"/>
            <a:r>
              <a:rPr lang="en-US" altLang="en-US" sz="1600" smtClean="0"/>
              <a:t>Xóa ghi chú.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Phan Thái Hiền: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/>
              <a:t> Tạo dữ liệu, làm các chức năng.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mtClean="0"/>
          </a:p>
          <a:p>
            <a:r>
              <a:rPr lang="vi-VN"/>
              <a:t>Triệu Thành Lộc B1909943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</a:t>
            </a:r>
            <a:r>
              <a:rPr lang="vi-VN"/>
              <a:t>Chỉnh sửa giao </a:t>
            </a:r>
            <a:r>
              <a:rPr lang="vi-VN" smtClean="0"/>
              <a:t>diện.</a:t>
            </a:r>
            <a:endParaRPr lang="vi-VN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2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sử dụng</a:t>
            </a:r>
            <a:endParaRPr 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ECEE2-328A-465B-BD42-E956B8A93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221982"/>
              </p:ext>
            </p:extLst>
          </p:nvPr>
        </p:nvGraphicFramePr>
        <p:xfrm>
          <a:off x="990600" y="2362200"/>
          <a:ext cx="7848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11">
                  <a:extLst>
                    <a:ext uri="{9D8B030D-6E8A-4147-A177-3AD203B41FA5}">
                      <a16:colId xmlns:a16="http://schemas.microsoft.com/office/drawing/2014/main" val="1084883213"/>
                    </a:ext>
                  </a:extLst>
                </a:gridCol>
                <a:gridCol w="5736589">
                  <a:extLst>
                    <a:ext uri="{9D8B030D-6E8A-4147-A177-3AD203B41FA5}">
                      <a16:colId xmlns:a16="http://schemas.microsoft.com/office/drawing/2014/main" val="3670800263"/>
                    </a:ext>
                  </a:extLst>
                </a:gridCol>
              </a:tblGrid>
              <a:tr h="6152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Tên công nghệ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Có sử dụng trong dự 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án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79938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32442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8361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9312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r>
                        <a:rPr lang="vi-VN" sz="2400" smtClean="0"/>
                        <a:t> 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35136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Mô hình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7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4236" y="1524000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CDM:</a:t>
            </a:r>
          </a:p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226" y="1633537"/>
            <a:ext cx="4766392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users: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2" y="2895600"/>
            <a:ext cx="7945516" cy="20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subjects: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97969"/>
            <a:ext cx="754554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notes: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9" y="2743200"/>
            <a:ext cx="860448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</a:t>
            </a:r>
            <a:r>
              <a:rPr lang="en-US" smtClean="0"/>
              <a:t>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ký:</a:t>
            </a:r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ABCB090-99B3-4348-A85C-4338B93D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5554"/>
            <a:ext cx="6296025" cy="4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288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BÁO CÁO HỌC PHẦN CÔNG NGHỆ WEB (CT275) </vt:lpstr>
      <vt:lpstr>Các chức năng website</vt:lpstr>
      <vt:lpstr>Phân công công việc</vt:lpstr>
      <vt:lpstr>Các công nghệ sử dụng</vt:lpstr>
      <vt:lpstr>Cơ sở dữ liệu</vt:lpstr>
      <vt:lpstr>Cơ sở dữ liệu</vt:lpstr>
      <vt:lpstr>Cơ sở dữ liệu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Phan Thai Hien</cp:lastModifiedBy>
  <cp:revision>97</cp:revision>
  <dcterms:created xsi:type="dcterms:W3CDTF">2008-08-06T06:37:20Z</dcterms:created>
  <dcterms:modified xsi:type="dcterms:W3CDTF">2022-04-24T10:19:10Z</dcterms:modified>
</cp:coreProperties>
</file>