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4" r:id="rId7"/>
    <p:sldId id="263" r:id="rId8"/>
    <p:sldId id="258" r:id="rId9"/>
    <p:sldId id="266" r:id="rId10"/>
    <p:sldId id="267" r:id="rId11"/>
    <p:sldId id="259" r:id="rId12"/>
    <p:sldId id="268" r:id="rId13"/>
    <p:sldId id="269" r:id="rId14"/>
    <p:sldId id="271" r:id="rId15"/>
    <p:sldId id="26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73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8E5-A725-405F-A1B6-2C6B3A91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8967-43A5-46D1-8E15-D1909C587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581B-0757-4803-A489-3ECB2AEC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4040-FE5C-41E4-9AB4-BA38D6D1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1FB-5991-4246-89C7-F25889A2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0FD8-B04B-4B54-B5C7-EC06CA96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E5DA-E6BB-44DE-9DA7-E83222DE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F946-BF8C-4FEF-A2D9-2A3EB0D2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F3BD-98AF-40E2-9E20-165A16AD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65A8-22C6-427E-B5AA-F74684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62404-8628-46A8-91D6-F131F9D8A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22CC-48FA-4BD2-9893-389B4C48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30CA-ED1B-4562-8C19-70BB1CE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12DF-0955-4DA4-89BE-5916813B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40D2-6F9D-48E8-8DB6-1E4DBED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928E-C72D-4F83-839E-2339E347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BEB7-91E6-4751-B494-1B0AF52B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FD8E-86CE-4A4F-A205-2B805A8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8DB0-F01C-40A3-809B-A2C38676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F1DA-844F-4600-A82D-294D17BC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6872-3DB7-4F29-A5B9-A201C21A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38E6-59AD-4458-B754-F009A4E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8F47-2647-44CF-B8D6-9F7ED78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B500-B2E8-43DA-BA8B-0164A5DE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0FC6-5EA9-41F9-8B9E-2967BC20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DF-5270-44C0-8972-414D9FF8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B9B6-49E3-44C9-85E7-A0AC470DB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9005-CD87-4E66-8979-A7335E3BA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B60A-5680-4A96-9443-17E1F178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CDFFF-675A-4D1C-A562-707DFD32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A493-0F5E-40DA-937E-29FFA721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83BE-5715-456F-972B-7D227A2A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F304-CFCB-430B-82B6-A538B2EA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92E6-C22F-4A99-82EE-E93A73787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D9E78-9013-4B54-B0F5-0119E9385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9E784-7409-431C-A62F-2F5F9CF9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80C91-4C2E-4FF4-8516-392709CF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E7A01-67AD-450A-A776-713F4AE1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6039A-D116-4DD8-8744-642D3C3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5FB8-B878-4EE1-ABAA-069EFC60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74D5A-FE7A-4A10-BDDB-E9537A9D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5D77-E2AE-4043-AFDD-0521D16E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AE403-C974-415C-94FB-2E2D26F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095FB-0B33-493A-8397-D828FAC3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3815B-F77A-4C86-8909-71236077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C906A-4E9F-493C-AA69-424A0552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1E37-B624-4041-AC3A-28E59A3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BE5E-BF3A-4056-9E90-7C5133C7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A9DD3-4E58-433A-A0D6-7DAA909A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A537-7AE7-43EC-BF54-1165F36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34D61-1F1D-4C38-9909-2D16ED3D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8195-DDBD-47F5-941A-81EA3DE9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577D-FEE0-4385-BA70-EDB5112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9E629-62D6-4FFA-A4C3-D912D074A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4795-2786-4395-A119-7AB17F2E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049B-E7EC-45D2-A1A8-EDA34018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1FA1-522D-480D-B349-9F779B9F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2FBE-4792-44DF-ABD4-1844A169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0D07B-71B2-40BE-9FC7-2C4745D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1BF1-DBCE-4B74-9E3E-0349633F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5773-C381-4F9F-9987-8A71BD6E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3CA2-7875-419C-94DC-E427DF87E91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BFE6-0F75-4BA9-8B91-14318063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B45D-EAC5-4193-8C29-DFC9058D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AE9B-F030-47CD-94A9-8B77DA01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E8E14-BBA0-4EB3-A58D-049788F12497}"/>
              </a:ext>
            </a:extLst>
          </p:cNvPr>
          <p:cNvSpPr txBox="1"/>
          <p:nvPr/>
        </p:nvSpPr>
        <p:spPr>
          <a:xfrm>
            <a:off x="285226" y="302004"/>
            <a:ext cx="59897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Fill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RECEPTIONIST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Bills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monthly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hotel receipt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room catalogue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MANAGER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Mange hotel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Change regulations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Manage room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Manage payment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Mange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Manage receptionist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43034-E005-4FC0-AC1E-30F04DE15B63}"/>
              </a:ext>
            </a:extLst>
          </p:cNvPr>
          <p:cNvSpPr/>
          <p:nvPr/>
        </p:nvSpPr>
        <p:spPr>
          <a:xfrm>
            <a:off x="796954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:Receptionist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29FBE6-F735-4852-B9FE-7DC434BC76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88378" y="929081"/>
            <a:ext cx="0" cy="27094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FDFF13E-776B-4D5C-BA9D-3EDB936ACC51}"/>
              </a:ext>
            </a:extLst>
          </p:cNvPr>
          <p:cNvSpPr/>
          <p:nvPr/>
        </p:nvSpPr>
        <p:spPr>
          <a:xfrm>
            <a:off x="3893896" y="620785"/>
            <a:ext cx="16931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67E293-62AD-4BBB-A2B1-36A3FADFE361}"/>
              </a:ext>
            </a:extLst>
          </p:cNvPr>
          <p:cNvCxnSpPr>
            <a:cxnSpLocks/>
          </p:cNvCxnSpPr>
          <p:nvPr/>
        </p:nvCxnSpPr>
        <p:spPr>
          <a:xfrm flipH="1">
            <a:off x="4719675" y="929177"/>
            <a:ext cx="20194" cy="24998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463C93-A8E5-4FF1-A0C9-D29C1417D940}"/>
              </a:ext>
            </a:extLst>
          </p:cNvPr>
          <p:cNvSpPr/>
          <p:nvPr/>
        </p:nvSpPr>
        <p:spPr>
          <a:xfrm>
            <a:off x="8373611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:Bank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F5B223-556E-45E6-A193-2B82B90B8B0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65035" y="929081"/>
            <a:ext cx="74190" cy="24999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1526F7-CC01-4F3A-BBE1-AEC4F74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639" y="1635028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09DE9C-4FC6-47A0-8C24-4317E6C335A7}"/>
              </a:ext>
            </a:extLst>
          </p:cNvPr>
          <p:cNvSpPr txBox="1"/>
          <p:nvPr/>
        </p:nvSpPr>
        <p:spPr>
          <a:xfrm>
            <a:off x="2174293" y="1496528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Enter Payment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A8985-3277-4AC7-8FFD-A6D83F7D4F06}"/>
              </a:ext>
            </a:extLst>
          </p:cNvPr>
          <p:cNvSpPr/>
          <p:nvPr/>
        </p:nvSpPr>
        <p:spPr>
          <a:xfrm>
            <a:off x="796954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1E30AA-E151-495A-952D-7E0A484D9709}"/>
              </a:ext>
            </a:extLst>
          </p:cNvPr>
          <p:cNvSpPr/>
          <p:nvPr/>
        </p:nvSpPr>
        <p:spPr>
          <a:xfrm>
            <a:off x="1289115" y="1048624"/>
            <a:ext cx="174940" cy="238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477974-4D4D-49BB-A871-85EC07F22186}"/>
              </a:ext>
            </a:extLst>
          </p:cNvPr>
          <p:cNvSpPr/>
          <p:nvPr/>
        </p:nvSpPr>
        <p:spPr>
          <a:xfrm>
            <a:off x="3893896" y="620785"/>
            <a:ext cx="16931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:Receptionist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9D12E-547D-415C-8567-BD722F580EE0}"/>
              </a:ext>
            </a:extLst>
          </p:cNvPr>
          <p:cNvSpPr/>
          <p:nvPr/>
        </p:nvSpPr>
        <p:spPr>
          <a:xfrm>
            <a:off x="4637721" y="1048624"/>
            <a:ext cx="204295" cy="221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7AD94C-367E-4CE9-BDB8-E0675BA55EC6}"/>
              </a:ext>
            </a:extLst>
          </p:cNvPr>
          <p:cNvSpPr/>
          <p:nvPr/>
        </p:nvSpPr>
        <p:spPr>
          <a:xfrm>
            <a:off x="8373611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:Bank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BE6204-5478-440F-A92A-448DD88F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639" y="1635028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127DA5-4202-48A7-B4F7-8C66721CACF0}"/>
              </a:ext>
            </a:extLst>
          </p:cNvPr>
          <p:cNvSpPr txBox="1"/>
          <p:nvPr/>
        </p:nvSpPr>
        <p:spPr>
          <a:xfrm>
            <a:off x="2174293" y="1496528"/>
            <a:ext cx="14965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Transfer Payment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58A3E9-33AD-4BC7-B86E-AF057A05F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01630" y="2049502"/>
            <a:ext cx="4102260" cy="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58DB32-AE66-4BAE-8D1F-79CB8E744E88}"/>
              </a:ext>
            </a:extLst>
          </p:cNvPr>
          <p:cNvSpPr txBox="1"/>
          <p:nvPr/>
        </p:nvSpPr>
        <p:spPr>
          <a:xfrm>
            <a:off x="6204351" y="1942638"/>
            <a:ext cx="17819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Send Payment detail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74F7F4-975B-46F7-B67B-0609FD7B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43245" y="2547319"/>
            <a:ext cx="4091218" cy="442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470D63-715F-4228-88C5-FCC874A3E8BC}"/>
              </a:ext>
            </a:extLst>
          </p:cNvPr>
          <p:cNvSpPr txBox="1"/>
          <p:nvPr/>
        </p:nvSpPr>
        <p:spPr>
          <a:xfrm>
            <a:off x="6211897" y="2399256"/>
            <a:ext cx="1460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Confirm Payment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4B222-0A79-4FBA-A7E7-0104A1F63BF6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 Payment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BE92B-77A3-4A7C-BC07-D536A1F79CCD}"/>
              </a:ext>
            </a:extLst>
          </p:cNvPr>
          <p:cNvSpPr/>
          <p:nvPr/>
        </p:nvSpPr>
        <p:spPr>
          <a:xfrm>
            <a:off x="8903890" y="1833222"/>
            <a:ext cx="204289" cy="143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89508-AA6A-440A-876D-BE05CBF83D35}"/>
              </a:ext>
            </a:extLst>
          </p:cNvPr>
          <p:cNvSpPr txBox="1"/>
          <p:nvPr/>
        </p:nvSpPr>
        <p:spPr>
          <a:xfrm>
            <a:off x="2246672" y="2911484"/>
            <a:ext cx="1460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Confirm Payment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2077DA-AB02-47E9-98D5-5BB8683B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487642" y="3001123"/>
            <a:ext cx="3150079" cy="70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6C81C-B4DB-4A65-AFE1-96AD5945B82D}"/>
              </a:ext>
            </a:extLst>
          </p:cNvPr>
          <p:cNvSpPr/>
          <p:nvPr/>
        </p:nvSpPr>
        <p:spPr>
          <a:xfrm>
            <a:off x="796954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:Receptionist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3E814-3F75-4A58-BA2C-6A7599E72A4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88378" y="9290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99ABF1-1405-44FA-BB5C-EB39FA280B97}"/>
              </a:ext>
            </a:extLst>
          </p:cNvPr>
          <p:cNvSpPr/>
          <p:nvPr/>
        </p:nvSpPr>
        <p:spPr>
          <a:xfrm>
            <a:off x="1289115" y="10486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1040A-6F6E-4BDC-8288-C7795BE9B168}"/>
              </a:ext>
            </a:extLst>
          </p:cNvPr>
          <p:cNvSpPr/>
          <p:nvPr/>
        </p:nvSpPr>
        <p:spPr>
          <a:xfrm>
            <a:off x="3893896" y="620785"/>
            <a:ext cx="16931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DC00A-9526-4518-9BF6-8F900EB8F2E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0483" y="929081"/>
            <a:ext cx="2" cy="439792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4A1539-4879-417F-88C4-97D86132D100}"/>
              </a:ext>
            </a:extLst>
          </p:cNvPr>
          <p:cNvSpPr/>
          <p:nvPr/>
        </p:nvSpPr>
        <p:spPr>
          <a:xfrm>
            <a:off x="4637721" y="1048624"/>
            <a:ext cx="205524" cy="402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6E8BA-B78D-488A-9032-F716073EAA3A}"/>
              </a:ext>
            </a:extLst>
          </p:cNvPr>
          <p:cNvSpPr/>
          <p:nvPr/>
        </p:nvSpPr>
        <p:spPr>
          <a:xfrm>
            <a:off x="8373611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:Bank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3EB68E-E0F1-42BA-B112-7EDB8528C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65035" y="929081"/>
            <a:ext cx="0" cy="42938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E1CC2-512A-4F40-997C-D660D7C34B74}"/>
              </a:ext>
            </a:extLst>
          </p:cNvPr>
          <p:cNvSpPr/>
          <p:nvPr/>
        </p:nvSpPr>
        <p:spPr>
          <a:xfrm>
            <a:off x="8865772" y="3299462"/>
            <a:ext cx="205524" cy="104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E73441-4110-4B7A-B6FD-6EA1C479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639" y="1635028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A616BE-EF63-4B6A-8222-83BFA1E08B22}"/>
              </a:ext>
            </a:extLst>
          </p:cNvPr>
          <p:cNvSpPr txBox="1"/>
          <p:nvPr/>
        </p:nvSpPr>
        <p:spPr>
          <a:xfrm>
            <a:off x="2174293" y="1496528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Enter Payment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A4B17-1122-4592-AE25-80C44250AED2}"/>
              </a:ext>
            </a:extLst>
          </p:cNvPr>
          <p:cNvCxnSpPr>
            <a:cxnSpLocks/>
          </p:cNvCxnSpPr>
          <p:nvPr/>
        </p:nvCxnSpPr>
        <p:spPr>
          <a:xfrm>
            <a:off x="4843245" y="2298583"/>
            <a:ext cx="60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314BE0-1B3A-4858-8970-7F27E5392212}"/>
              </a:ext>
            </a:extLst>
          </p:cNvPr>
          <p:cNvCxnSpPr>
            <a:cxnSpLocks/>
          </p:cNvCxnSpPr>
          <p:nvPr/>
        </p:nvCxnSpPr>
        <p:spPr>
          <a:xfrm>
            <a:off x="5444455" y="2298583"/>
            <a:ext cx="0" cy="41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9C58B-365B-4FA7-BC05-2943429CF075}"/>
              </a:ext>
            </a:extLst>
          </p:cNvPr>
          <p:cNvCxnSpPr>
            <a:cxnSpLocks/>
          </p:cNvCxnSpPr>
          <p:nvPr/>
        </p:nvCxnSpPr>
        <p:spPr>
          <a:xfrm flipH="1">
            <a:off x="4843245" y="2709644"/>
            <a:ext cx="60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D5A06-692E-4AF0-8955-82CF7D2EDB40}"/>
              </a:ext>
            </a:extLst>
          </p:cNvPr>
          <p:cNvSpPr txBox="1"/>
          <p:nvPr/>
        </p:nvSpPr>
        <p:spPr>
          <a:xfrm>
            <a:off x="4990339" y="2374003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Store Payment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F011AD-E2FE-4C90-AC70-AB2CA253C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740483" y="3429000"/>
            <a:ext cx="4125289" cy="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F0A753-2397-441F-A687-97D910722357}"/>
              </a:ext>
            </a:extLst>
          </p:cNvPr>
          <p:cNvSpPr txBox="1"/>
          <p:nvPr/>
        </p:nvSpPr>
        <p:spPr>
          <a:xfrm>
            <a:off x="6088315" y="3299462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Send Payment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79C80B-040D-483C-A9EF-9EC7397B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52675" y="4215960"/>
            <a:ext cx="4013097" cy="8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A43670-273D-4404-9AEE-53F573C056D2}"/>
              </a:ext>
            </a:extLst>
          </p:cNvPr>
          <p:cNvSpPr txBox="1"/>
          <p:nvPr/>
        </p:nvSpPr>
        <p:spPr>
          <a:xfrm>
            <a:off x="6143207" y="4067897"/>
            <a:ext cx="1460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Confirm Payment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D32DD0-0E35-4FC8-A843-10A51E6214A8}"/>
              </a:ext>
            </a:extLst>
          </p:cNvPr>
          <p:cNvCxnSpPr>
            <a:cxnSpLocks/>
          </p:cNvCxnSpPr>
          <p:nvPr/>
        </p:nvCxnSpPr>
        <p:spPr>
          <a:xfrm flipH="1">
            <a:off x="1494639" y="4937893"/>
            <a:ext cx="31430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D7C37-46B6-443D-8AA9-311F721449B7}"/>
              </a:ext>
            </a:extLst>
          </p:cNvPr>
          <p:cNvSpPr txBox="1"/>
          <p:nvPr/>
        </p:nvSpPr>
        <p:spPr>
          <a:xfrm>
            <a:off x="2107902" y="4799393"/>
            <a:ext cx="11554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 Send Receipt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F2715-D789-466F-A299-F6602536EB59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Receipt</a:t>
            </a:r>
          </a:p>
        </p:txBody>
      </p:sp>
    </p:spTree>
    <p:extLst>
      <p:ext uri="{BB962C8B-B14F-4D97-AF65-F5344CB8AC3E}">
        <p14:creationId xmlns:p14="http://schemas.microsoft.com/office/powerpoint/2010/main" val="90684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C8204-7ECD-47D5-9B83-660967EA172E}"/>
              </a:ext>
            </a:extLst>
          </p:cNvPr>
          <p:cNvSpPr/>
          <p:nvPr/>
        </p:nvSpPr>
        <p:spPr>
          <a:xfrm>
            <a:off x="3108354" y="11795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:Receptionist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9FDFA-C48D-4C60-B2B1-613E461D5F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99778" y="1487881"/>
            <a:ext cx="0" cy="31857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E343D4-C765-4E35-86B5-9CF6A7938810}"/>
              </a:ext>
            </a:extLst>
          </p:cNvPr>
          <p:cNvSpPr/>
          <p:nvPr/>
        </p:nvSpPr>
        <p:spPr>
          <a:xfrm>
            <a:off x="3600515" y="1607424"/>
            <a:ext cx="202020" cy="274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025AA-544F-4B38-A940-51CFE77601F8}"/>
              </a:ext>
            </a:extLst>
          </p:cNvPr>
          <p:cNvSpPr/>
          <p:nvPr/>
        </p:nvSpPr>
        <p:spPr>
          <a:xfrm>
            <a:off x="6205296" y="1179585"/>
            <a:ext cx="16931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:Interface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192E7-03EE-415C-ADEB-92FC1F3463E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051885" y="1487881"/>
            <a:ext cx="0" cy="31857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AC96FD-D0D7-4542-A325-04653383722D}"/>
              </a:ext>
            </a:extLst>
          </p:cNvPr>
          <p:cNvSpPr/>
          <p:nvPr/>
        </p:nvSpPr>
        <p:spPr>
          <a:xfrm>
            <a:off x="6949121" y="1607425"/>
            <a:ext cx="205511" cy="274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3E199A-F0F2-4639-835B-8F211574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06039" y="2193828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F1F1F6-5D0E-4127-AA33-04A2E71729B5}"/>
              </a:ext>
            </a:extLst>
          </p:cNvPr>
          <p:cNvSpPr txBox="1"/>
          <p:nvPr/>
        </p:nvSpPr>
        <p:spPr>
          <a:xfrm>
            <a:off x="4485693" y="2055329"/>
            <a:ext cx="1616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Design catalogue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F2D038-916F-473C-8254-1EDFA58BBC37}"/>
              </a:ext>
            </a:extLst>
          </p:cNvPr>
          <p:cNvCxnSpPr>
            <a:cxnSpLocks/>
          </p:cNvCxnSpPr>
          <p:nvPr/>
        </p:nvCxnSpPr>
        <p:spPr>
          <a:xfrm>
            <a:off x="7154645" y="2857383"/>
            <a:ext cx="60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AE229C-7DBF-4FAE-BDA4-1AAEEC685782}"/>
              </a:ext>
            </a:extLst>
          </p:cNvPr>
          <p:cNvCxnSpPr>
            <a:cxnSpLocks/>
          </p:cNvCxnSpPr>
          <p:nvPr/>
        </p:nvCxnSpPr>
        <p:spPr>
          <a:xfrm>
            <a:off x="7755855" y="2857383"/>
            <a:ext cx="0" cy="41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1D51D5-DF7C-4C58-AE6E-32B042E6DC59}"/>
              </a:ext>
            </a:extLst>
          </p:cNvPr>
          <p:cNvCxnSpPr>
            <a:cxnSpLocks/>
          </p:cNvCxnSpPr>
          <p:nvPr/>
        </p:nvCxnSpPr>
        <p:spPr>
          <a:xfrm flipH="1">
            <a:off x="7154645" y="3268444"/>
            <a:ext cx="60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8E6718-C606-401F-B6B0-35A5F81A4680}"/>
              </a:ext>
            </a:extLst>
          </p:cNvPr>
          <p:cNvSpPr txBox="1"/>
          <p:nvPr/>
        </p:nvSpPr>
        <p:spPr>
          <a:xfrm>
            <a:off x="7301739" y="2932803"/>
            <a:ext cx="18152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Update new catalogue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8310D-781D-424A-B007-465CC5778B73}"/>
              </a:ext>
            </a:extLst>
          </p:cNvPr>
          <p:cNvSpPr txBox="1"/>
          <p:nvPr/>
        </p:nvSpPr>
        <p:spPr>
          <a:xfrm>
            <a:off x="203200" y="38100"/>
            <a:ext cx="243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Room Catalogue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B108E-057F-4FCE-B2B0-F1E4F6E31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08473" y="3845260"/>
            <a:ext cx="31406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5A633D-E2BD-41F5-BC75-C9E31949C0A2}"/>
              </a:ext>
            </a:extLst>
          </p:cNvPr>
          <p:cNvSpPr txBox="1"/>
          <p:nvPr/>
        </p:nvSpPr>
        <p:spPr>
          <a:xfrm>
            <a:off x="4745125" y="3686845"/>
            <a:ext cx="1616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Show new catalogue</a:t>
            </a:r>
          </a:p>
        </p:txBody>
      </p:sp>
    </p:spTree>
    <p:extLst>
      <p:ext uri="{BB962C8B-B14F-4D97-AF65-F5344CB8AC3E}">
        <p14:creationId xmlns:p14="http://schemas.microsoft.com/office/powerpoint/2010/main" val="18434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F3BB35-D42B-45D1-B733-A9C0EC73E37B}"/>
              </a:ext>
            </a:extLst>
          </p:cNvPr>
          <p:cNvSpPr/>
          <p:nvPr/>
        </p:nvSpPr>
        <p:spPr>
          <a:xfrm>
            <a:off x="1838354" y="9128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:Receptionist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EDD34E-3B5B-41CC-9D48-3D238236B0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29778" y="12211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A1953B-C9FC-4072-AD20-069271DD7DD0}"/>
              </a:ext>
            </a:extLst>
          </p:cNvPr>
          <p:cNvSpPr/>
          <p:nvPr/>
        </p:nvSpPr>
        <p:spPr>
          <a:xfrm>
            <a:off x="2330515" y="13407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C5D23E-EEEC-4C5F-B2A9-7DBA724D6BE0}"/>
              </a:ext>
            </a:extLst>
          </p:cNvPr>
          <p:cNvSpPr/>
          <p:nvPr/>
        </p:nvSpPr>
        <p:spPr>
          <a:xfrm>
            <a:off x="4935296" y="912885"/>
            <a:ext cx="16931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ReportDesigner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7BAF84-F23E-450F-B305-4F6029E1E4C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81883" y="1221181"/>
            <a:ext cx="2" cy="439792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488765-2903-41DD-B6D9-A25F1124698C}"/>
              </a:ext>
            </a:extLst>
          </p:cNvPr>
          <p:cNvSpPr/>
          <p:nvPr/>
        </p:nvSpPr>
        <p:spPr>
          <a:xfrm>
            <a:off x="5679121" y="1340724"/>
            <a:ext cx="205524" cy="402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3F38-C88F-4A4E-A858-B0064C7AC012}"/>
              </a:ext>
            </a:extLst>
          </p:cNvPr>
          <p:cNvSpPr/>
          <p:nvPr/>
        </p:nvSpPr>
        <p:spPr>
          <a:xfrm>
            <a:off x="9415011" y="9128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F90A6E-A387-47FE-BABD-F8D7265A129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006435" y="1221181"/>
            <a:ext cx="0" cy="429389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FE463-C6D0-47E7-8755-7966422A373F}"/>
              </a:ext>
            </a:extLst>
          </p:cNvPr>
          <p:cNvSpPr/>
          <p:nvPr/>
        </p:nvSpPr>
        <p:spPr>
          <a:xfrm>
            <a:off x="9907172" y="3591562"/>
            <a:ext cx="205524" cy="104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4A578-FBDE-4FD9-8DCD-9AB2C3FD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039" y="1927128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3DC7BD-78A3-4E2B-9712-ABB4504F522C}"/>
              </a:ext>
            </a:extLst>
          </p:cNvPr>
          <p:cNvSpPr txBox="1"/>
          <p:nvPr/>
        </p:nvSpPr>
        <p:spPr>
          <a:xfrm>
            <a:off x="3215693" y="1788628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Choose month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3866D-80C7-42D9-9A56-C3F72242EE0D}"/>
              </a:ext>
            </a:extLst>
          </p:cNvPr>
          <p:cNvCxnSpPr>
            <a:cxnSpLocks/>
          </p:cNvCxnSpPr>
          <p:nvPr/>
        </p:nvCxnSpPr>
        <p:spPr>
          <a:xfrm>
            <a:off x="5872102" y="2828366"/>
            <a:ext cx="60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F2B957-A979-4693-9F53-EED5FE3D4A80}"/>
              </a:ext>
            </a:extLst>
          </p:cNvPr>
          <p:cNvCxnSpPr>
            <a:cxnSpLocks/>
          </p:cNvCxnSpPr>
          <p:nvPr/>
        </p:nvCxnSpPr>
        <p:spPr>
          <a:xfrm>
            <a:off x="6473312" y="2828366"/>
            <a:ext cx="0" cy="41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7C75D-2027-458F-9D7D-2E46AB37909D}"/>
              </a:ext>
            </a:extLst>
          </p:cNvPr>
          <p:cNvCxnSpPr>
            <a:cxnSpLocks/>
          </p:cNvCxnSpPr>
          <p:nvPr/>
        </p:nvCxnSpPr>
        <p:spPr>
          <a:xfrm flipH="1">
            <a:off x="5872102" y="3239427"/>
            <a:ext cx="60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FED3B8-81EB-4716-97F0-85687AB6C149}"/>
              </a:ext>
            </a:extLst>
          </p:cNvPr>
          <p:cNvSpPr txBox="1"/>
          <p:nvPr/>
        </p:nvSpPr>
        <p:spPr>
          <a:xfrm>
            <a:off x="6019196" y="2903786"/>
            <a:ext cx="16931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Execute Report query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02441-E8A6-43C0-B956-907267A6E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81883" y="3721100"/>
            <a:ext cx="4125289" cy="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F70FDA-E0B7-4398-8C53-E685D031786D}"/>
              </a:ext>
            </a:extLst>
          </p:cNvPr>
          <p:cNvSpPr txBox="1"/>
          <p:nvPr/>
        </p:nvSpPr>
        <p:spPr>
          <a:xfrm>
            <a:off x="7129715" y="3591562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Request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6715C4-329E-4E21-88B0-EE487E95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94075" y="4508060"/>
            <a:ext cx="4013097" cy="8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C914D-85DD-4764-B4F2-463D3EE31E3D}"/>
              </a:ext>
            </a:extLst>
          </p:cNvPr>
          <p:cNvSpPr txBox="1"/>
          <p:nvPr/>
        </p:nvSpPr>
        <p:spPr>
          <a:xfrm>
            <a:off x="7184607" y="4359997"/>
            <a:ext cx="1460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 Return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5F8A2-3350-4669-B425-4C138FADC71F}"/>
              </a:ext>
            </a:extLst>
          </p:cNvPr>
          <p:cNvCxnSpPr>
            <a:cxnSpLocks/>
          </p:cNvCxnSpPr>
          <p:nvPr/>
        </p:nvCxnSpPr>
        <p:spPr>
          <a:xfrm flipH="1">
            <a:off x="2536039" y="5229993"/>
            <a:ext cx="31430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FCE501-8C6A-4D59-85EE-BB3FAA017439}"/>
              </a:ext>
            </a:extLst>
          </p:cNvPr>
          <p:cNvSpPr txBox="1"/>
          <p:nvPr/>
        </p:nvSpPr>
        <p:spPr>
          <a:xfrm>
            <a:off x="3149302" y="5091493"/>
            <a:ext cx="11554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6. Show report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6717F-8ED1-4DF5-B1B7-728AB536C6E0}"/>
              </a:ext>
            </a:extLst>
          </p:cNvPr>
          <p:cNvSpPr txBox="1"/>
          <p:nvPr/>
        </p:nvSpPr>
        <p:spPr>
          <a:xfrm>
            <a:off x="203200" y="381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Monthly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F1863-35DE-479C-BEA7-514EEAE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038" y="2590683"/>
            <a:ext cx="314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E8463B-2205-4182-AF06-B0D941847649}"/>
              </a:ext>
            </a:extLst>
          </p:cNvPr>
          <p:cNvSpPr txBox="1"/>
          <p:nvPr/>
        </p:nvSpPr>
        <p:spPr>
          <a:xfrm>
            <a:off x="3215692" y="2452183"/>
            <a:ext cx="14198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Request Report</a:t>
            </a:r>
          </a:p>
        </p:txBody>
      </p:sp>
    </p:spTree>
    <p:extLst>
      <p:ext uri="{BB962C8B-B14F-4D97-AF65-F5344CB8AC3E}">
        <p14:creationId xmlns:p14="http://schemas.microsoft.com/office/powerpoint/2010/main" val="84610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80E5B-8EBE-4BAA-8F26-456E8D426EB5}"/>
              </a:ext>
            </a:extLst>
          </p:cNvPr>
          <p:cNvSpPr txBox="1"/>
          <p:nvPr/>
        </p:nvSpPr>
        <p:spPr>
          <a:xfrm>
            <a:off x="4161182" y="3013501"/>
            <a:ext cx="38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54894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EFAE1-930C-4E3F-937C-7E7D13404B09}"/>
              </a:ext>
            </a:extLst>
          </p:cNvPr>
          <p:cNvSpPr/>
          <p:nvPr/>
        </p:nvSpPr>
        <p:spPr>
          <a:xfrm>
            <a:off x="2308254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:Manager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6F6C6-A56B-4562-8934-19B1ACFE36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99678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18749A-73B9-4FD3-9DFD-7F7FD723C129}"/>
              </a:ext>
            </a:extLst>
          </p:cNvPr>
          <p:cNvSpPr/>
          <p:nvPr/>
        </p:nvSpPr>
        <p:spPr>
          <a:xfrm>
            <a:off x="2800415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8633B-12C7-44B6-8D73-1268BADB8FB6}"/>
              </a:ext>
            </a:extLst>
          </p:cNvPr>
          <p:cNvSpPr/>
          <p:nvPr/>
        </p:nvSpPr>
        <p:spPr>
          <a:xfrm>
            <a:off x="5774305" y="900185"/>
            <a:ext cx="16176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9FE08E-EF97-4F93-A0E7-2B4342ECD14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83143" y="1208481"/>
            <a:ext cx="1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1D4057-FE11-44B0-AD4E-AF8CF14CBEA0}"/>
              </a:ext>
            </a:extLst>
          </p:cNvPr>
          <p:cNvSpPr/>
          <p:nvPr/>
        </p:nvSpPr>
        <p:spPr>
          <a:xfrm>
            <a:off x="6480381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FAFA5-2E87-4E6B-818E-50A2B8089817}"/>
              </a:ext>
            </a:extLst>
          </p:cNvPr>
          <p:cNvSpPr/>
          <p:nvPr/>
        </p:nvSpPr>
        <p:spPr>
          <a:xfrm>
            <a:off x="9319006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6969BC-AC9C-4E0D-9E0C-AC3A3EF8701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910430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36833-B690-459C-A853-BA925DED777A}"/>
              </a:ext>
            </a:extLst>
          </p:cNvPr>
          <p:cNvSpPr/>
          <p:nvPr/>
        </p:nvSpPr>
        <p:spPr>
          <a:xfrm>
            <a:off x="9811167" y="2331000"/>
            <a:ext cx="205524" cy="82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FA3F1-B829-4EB6-A337-7BF19DC98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99678" y="1830538"/>
            <a:ext cx="358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6EDB6-DD99-45AB-870A-A3E6AFD2D7D5}"/>
              </a:ext>
            </a:extLst>
          </p:cNvPr>
          <p:cNvSpPr txBox="1"/>
          <p:nvPr/>
        </p:nvSpPr>
        <p:spPr>
          <a:xfrm>
            <a:off x="3305222" y="1692038"/>
            <a:ext cx="25161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Enter customer/receptionist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B1E2B1-4974-4E56-89E1-4291D87E3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80381" y="2469500"/>
            <a:ext cx="333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F03EF0-6E54-4D40-AEEC-E9D87D919F57}"/>
              </a:ext>
            </a:extLst>
          </p:cNvPr>
          <p:cNvSpPr txBox="1"/>
          <p:nvPr/>
        </p:nvSpPr>
        <p:spPr>
          <a:xfrm>
            <a:off x="7454172" y="2331000"/>
            <a:ext cx="16044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 err="1"/>
              <a:t>SerchInformation</a:t>
            </a:r>
            <a:r>
              <a:rPr lang="en-US" sz="1200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4EE341-8D9A-4164-AD4B-0C71CA750613}"/>
              </a:ext>
            </a:extLst>
          </p:cNvPr>
          <p:cNvSpPr/>
          <p:nvPr/>
        </p:nvSpPr>
        <p:spPr>
          <a:xfrm>
            <a:off x="1919921" y="3276784"/>
            <a:ext cx="9473609" cy="263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878AC5-1AD5-4A4A-B517-275A9778F524}"/>
              </a:ext>
            </a:extLst>
          </p:cNvPr>
          <p:cNvCxnSpPr>
            <a:cxnSpLocks/>
          </p:cNvCxnSpPr>
          <p:nvPr/>
        </p:nvCxnSpPr>
        <p:spPr>
          <a:xfrm flipV="1">
            <a:off x="3058403" y="3458154"/>
            <a:ext cx="214827" cy="16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FDDD1D-2418-43BE-998E-B5BA9FB8B059}"/>
              </a:ext>
            </a:extLst>
          </p:cNvPr>
          <p:cNvCxnSpPr>
            <a:cxnSpLocks/>
          </p:cNvCxnSpPr>
          <p:nvPr/>
        </p:nvCxnSpPr>
        <p:spPr>
          <a:xfrm>
            <a:off x="1919921" y="3621182"/>
            <a:ext cx="112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32F5B2-722B-4381-8563-5E7456AABAE8}"/>
              </a:ext>
            </a:extLst>
          </p:cNvPr>
          <p:cNvCxnSpPr>
            <a:cxnSpLocks/>
          </p:cNvCxnSpPr>
          <p:nvPr/>
        </p:nvCxnSpPr>
        <p:spPr>
          <a:xfrm>
            <a:off x="3273230" y="3276784"/>
            <a:ext cx="0" cy="17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A673D3-ECFA-4B60-B05D-7A8826AA9F45}"/>
              </a:ext>
            </a:extLst>
          </p:cNvPr>
          <p:cNvSpPr txBox="1"/>
          <p:nvPr/>
        </p:nvSpPr>
        <p:spPr>
          <a:xfrm>
            <a:off x="2080969" y="3284464"/>
            <a:ext cx="80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521AB7-C569-42F3-9176-34FDDCED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689403" y="3004968"/>
            <a:ext cx="3121766" cy="5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700A5F-4110-468F-871A-0EE02D13BEC6}"/>
              </a:ext>
            </a:extLst>
          </p:cNvPr>
          <p:cNvSpPr txBox="1"/>
          <p:nvPr/>
        </p:nvSpPr>
        <p:spPr>
          <a:xfrm>
            <a:off x="7574765" y="2863877"/>
            <a:ext cx="10764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Message()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A77DAA-6A33-4D6B-9FA2-CBF4EA87A9C0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1919921" y="4593441"/>
            <a:ext cx="94736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8F25DA-F14D-457F-B7CC-E584F2C84C7C}"/>
              </a:ext>
            </a:extLst>
          </p:cNvPr>
          <p:cNvSpPr txBox="1"/>
          <p:nvPr/>
        </p:nvSpPr>
        <p:spPr>
          <a:xfrm>
            <a:off x="1953459" y="3827081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success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F6A7D3-ED58-401D-BB83-4E3D587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19826" y="383300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669243F-BA8D-441C-8DFF-0F02E649DEF5}"/>
              </a:ext>
            </a:extLst>
          </p:cNvPr>
          <p:cNvSpPr txBox="1"/>
          <p:nvPr/>
        </p:nvSpPr>
        <p:spPr>
          <a:xfrm>
            <a:off x="3430163" y="3688581"/>
            <a:ext cx="2572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Customer/receptionist Information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37C3D8-1469-46B1-9FEA-CADB27AEACA1}"/>
              </a:ext>
            </a:extLst>
          </p:cNvPr>
          <p:cNvSpPr txBox="1"/>
          <p:nvPr/>
        </p:nvSpPr>
        <p:spPr>
          <a:xfrm>
            <a:off x="1953459" y="4769196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C1FF16-A2B8-45DC-88EC-23078233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05939" y="515147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9634934-7C0C-4686-AF16-60D6A4837982}"/>
              </a:ext>
            </a:extLst>
          </p:cNvPr>
          <p:cNvSpPr txBox="1"/>
          <p:nvPr/>
        </p:nvSpPr>
        <p:spPr>
          <a:xfrm>
            <a:off x="4025765" y="5016464"/>
            <a:ext cx="10751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Not Found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C8F6A-E25C-476D-811D-AF934F7BA7C7}"/>
              </a:ext>
            </a:extLst>
          </p:cNvPr>
          <p:cNvSpPr txBox="1"/>
          <p:nvPr/>
        </p:nvSpPr>
        <p:spPr>
          <a:xfrm>
            <a:off x="203199" y="38100"/>
            <a:ext cx="346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Customer/Receptionist</a:t>
            </a:r>
          </a:p>
        </p:txBody>
      </p:sp>
    </p:spTree>
    <p:extLst>
      <p:ext uri="{BB962C8B-B14F-4D97-AF65-F5344CB8AC3E}">
        <p14:creationId xmlns:p14="http://schemas.microsoft.com/office/powerpoint/2010/main" val="161464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73B88F-F286-4BA6-BC2D-326B2CADDAC6}"/>
              </a:ext>
            </a:extLst>
          </p:cNvPr>
          <p:cNvSpPr/>
          <p:nvPr/>
        </p:nvSpPr>
        <p:spPr>
          <a:xfrm>
            <a:off x="2308254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:Manager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9ADE1B-6373-4E39-99CF-41A17788495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99678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18085-5428-45E1-83FE-264839B211F8}"/>
              </a:ext>
            </a:extLst>
          </p:cNvPr>
          <p:cNvSpPr/>
          <p:nvPr/>
        </p:nvSpPr>
        <p:spPr>
          <a:xfrm>
            <a:off x="2800415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8BB36-5028-4ED5-9997-21E6BAD7EA9A}"/>
              </a:ext>
            </a:extLst>
          </p:cNvPr>
          <p:cNvSpPr/>
          <p:nvPr/>
        </p:nvSpPr>
        <p:spPr>
          <a:xfrm>
            <a:off x="5774305" y="900185"/>
            <a:ext cx="16176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C1CA00-2463-4AB2-BAD9-7D24B01C9F7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83143" y="1208481"/>
            <a:ext cx="1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1B04D-7BD7-4223-897C-859DDF504B57}"/>
              </a:ext>
            </a:extLst>
          </p:cNvPr>
          <p:cNvSpPr/>
          <p:nvPr/>
        </p:nvSpPr>
        <p:spPr>
          <a:xfrm>
            <a:off x="6480381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CAF94-943C-42CD-8A8F-D3F180745B54}"/>
              </a:ext>
            </a:extLst>
          </p:cNvPr>
          <p:cNvSpPr/>
          <p:nvPr/>
        </p:nvSpPr>
        <p:spPr>
          <a:xfrm>
            <a:off x="9319006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3FAC4-84BD-4C28-993B-12464BEBBE2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910430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E4576F-3A33-49C0-9BFF-846FE99F52D5}"/>
              </a:ext>
            </a:extLst>
          </p:cNvPr>
          <p:cNvSpPr/>
          <p:nvPr/>
        </p:nvSpPr>
        <p:spPr>
          <a:xfrm>
            <a:off x="9811167" y="2331000"/>
            <a:ext cx="205524" cy="82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2BD2FF-C116-4592-9CFD-C25FFB95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99678" y="1830538"/>
            <a:ext cx="358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B5993B-EE01-4B4E-8FCE-EE52E232C0DE}"/>
              </a:ext>
            </a:extLst>
          </p:cNvPr>
          <p:cNvSpPr txBox="1"/>
          <p:nvPr/>
        </p:nvSpPr>
        <p:spPr>
          <a:xfrm>
            <a:off x="3762188" y="1703608"/>
            <a:ext cx="20121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Update Room status/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DE1DC1-4C31-4BDA-89B2-E2AF5AB2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80381" y="2469500"/>
            <a:ext cx="333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30A43-0D5A-426A-8618-3A425ADDFBA1}"/>
              </a:ext>
            </a:extLst>
          </p:cNvPr>
          <p:cNvSpPr/>
          <p:nvPr/>
        </p:nvSpPr>
        <p:spPr>
          <a:xfrm>
            <a:off x="1919921" y="3276784"/>
            <a:ext cx="9473609" cy="263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0EF109-C6FD-4432-BC6A-5E0DDF4BBB1E}"/>
              </a:ext>
            </a:extLst>
          </p:cNvPr>
          <p:cNvCxnSpPr>
            <a:cxnSpLocks/>
          </p:cNvCxnSpPr>
          <p:nvPr/>
        </p:nvCxnSpPr>
        <p:spPr>
          <a:xfrm flipV="1">
            <a:off x="3058403" y="3458154"/>
            <a:ext cx="214827" cy="16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3719F6-1AFD-4C68-A044-7CD6CA4911A0}"/>
              </a:ext>
            </a:extLst>
          </p:cNvPr>
          <p:cNvCxnSpPr>
            <a:cxnSpLocks/>
          </p:cNvCxnSpPr>
          <p:nvPr/>
        </p:nvCxnSpPr>
        <p:spPr>
          <a:xfrm>
            <a:off x="1919921" y="3621182"/>
            <a:ext cx="112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F5CE48-9224-4791-AC9D-C69EE819F6D9}"/>
              </a:ext>
            </a:extLst>
          </p:cNvPr>
          <p:cNvCxnSpPr>
            <a:cxnSpLocks/>
          </p:cNvCxnSpPr>
          <p:nvPr/>
        </p:nvCxnSpPr>
        <p:spPr>
          <a:xfrm>
            <a:off x="3273230" y="3276784"/>
            <a:ext cx="0" cy="17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4C2A2B-66F9-4CA7-ADE6-372BD87D0941}"/>
              </a:ext>
            </a:extLst>
          </p:cNvPr>
          <p:cNvSpPr txBox="1"/>
          <p:nvPr/>
        </p:nvSpPr>
        <p:spPr>
          <a:xfrm>
            <a:off x="2080969" y="3284464"/>
            <a:ext cx="80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EBF884-F04B-4BBF-A691-D4C95853A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689403" y="3004968"/>
            <a:ext cx="3121766" cy="5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3C645D-FB48-47DA-B262-3DD257A05385}"/>
              </a:ext>
            </a:extLst>
          </p:cNvPr>
          <p:cNvSpPr txBox="1"/>
          <p:nvPr/>
        </p:nvSpPr>
        <p:spPr>
          <a:xfrm>
            <a:off x="7574765" y="2863877"/>
            <a:ext cx="10764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Message()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C424CF-6F59-4027-B24E-054F2A948B26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1919921" y="4593441"/>
            <a:ext cx="94736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06582F-30B5-4243-9264-8A157AF132D6}"/>
              </a:ext>
            </a:extLst>
          </p:cNvPr>
          <p:cNvSpPr txBox="1"/>
          <p:nvPr/>
        </p:nvSpPr>
        <p:spPr>
          <a:xfrm>
            <a:off x="1953459" y="3827081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success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499E41-732D-4A19-BB17-6EDD4C83A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19826" y="383300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AD24C9-3B03-475D-8C39-2E99CACF7D2A}"/>
              </a:ext>
            </a:extLst>
          </p:cNvPr>
          <p:cNvSpPr txBox="1"/>
          <p:nvPr/>
        </p:nvSpPr>
        <p:spPr>
          <a:xfrm>
            <a:off x="3430163" y="3688581"/>
            <a:ext cx="2572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Update successfully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FDD9D-AC7B-4D3D-A776-4345D13AD5DC}"/>
              </a:ext>
            </a:extLst>
          </p:cNvPr>
          <p:cNvSpPr txBox="1"/>
          <p:nvPr/>
        </p:nvSpPr>
        <p:spPr>
          <a:xfrm>
            <a:off x="1953459" y="4769196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DC10AD-311D-4C4A-9F10-225AF7EAA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05939" y="515147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AE1FD6D-82A3-444E-B19A-7EC4B297BC72}"/>
              </a:ext>
            </a:extLst>
          </p:cNvPr>
          <p:cNvSpPr txBox="1"/>
          <p:nvPr/>
        </p:nvSpPr>
        <p:spPr>
          <a:xfrm>
            <a:off x="4025765" y="5016464"/>
            <a:ext cx="13923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Update Failed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3E2A3-1E61-4B09-BC7A-CB43025661E0}"/>
              </a:ext>
            </a:extLst>
          </p:cNvPr>
          <p:cNvSpPr txBox="1"/>
          <p:nvPr/>
        </p:nvSpPr>
        <p:spPr>
          <a:xfrm>
            <a:off x="203199" y="38100"/>
            <a:ext cx="346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Room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675D25-5383-4AD9-A330-0E1162AF7C4E}"/>
              </a:ext>
            </a:extLst>
          </p:cNvPr>
          <p:cNvSpPr txBox="1"/>
          <p:nvPr/>
        </p:nvSpPr>
        <p:spPr>
          <a:xfrm>
            <a:off x="7244228" y="2293985"/>
            <a:ext cx="20121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Update Room status/ cost</a:t>
            </a:r>
          </a:p>
        </p:txBody>
      </p:sp>
    </p:spTree>
    <p:extLst>
      <p:ext uri="{BB962C8B-B14F-4D97-AF65-F5344CB8AC3E}">
        <p14:creationId xmlns:p14="http://schemas.microsoft.com/office/powerpoint/2010/main" val="410424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73B88F-F286-4BA6-BC2D-326B2CADDAC6}"/>
              </a:ext>
            </a:extLst>
          </p:cNvPr>
          <p:cNvSpPr/>
          <p:nvPr/>
        </p:nvSpPr>
        <p:spPr>
          <a:xfrm>
            <a:off x="2308254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:Manager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9ADE1B-6373-4E39-99CF-41A17788495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99678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18085-5428-45E1-83FE-264839B211F8}"/>
              </a:ext>
            </a:extLst>
          </p:cNvPr>
          <p:cNvSpPr/>
          <p:nvPr/>
        </p:nvSpPr>
        <p:spPr>
          <a:xfrm>
            <a:off x="2800415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8BB36-5028-4ED5-9997-21E6BAD7EA9A}"/>
              </a:ext>
            </a:extLst>
          </p:cNvPr>
          <p:cNvSpPr/>
          <p:nvPr/>
        </p:nvSpPr>
        <p:spPr>
          <a:xfrm>
            <a:off x="5774305" y="900185"/>
            <a:ext cx="16176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C1CA00-2463-4AB2-BAD9-7D24B01C9F7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83143" y="1208481"/>
            <a:ext cx="1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1B04D-7BD7-4223-897C-859DDF504B57}"/>
              </a:ext>
            </a:extLst>
          </p:cNvPr>
          <p:cNvSpPr/>
          <p:nvPr/>
        </p:nvSpPr>
        <p:spPr>
          <a:xfrm>
            <a:off x="6480381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CAF94-943C-42CD-8A8F-D3F180745B54}"/>
              </a:ext>
            </a:extLst>
          </p:cNvPr>
          <p:cNvSpPr/>
          <p:nvPr/>
        </p:nvSpPr>
        <p:spPr>
          <a:xfrm>
            <a:off x="9319006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3FAC4-84BD-4C28-993B-12464BEBBE2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910430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E4576F-3A33-49C0-9BFF-846FE99F52D5}"/>
              </a:ext>
            </a:extLst>
          </p:cNvPr>
          <p:cNvSpPr/>
          <p:nvPr/>
        </p:nvSpPr>
        <p:spPr>
          <a:xfrm>
            <a:off x="9811167" y="2331000"/>
            <a:ext cx="205524" cy="82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2BD2FF-C116-4592-9CFD-C25FFB95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99678" y="1830538"/>
            <a:ext cx="358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B5993B-EE01-4B4E-8FCE-EE52E232C0DE}"/>
              </a:ext>
            </a:extLst>
          </p:cNvPr>
          <p:cNvSpPr txBox="1"/>
          <p:nvPr/>
        </p:nvSpPr>
        <p:spPr>
          <a:xfrm>
            <a:off x="3471518" y="1691741"/>
            <a:ext cx="24777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Update/change hotel regulation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DE1DC1-4C31-4BDA-89B2-E2AF5AB2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80381" y="2469500"/>
            <a:ext cx="333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30A43-0D5A-426A-8618-3A425ADDFBA1}"/>
              </a:ext>
            </a:extLst>
          </p:cNvPr>
          <p:cNvSpPr/>
          <p:nvPr/>
        </p:nvSpPr>
        <p:spPr>
          <a:xfrm>
            <a:off x="1919921" y="3276784"/>
            <a:ext cx="9473609" cy="263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0EF109-C6FD-4432-BC6A-5E0DDF4BBB1E}"/>
              </a:ext>
            </a:extLst>
          </p:cNvPr>
          <p:cNvCxnSpPr>
            <a:cxnSpLocks/>
          </p:cNvCxnSpPr>
          <p:nvPr/>
        </p:nvCxnSpPr>
        <p:spPr>
          <a:xfrm flipV="1">
            <a:off x="3058403" y="3458154"/>
            <a:ext cx="214827" cy="16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3719F6-1AFD-4C68-A044-7CD6CA4911A0}"/>
              </a:ext>
            </a:extLst>
          </p:cNvPr>
          <p:cNvCxnSpPr>
            <a:cxnSpLocks/>
          </p:cNvCxnSpPr>
          <p:nvPr/>
        </p:nvCxnSpPr>
        <p:spPr>
          <a:xfrm>
            <a:off x="1919921" y="3621182"/>
            <a:ext cx="112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F5CE48-9224-4791-AC9D-C69EE819F6D9}"/>
              </a:ext>
            </a:extLst>
          </p:cNvPr>
          <p:cNvCxnSpPr>
            <a:cxnSpLocks/>
          </p:cNvCxnSpPr>
          <p:nvPr/>
        </p:nvCxnSpPr>
        <p:spPr>
          <a:xfrm>
            <a:off x="3273230" y="3276784"/>
            <a:ext cx="0" cy="17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4C2A2B-66F9-4CA7-ADE6-372BD87D0941}"/>
              </a:ext>
            </a:extLst>
          </p:cNvPr>
          <p:cNvSpPr txBox="1"/>
          <p:nvPr/>
        </p:nvSpPr>
        <p:spPr>
          <a:xfrm>
            <a:off x="2080969" y="3284464"/>
            <a:ext cx="80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EBF884-F04B-4BBF-A691-D4C95853A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689403" y="3004968"/>
            <a:ext cx="3121766" cy="5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3C645D-FB48-47DA-B262-3DD257A05385}"/>
              </a:ext>
            </a:extLst>
          </p:cNvPr>
          <p:cNvSpPr txBox="1"/>
          <p:nvPr/>
        </p:nvSpPr>
        <p:spPr>
          <a:xfrm>
            <a:off x="7574765" y="2863877"/>
            <a:ext cx="10764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Message()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C424CF-6F59-4027-B24E-054F2A948B26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1919921" y="4593441"/>
            <a:ext cx="94736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06582F-30B5-4243-9264-8A157AF132D6}"/>
              </a:ext>
            </a:extLst>
          </p:cNvPr>
          <p:cNvSpPr txBox="1"/>
          <p:nvPr/>
        </p:nvSpPr>
        <p:spPr>
          <a:xfrm>
            <a:off x="1953459" y="3827081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success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499E41-732D-4A19-BB17-6EDD4C83A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19826" y="383300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AD24C9-3B03-475D-8C39-2E99CACF7D2A}"/>
              </a:ext>
            </a:extLst>
          </p:cNvPr>
          <p:cNvSpPr txBox="1"/>
          <p:nvPr/>
        </p:nvSpPr>
        <p:spPr>
          <a:xfrm>
            <a:off x="3430163" y="3688581"/>
            <a:ext cx="2572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Update/change successfully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FDD9D-AC7B-4D3D-A776-4345D13AD5DC}"/>
              </a:ext>
            </a:extLst>
          </p:cNvPr>
          <p:cNvSpPr txBox="1"/>
          <p:nvPr/>
        </p:nvSpPr>
        <p:spPr>
          <a:xfrm>
            <a:off x="1953459" y="4769196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DC10AD-311D-4C4A-9F10-225AF7EAA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05939" y="515147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AE1FD6D-82A3-444E-B19A-7EC4B297BC72}"/>
              </a:ext>
            </a:extLst>
          </p:cNvPr>
          <p:cNvSpPr txBox="1"/>
          <p:nvPr/>
        </p:nvSpPr>
        <p:spPr>
          <a:xfrm>
            <a:off x="4025765" y="5016464"/>
            <a:ext cx="18229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Update/change Failed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3E2A3-1E61-4B09-BC7A-CB43025661E0}"/>
              </a:ext>
            </a:extLst>
          </p:cNvPr>
          <p:cNvSpPr txBox="1"/>
          <p:nvPr/>
        </p:nvSpPr>
        <p:spPr>
          <a:xfrm>
            <a:off x="203199" y="38100"/>
            <a:ext cx="346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Regulation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675D25-5383-4AD9-A330-0E1162AF7C4E}"/>
              </a:ext>
            </a:extLst>
          </p:cNvPr>
          <p:cNvSpPr txBox="1"/>
          <p:nvPr/>
        </p:nvSpPr>
        <p:spPr>
          <a:xfrm>
            <a:off x="7244228" y="2293985"/>
            <a:ext cx="2430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Update/change hotel regulation</a:t>
            </a:r>
          </a:p>
        </p:txBody>
      </p:sp>
    </p:spTree>
    <p:extLst>
      <p:ext uri="{BB962C8B-B14F-4D97-AF65-F5344CB8AC3E}">
        <p14:creationId xmlns:p14="http://schemas.microsoft.com/office/powerpoint/2010/main" val="15662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73B88F-F286-4BA6-BC2D-326B2CADDAC6}"/>
              </a:ext>
            </a:extLst>
          </p:cNvPr>
          <p:cNvSpPr/>
          <p:nvPr/>
        </p:nvSpPr>
        <p:spPr>
          <a:xfrm>
            <a:off x="2308254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:Manager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9ADE1B-6373-4E39-99CF-41A17788495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99678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18085-5428-45E1-83FE-264839B211F8}"/>
              </a:ext>
            </a:extLst>
          </p:cNvPr>
          <p:cNvSpPr/>
          <p:nvPr/>
        </p:nvSpPr>
        <p:spPr>
          <a:xfrm>
            <a:off x="2800415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8BB36-5028-4ED5-9997-21E6BAD7EA9A}"/>
              </a:ext>
            </a:extLst>
          </p:cNvPr>
          <p:cNvSpPr/>
          <p:nvPr/>
        </p:nvSpPr>
        <p:spPr>
          <a:xfrm>
            <a:off x="5774305" y="900185"/>
            <a:ext cx="1617678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C1CA00-2463-4AB2-BAD9-7D24B01C9F7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83143" y="1208481"/>
            <a:ext cx="1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1B04D-7BD7-4223-897C-859DDF504B57}"/>
              </a:ext>
            </a:extLst>
          </p:cNvPr>
          <p:cNvSpPr/>
          <p:nvPr/>
        </p:nvSpPr>
        <p:spPr>
          <a:xfrm>
            <a:off x="6480381" y="1328024"/>
            <a:ext cx="205524" cy="417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CAF94-943C-42CD-8A8F-D3F180745B54}"/>
              </a:ext>
            </a:extLst>
          </p:cNvPr>
          <p:cNvSpPr/>
          <p:nvPr/>
        </p:nvSpPr>
        <p:spPr>
          <a:xfrm>
            <a:off x="9319006" y="9001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3FAC4-84BD-4C28-993B-12464BEBBE2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910430" y="1208481"/>
            <a:ext cx="0" cy="45657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E4576F-3A33-49C0-9BFF-846FE99F52D5}"/>
              </a:ext>
            </a:extLst>
          </p:cNvPr>
          <p:cNvSpPr/>
          <p:nvPr/>
        </p:nvSpPr>
        <p:spPr>
          <a:xfrm>
            <a:off x="9811167" y="2331000"/>
            <a:ext cx="205524" cy="82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2BD2FF-C116-4592-9CFD-C25FFB95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99678" y="1830538"/>
            <a:ext cx="358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B5993B-EE01-4B4E-8FCE-EE52E232C0DE}"/>
              </a:ext>
            </a:extLst>
          </p:cNvPr>
          <p:cNvSpPr txBox="1"/>
          <p:nvPr/>
        </p:nvSpPr>
        <p:spPr>
          <a:xfrm>
            <a:off x="3471518" y="1691741"/>
            <a:ext cx="23772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Request a payment information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DE1DC1-4C31-4BDA-89B2-E2AF5AB2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80381" y="2469500"/>
            <a:ext cx="333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30A43-0D5A-426A-8618-3A425ADDFBA1}"/>
              </a:ext>
            </a:extLst>
          </p:cNvPr>
          <p:cNvSpPr/>
          <p:nvPr/>
        </p:nvSpPr>
        <p:spPr>
          <a:xfrm>
            <a:off x="1919921" y="3276784"/>
            <a:ext cx="9473609" cy="263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0EF109-C6FD-4432-BC6A-5E0DDF4BBB1E}"/>
              </a:ext>
            </a:extLst>
          </p:cNvPr>
          <p:cNvCxnSpPr>
            <a:cxnSpLocks/>
          </p:cNvCxnSpPr>
          <p:nvPr/>
        </p:nvCxnSpPr>
        <p:spPr>
          <a:xfrm flipV="1">
            <a:off x="3058403" y="3458154"/>
            <a:ext cx="214827" cy="16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3719F6-1AFD-4C68-A044-7CD6CA4911A0}"/>
              </a:ext>
            </a:extLst>
          </p:cNvPr>
          <p:cNvCxnSpPr>
            <a:cxnSpLocks/>
          </p:cNvCxnSpPr>
          <p:nvPr/>
        </p:nvCxnSpPr>
        <p:spPr>
          <a:xfrm>
            <a:off x="1919921" y="3621182"/>
            <a:ext cx="112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F5CE48-9224-4791-AC9D-C69EE819F6D9}"/>
              </a:ext>
            </a:extLst>
          </p:cNvPr>
          <p:cNvCxnSpPr>
            <a:cxnSpLocks/>
          </p:cNvCxnSpPr>
          <p:nvPr/>
        </p:nvCxnSpPr>
        <p:spPr>
          <a:xfrm>
            <a:off x="3273230" y="3276784"/>
            <a:ext cx="0" cy="17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4C2A2B-66F9-4CA7-ADE6-372BD87D0941}"/>
              </a:ext>
            </a:extLst>
          </p:cNvPr>
          <p:cNvSpPr txBox="1"/>
          <p:nvPr/>
        </p:nvSpPr>
        <p:spPr>
          <a:xfrm>
            <a:off x="2080969" y="3284464"/>
            <a:ext cx="80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EBF884-F04B-4BBF-A691-D4C95853A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689403" y="3004968"/>
            <a:ext cx="3121766" cy="5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3C645D-FB48-47DA-B262-3DD257A05385}"/>
              </a:ext>
            </a:extLst>
          </p:cNvPr>
          <p:cNvSpPr txBox="1"/>
          <p:nvPr/>
        </p:nvSpPr>
        <p:spPr>
          <a:xfrm>
            <a:off x="7528021" y="2848829"/>
            <a:ext cx="10063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Message()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C424CF-6F59-4027-B24E-054F2A948B26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1919921" y="4593441"/>
            <a:ext cx="94736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06582F-30B5-4243-9264-8A157AF132D6}"/>
              </a:ext>
            </a:extLst>
          </p:cNvPr>
          <p:cNvSpPr txBox="1"/>
          <p:nvPr/>
        </p:nvSpPr>
        <p:spPr>
          <a:xfrm>
            <a:off x="1953459" y="3827081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success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499E41-732D-4A19-BB17-6EDD4C83A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19826" y="383300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AD24C9-3B03-475D-8C39-2E99CACF7D2A}"/>
              </a:ext>
            </a:extLst>
          </p:cNvPr>
          <p:cNvSpPr txBox="1"/>
          <p:nvPr/>
        </p:nvSpPr>
        <p:spPr>
          <a:xfrm>
            <a:off x="3390845" y="3688580"/>
            <a:ext cx="17091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Payment information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8FDD9D-AC7B-4D3D-A776-4345D13AD5DC}"/>
              </a:ext>
            </a:extLst>
          </p:cNvPr>
          <p:cNvSpPr txBox="1"/>
          <p:nvPr/>
        </p:nvSpPr>
        <p:spPr>
          <a:xfrm>
            <a:off x="1953459" y="4769196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DC10AD-311D-4C4A-9F10-225AF7EAA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005939" y="5151472"/>
            <a:ext cx="34570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AE1FD6D-82A3-444E-B19A-7EC4B297BC72}"/>
              </a:ext>
            </a:extLst>
          </p:cNvPr>
          <p:cNvSpPr txBox="1"/>
          <p:nvPr/>
        </p:nvSpPr>
        <p:spPr>
          <a:xfrm>
            <a:off x="4025765" y="5016465"/>
            <a:ext cx="16457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Payment not found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3E2A3-1E61-4B09-BC7A-CB43025661E0}"/>
              </a:ext>
            </a:extLst>
          </p:cNvPr>
          <p:cNvSpPr txBox="1"/>
          <p:nvPr/>
        </p:nvSpPr>
        <p:spPr>
          <a:xfrm>
            <a:off x="203199" y="38100"/>
            <a:ext cx="346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Mange Payment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DBEC33-7293-45B6-B511-7EC6AA0229FE}"/>
              </a:ext>
            </a:extLst>
          </p:cNvPr>
          <p:cNvSpPr txBox="1"/>
          <p:nvPr/>
        </p:nvSpPr>
        <p:spPr>
          <a:xfrm>
            <a:off x="7029177" y="2329597"/>
            <a:ext cx="24704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Request that payment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698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22CB818-B6F7-45ED-BD66-9B41E2BC5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" y="552450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314941-896D-4ADA-A996-5EF9C588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2395538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DC2FCA52-04D9-48EB-80DC-C50D90D2D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533003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9ECB2-2EA0-4F8B-9693-71A64C560020}"/>
              </a:ext>
            </a:extLst>
          </p:cNvPr>
          <p:cNvSpPr txBox="1"/>
          <p:nvPr/>
        </p:nvSpPr>
        <p:spPr>
          <a:xfrm>
            <a:off x="878681" y="139541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0B71-A2C6-424B-9EE1-5FE00257CB5B}"/>
              </a:ext>
            </a:extLst>
          </p:cNvPr>
          <p:cNvSpPr txBox="1"/>
          <p:nvPr/>
        </p:nvSpPr>
        <p:spPr>
          <a:xfrm>
            <a:off x="595312" y="318611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Receptionist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60182-0056-4550-9564-99B00CDEB99E}"/>
              </a:ext>
            </a:extLst>
          </p:cNvPr>
          <p:cNvSpPr txBox="1"/>
          <p:nvPr/>
        </p:nvSpPr>
        <p:spPr>
          <a:xfrm>
            <a:off x="781050" y="6193116"/>
            <a:ext cx="11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145C7A-E2AF-4857-90B4-9D58EE109FA5}"/>
              </a:ext>
            </a:extLst>
          </p:cNvPr>
          <p:cNvSpPr/>
          <p:nvPr/>
        </p:nvSpPr>
        <p:spPr>
          <a:xfrm>
            <a:off x="4098424" y="70391"/>
            <a:ext cx="1434648" cy="421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View information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58B69E-E83D-40D5-84E4-99347462D028}"/>
              </a:ext>
            </a:extLst>
          </p:cNvPr>
          <p:cNvSpPr/>
          <p:nvPr/>
        </p:nvSpPr>
        <p:spPr>
          <a:xfrm>
            <a:off x="3893003" y="1236360"/>
            <a:ext cx="1997433" cy="366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Fill contact Form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FDCDE6-5BD2-43CA-AE0A-E160C08BC7DD}"/>
              </a:ext>
            </a:extLst>
          </p:cNvPr>
          <p:cNvSpPr/>
          <p:nvPr/>
        </p:nvSpPr>
        <p:spPr>
          <a:xfrm>
            <a:off x="3960712" y="659977"/>
            <a:ext cx="1862017" cy="390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Search room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3D5BC-351F-4038-A676-66C47429F42D}"/>
              </a:ext>
            </a:extLst>
          </p:cNvPr>
          <p:cNvSpPr/>
          <p:nvPr/>
        </p:nvSpPr>
        <p:spPr>
          <a:xfrm>
            <a:off x="4348185" y="2646594"/>
            <a:ext cx="1386518" cy="372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payments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1BF5AE-E277-4AE3-A4CF-0ACEC5BD58D1}"/>
              </a:ext>
            </a:extLst>
          </p:cNvPr>
          <p:cNvSpPr/>
          <p:nvPr/>
        </p:nvSpPr>
        <p:spPr>
          <a:xfrm>
            <a:off x="4396708" y="4326189"/>
            <a:ext cx="1480137" cy="539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Generate monthly reports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348EA4-E70E-4648-B0BC-4C9594995F1D}"/>
              </a:ext>
            </a:extLst>
          </p:cNvPr>
          <p:cNvSpPr/>
          <p:nvPr/>
        </p:nvSpPr>
        <p:spPr>
          <a:xfrm>
            <a:off x="9691254" y="5250118"/>
            <a:ext cx="1525089" cy="33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customers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B83486-F732-4106-9B9F-7884ADC53EB0}"/>
              </a:ext>
            </a:extLst>
          </p:cNvPr>
          <p:cNvSpPr/>
          <p:nvPr/>
        </p:nvSpPr>
        <p:spPr>
          <a:xfrm>
            <a:off x="4283578" y="3574946"/>
            <a:ext cx="1496374" cy="507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room catalogue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3FA69D-45F0-4373-B1B8-C709F96BD826}"/>
              </a:ext>
            </a:extLst>
          </p:cNvPr>
          <p:cNvSpPr/>
          <p:nvPr/>
        </p:nvSpPr>
        <p:spPr>
          <a:xfrm>
            <a:off x="9699212" y="4696047"/>
            <a:ext cx="1434648" cy="33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Change regulations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60EC35-7B2A-4397-A774-960C8A1C8B1E}"/>
              </a:ext>
            </a:extLst>
          </p:cNvPr>
          <p:cNvSpPr/>
          <p:nvPr/>
        </p:nvSpPr>
        <p:spPr>
          <a:xfrm>
            <a:off x="9742113" y="5804189"/>
            <a:ext cx="1525088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payment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9F4134-C25D-4522-BA65-65E7D3FA4E3D}"/>
              </a:ext>
            </a:extLst>
          </p:cNvPr>
          <p:cNvSpPr/>
          <p:nvPr/>
        </p:nvSpPr>
        <p:spPr>
          <a:xfrm>
            <a:off x="9748795" y="6388079"/>
            <a:ext cx="1449811" cy="390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receptionist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C4D914-0671-4A72-A1E2-1F093B0720B7}"/>
              </a:ext>
            </a:extLst>
          </p:cNvPr>
          <p:cNvSpPr/>
          <p:nvPr/>
        </p:nvSpPr>
        <p:spPr>
          <a:xfrm>
            <a:off x="4345689" y="3093616"/>
            <a:ext cx="1480137" cy="409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Generate hotel receipt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1D62B8-513F-4D4C-8A15-E90923A24245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1685925" y="281293"/>
            <a:ext cx="2412499" cy="72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944144-F3C2-431C-850C-9E4C1969F2F9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>
            <a:off x="1685925" y="1009650"/>
            <a:ext cx="2207078" cy="40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0BFE9-0FA5-4246-99E4-D693A4B92EA1}"/>
              </a:ext>
            </a:extLst>
          </p:cNvPr>
          <p:cNvCxnSpPr>
            <a:cxnSpLocks/>
            <a:stCxn id="5" idx="3"/>
            <a:endCxn id="30" idx="2"/>
          </p:cNvCxnSpPr>
          <p:nvPr/>
        </p:nvCxnSpPr>
        <p:spPr>
          <a:xfrm flipV="1">
            <a:off x="1685925" y="855432"/>
            <a:ext cx="2274787" cy="15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529ADF-CC63-48C9-B310-9636F7DFF493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 flipV="1">
            <a:off x="1695450" y="2832672"/>
            <a:ext cx="2652735" cy="2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92E64-7816-4455-9CA1-8A39C1137286}"/>
              </a:ext>
            </a:extLst>
          </p:cNvPr>
          <p:cNvCxnSpPr>
            <a:cxnSpLocks/>
            <a:stCxn id="6" idx="3"/>
            <a:endCxn id="39" idx="2"/>
          </p:cNvCxnSpPr>
          <p:nvPr/>
        </p:nvCxnSpPr>
        <p:spPr>
          <a:xfrm>
            <a:off x="1695450" y="2852738"/>
            <a:ext cx="2650239" cy="44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519A15-BF1E-4AF1-B711-50C99A292B16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>
            <a:off x="1695450" y="2852738"/>
            <a:ext cx="2588128" cy="975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99EE1E-09E0-4022-BCF2-7B0E7A92BDE9}"/>
              </a:ext>
            </a:extLst>
          </p:cNvPr>
          <p:cNvCxnSpPr>
            <a:cxnSpLocks/>
            <a:stCxn id="6" idx="3"/>
            <a:endCxn id="33" idx="2"/>
          </p:cNvCxnSpPr>
          <p:nvPr/>
        </p:nvCxnSpPr>
        <p:spPr>
          <a:xfrm>
            <a:off x="1695450" y="2852738"/>
            <a:ext cx="2701258" cy="1743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E6A63B6-7C2F-40A2-99C0-24BDD7D9F7C3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>
            <a:off x="771526" y="1009650"/>
            <a:ext cx="9525" cy="1843088"/>
          </a:xfrm>
          <a:prstGeom prst="bentConnector3">
            <a:avLst>
              <a:gd name="adj1" fmla="val 2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4F47F505-1529-40AA-AF99-CB2F65E6DF7A}"/>
              </a:ext>
            </a:extLst>
          </p:cNvPr>
          <p:cNvSpPr/>
          <p:nvPr/>
        </p:nvSpPr>
        <p:spPr>
          <a:xfrm rot="5400000">
            <a:off x="771622" y="902398"/>
            <a:ext cx="195261" cy="19545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2280EA8-D442-4F48-A22C-9CB3A4F32EF1}"/>
              </a:ext>
            </a:extLst>
          </p:cNvPr>
          <p:cNvCxnSpPr>
            <a:stCxn id="7" idx="1"/>
            <a:endCxn id="91" idx="3"/>
          </p:cNvCxnSpPr>
          <p:nvPr/>
        </p:nvCxnSpPr>
        <p:spPr>
          <a:xfrm rot="10800000">
            <a:off x="771525" y="1000126"/>
            <a:ext cx="19050" cy="4787106"/>
          </a:xfrm>
          <a:prstGeom prst="bentConnector3">
            <a:avLst>
              <a:gd name="adj1" fmla="val 1299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3BB2C59-14C6-4710-AFAA-79DFDCC1F1E2}"/>
              </a:ext>
            </a:extLst>
          </p:cNvPr>
          <p:cNvSpPr/>
          <p:nvPr/>
        </p:nvSpPr>
        <p:spPr>
          <a:xfrm>
            <a:off x="4570439" y="6134755"/>
            <a:ext cx="1742809" cy="486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hotel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1ACBD25-EE03-45E2-BB42-2DA63B61BB97}"/>
              </a:ext>
            </a:extLst>
          </p:cNvPr>
          <p:cNvCxnSpPr>
            <a:cxnSpLocks/>
            <a:stCxn id="7" idx="3"/>
            <a:endCxn id="105" idx="2"/>
          </p:cNvCxnSpPr>
          <p:nvPr/>
        </p:nvCxnSpPr>
        <p:spPr>
          <a:xfrm>
            <a:off x="1704975" y="5787232"/>
            <a:ext cx="2865464" cy="59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56FA31-41D4-4A03-9655-F2B31AA68E40}"/>
              </a:ext>
            </a:extLst>
          </p:cNvPr>
          <p:cNvSpPr/>
          <p:nvPr/>
        </p:nvSpPr>
        <p:spPr>
          <a:xfrm>
            <a:off x="9524392" y="4082897"/>
            <a:ext cx="1434648" cy="45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rooms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5C7894-AA48-40C7-BE2F-FC6B4293E32A}"/>
              </a:ext>
            </a:extLst>
          </p:cNvPr>
          <p:cNvSpPr txBox="1"/>
          <p:nvPr/>
        </p:nvSpPr>
        <p:spPr>
          <a:xfrm rot="19481318">
            <a:off x="7666926" y="4743662"/>
            <a:ext cx="141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C30C1DF-D332-480B-9EE3-DAE4DAC752B9}"/>
              </a:ext>
            </a:extLst>
          </p:cNvPr>
          <p:cNvSpPr txBox="1"/>
          <p:nvPr/>
        </p:nvSpPr>
        <p:spPr>
          <a:xfrm rot="19481318">
            <a:off x="7712858" y="5103704"/>
            <a:ext cx="141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8C3D49B-AB8F-4652-8A61-92BC12937CE3}"/>
              </a:ext>
            </a:extLst>
          </p:cNvPr>
          <p:cNvSpPr txBox="1"/>
          <p:nvPr/>
        </p:nvSpPr>
        <p:spPr>
          <a:xfrm rot="20410420">
            <a:off x="7916595" y="5439878"/>
            <a:ext cx="141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298B42-BF43-44DF-9BFD-B8221E4F3BE1}"/>
              </a:ext>
            </a:extLst>
          </p:cNvPr>
          <p:cNvSpPr txBox="1"/>
          <p:nvPr/>
        </p:nvSpPr>
        <p:spPr>
          <a:xfrm rot="21392843">
            <a:off x="7978175" y="5851058"/>
            <a:ext cx="141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6E498F-8B99-4384-A497-579697ADD29E}"/>
              </a:ext>
            </a:extLst>
          </p:cNvPr>
          <p:cNvSpPr txBox="1"/>
          <p:nvPr/>
        </p:nvSpPr>
        <p:spPr>
          <a:xfrm rot="285182">
            <a:off x="7900891" y="6223967"/>
            <a:ext cx="141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6488BC4-EF89-4E9A-B2B8-01524A04CDDB}"/>
              </a:ext>
            </a:extLst>
          </p:cNvPr>
          <p:cNvCxnSpPr>
            <a:cxnSpLocks/>
            <a:stCxn id="105" idx="6"/>
            <a:endCxn id="115" idx="2"/>
          </p:cNvCxnSpPr>
          <p:nvPr/>
        </p:nvCxnSpPr>
        <p:spPr>
          <a:xfrm flipV="1">
            <a:off x="6313248" y="4311733"/>
            <a:ext cx="3211144" cy="20661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465B9D4-28FA-48CC-B7C7-10D5915D0EFB}"/>
              </a:ext>
            </a:extLst>
          </p:cNvPr>
          <p:cNvCxnSpPr>
            <a:cxnSpLocks/>
            <a:stCxn id="105" idx="6"/>
            <a:endCxn id="36" idx="2"/>
          </p:cNvCxnSpPr>
          <p:nvPr/>
        </p:nvCxnSpPr>
        <p:spPr>
          <a:xfrm flipV="1">
            <a:off x="6313248" y="4865804"/>
            <a:ext cx="3385964" cy="15120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8E45BAC-6E58-4E38-B606-D497721371D5}"/>
              </a:ext>
            </a:extLst>
          </p:cNvPr>
          <p:cNvCxnSpPr>
            <a:cxnSpLocks/>
            <a:stCxn id="105" idx="6"/>
            <a:endCxn id="34" idx="2"/>
          </p:cNvCxnSpPr>
          <p:nvPr/>
        </p:nvCxnSpPr>
        <p:spPr>
          <a:xfrm flipV="1">
            <a:off x="6313248" y="5419875"/>
            <a:ext cx="3378006" cy="95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1CE31DF-5A76-4213-97F9-45A1974B2D99}"/>
              </a:ext>
            </a:extLst>
          </p:cNvPr>
          <p:cNvCxnSpPr>
            <a:cxnSpLocks/>
            <a:stCxn id="105" idx="6"/>
            <a:endCxn id="37" idx="2"/>
          </p:cNvCxnSpPr>
          <p:nvPr/>
        </p:nvCxnSpPr>
        <p:spPr>
          <a:xfrm flipV="1">
            <a:off x="6313248" y="5988855"/>
            <a:ext cx="3428865" cy="389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D780B0-03BE-42FE-A9A6-703DD03BC83A}"/>
              </a:ext>
            </a:extLst>
          </p:cNvPr>
          <p:cNvCxnSpPr>
            <a:cxnSpLocks/>
            <a:stCxn id="105" idx="6"/>
            <a:endCxn id="38" idx="2"/>
          </p:cNvCxnSpPr>
          <p:nvPr/>
        </p:nvCxnSpPr>
        <p:spPr>
          <a:xfrm>
            <a:off x="6313248" y="6377855"/>
            <a:ext cx="3435547" cy="2057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B5B2C586-1591-4744-B34C-9AE86D22CB17}"/>
              </a:ext>
            </a:extLst>
          </p:cNvPr>
          <p:cNvSpPr/>
          <p:nvPr/>
        </p:nvSpPr>
        <p:spPr>
          <a:xfrm>
            <a:off x="3960712" y="1728265"/>
            <a:ext cx="1862017" cy="390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Book room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D4304BD-6AD0-46C6-B30D-FE22714BF298}"/>
              </a:ext>
            </a:extLst>
          </p:cNvPr>
          <p:cNvCxnSpPr>
            <a:cxnSpLocks/>
            <a:stCxn id="5" idx="3"/>
            <a:endCxn id="219" idx="2"/>
          </p:cNvCxnSpPr>
          <p:nvPr/>
        </p:nvCxnSpPr>
        <p:spPr>
          <a:xfrm>
            <a:off x="1685925" y="1009650"/>
            <a:ext cx="2274787" cy="91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2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840A2-C678-4980-A528-8C0F8E9808A8}"/>
              </a:ext>
            </a:extLst>
          </p:cNvPr>
          <p:cNvSpPr txBox="1"/>
          <p:nvPr/>
        </p:nvSpPr>
        <p:spPr>
          <a:xfrm>
            <a:off x="3472069" y="2921168"/>
            <a:ext cx="5247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12001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7BDE3-C41B-42D8-B439-8E1445032BF8}"/>
              </a:ext>
            </a:extLst>
          </p:cNvPr>
          <p:cNvSpPr/>
          <p:nvPr/>
        </p:nvSpPr>
        <p:spPr>
          <a:xfrm>
            <a:off x="1921079" y="5117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C69EAA-8767-47C6-AB89-DE16C0F4A56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2503" y="8200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585502B-BC85-4ED0-90F4-B08A3D58DAC2}"/>
              </a:ext>
            </a:extLst>
          </p:cNvPr>
          <p:cNvSpPr/>
          <p:nvPr/>
        </p:nvSpPr>
        <p:spPr>
          <a:xfrm>
            <a:off x="2413240" y="1128319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1BD82-E17D-4D27-9695-5A91EB8C46A4}"/>
              </a:ext>
            </a:extLst>
          </p:cNvPr>
          <p:cNvSpPr/>
          <p:nvPr/>
        </p:nvSpPr>
        <p:spPr>
          <a:xfrm>
            <a:off x="5655579" y="5117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:Interface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A0FB0-F502-4F42-8E9C-696052A539A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47003" y="8200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AA974C-DA36-4B9C-B419-D2E871708922}"/>
              </a:ext>
            </a:extLst>
          </p:cNvPr>
          <p:cNvSpPr/>
          <p:nvPr/>
        </p:nvSpPr>
        <p:spPr>
          <a:xfrm>
            <a:off x="6147740" y="1128320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83314-33E4-4B9B-8BE9-2723C9BFB82D}"/>
              </a:ext>
            </a:extLst>
          </p:cNvPr>
          <p:cNvSpPr/>
          <p:nvPr/>
        </p:nvSpPr>
        <p:spPr>
          <a:xfrm>
            <a:off x="8784672" y="5117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72A9F1-9E50-47FB-BD29-84F70637F62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376096" y="820024"/>
            <a:ext cx="0" cy="41882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06FE4-E108-4597-8B04-4F6E8EB3E02C}"/>
              </a:ext>
            </a:extLst>
          </p:cNvPr>
          <p:cNvSpPr/>
          <p:nvPr/>
        </p:nvSpPr>
        <p:spPr>
          <a:xfrm>
            <a:off x="9276833" y="1853967"/>
            <a:ext cx="205524" cy="140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69F9BB-317B-46E9-9C80-B57B62AA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18764" y="1374969"/>
            <a:ext cx="35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0A3D55-40C4-4F45-B98A-27348E5C313A}"/>
              </a:ext>
            </a:extLst>
          </p:cNvPr>
          <p:cNvSpPr txBox="1"/>
          <p:nvPr/>
        </p:nvSpPr>
        <p:spPr>
          <a:xfrm>
            <a:off x="3457721" y="1236469"/>
            <a:ext cx="18786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Request room catalogue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4C381-F137-4064-AB49-230E076E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53264" y="2047487"/>
            <a:ext cx="29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EFA830-A346-4FF2-A4A3-99ED3E5D8186}"/>
              </a:ext>
            </a:extLst>
          </p:cNvPr>
          <p:cNvSpPr txBox="1"/>
          <p:nvPr/>
        </p:nvSpPr>
        <p:spPr>
          <a:xfrm>
            <a:off x="7290971" y="1908987"/>
            <a:ext cx="119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Send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FF9198-5548-4567-89F3-9EE4AC53A3EF}"/>
              </a:ext>
            </a:extLst>
          </p:cNvPr>
          <p:cNvCxnSpPr>
            <a:cxnSpLocks/>
          </p:cNvCxnSpPr>
          <p:nvPr/>
        </p:nvCxnSpPr>
        <p:spPr>
          <a:xfrm flipH="1">
            <a:off x="6353264" y="2983258"/>
            <a:ext cx="29235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5AE906-130A-4046-955D-89B434C0FE93}"/>
              </a:ext>
            </a:extLst>
          </p:cNvPr>
          <p:cNvSpPr txBox="1"/>
          <p:nvPr/>
        </p:nvSpPr>
        <p:spPr>
          <a:xfrm>
            <a:off x="6944688" y="2828155"/>
            <a:ext cx="18399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Return room catalogue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4A5DA-CDF7-47EE-AB04-1C28F41452A9}"/>
              </a:ext>
            </a:extLst>
          </p:cNvPr>
          <p:cNvCxnSpPr>
            <a:cxnSpLocks/>
          </p:cNvCxnSpPr>
          <p:nvPr/>
        </p:nvCxnSpPr>
        <p:spPr>
          <a:xfrm flipH="1">
            <a:off x="2618765" y="3571885"/>
            <a:ext cx="35289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65CA17-3104-4D80-A639-480169509E06}"/>
              </a:ext>
            </a:extLst>
          </p:cNvPr>
          <p:cNvSpPr txBox="1"/>
          <p:nvPr/>
        </p:nvSpPr>
        <p:spPr>
          <a:xfrm>
            <a:off x="3290841" y="3435292"/>
            <a:ext cx="18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Show room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42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89DEC-D44F-44EB-831C-6ACAB8255FA6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392E-2817-46CF-BC22-DE69BDB0B22C}"/>
              </a:ext>
            </a:extLst>
          </p:cNvPr>
          <p:cNvSpPr/>
          <p:nvPr/>
        </p:nvSpPr>
        <p:spPr>
          <a:xfrm>
            <a:off x="676479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E90CC2-BCA6-40ED-9793-F4891FCCF60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67903" y="16455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C5EF3B4-BC82-4E11-BF32-2BC70B4BADC0}"/>
              </a:ext>
            </a:extLst>
          </p:cNvPr>
          <p:cNvSpPr/>
          <p:nvPr/>
        </p:nvSpPr>
        <p:spPr>
          <a:xfrm>
            <a:off x="1168640" y="1953819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7EA83-362D-4AF0-9242-94A5C07A941C}"/>
              </a:ext>
            </a:extLst>
          </p:cNvPr>
          <p:cNvSpPr/>
          <p:nvPr/>
        </p:nvSpPr>
        <p:spPr>
          <a:xfrm>
            <a:off x="4410979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:Interface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DB7EC3-DE82-4ED0-8A9E-BA65E5F814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02403" y="16455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3A0728-7105-4A52-A473-260DDEB0A9E7}"/>
              </a:ext>
            </a:extLst>
          </p:cNvPr>
          <p:cNvSpPr/>
          <p:nvPr/>
        </p:nvSpPr>
        <p:spPr>
          <a:xfrm>
            <a:off x="4903140" y="1953820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2B68E-B695-46D6-BE1F-989315A965F0}"/>
              </a:ext>
            </a:extLst>
          </p:cNvPr>
          <p:cNvSpPr/>
          <p:nvPr/>
        </p:nvSpPr>
        <p:spPr>
          <a:xfrm>
            <a:off x="7540072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DE8FB-AA4B-4404-88D9-E212437939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31496" y="1645524"/>
            <a:ext cx="0" cy="41882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649F4-3E7E-4CC5-B376-ADE82735EE14}"/>
              </a:ext>
            </a:extLst>
          </p:cNvPr>
          <p:cNvSpPr/>
          <p:nvPr/>
        </p:nvSpPr>
        <p:spPr>
          <a:xfrm>
            <a:off x="8032233" y="2679467"/>
            <a:ext cx="205524" cy="140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BB3EA-47ED-484E-9B67-A23444C0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4164" y="2200469"/>
            <a:ext cx="35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34C716-89BA-4AF5-8913-DFA0F99D3267}"/>
              </a:ext>
            </a:extLst>
          </p:cNvPr>
          <p:cNvSpPr txBox="1"/>
          <p:nvPr/>
        </p:nvSpPr>
        <p:spPr>
          <a:xfrm>
            <a:off x="2046241" y="2061969"/>
            <a:ext cx="20776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Request Hotel’s information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7087C-F9FA-431E-9FAB-703CE5CC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08664" y="2872987"/>
            <a:ext cx="29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B3559E-4243-4B75-8EDB-5B59E4E7FD4E}"/>
              </a:ext>
            </a:extLst>
          </p:cNvPr>
          <p:cNvSpPr txBox="1"/>
          <p:nvPr/>
        </p:nvSpPr>
        <p:spPr>
          <a:xfrm>
            <a:off x="6046371" y="2734487"/>
            <a:ext cx="119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Send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D7732-F466-43D3-97E5-EC428DC0544E}"/>
              </a:ext>
            </a:extLst>
          </p:cNvPr>
          <p:cNvCxnSpPr>
            <a:cxnSpLocks/>
          </p:cNvCxnSpPr>
          <p:nvPr/>
        </p:nvCxnSpPr>
        <p:spPr>
          <a:xfrm flipH="1">
            <a:off x="5108664" y="3808758"/>
            <a:ext cx="29235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6354F3-1D27-4B6A-841A-27DC7C4701F7}"/>
              </a:ext>
            </a:extLst>
          </p:cNvPr>
          <p:cNvSpPr txBox="1"/>
          <p:nvPr/>
        </p:nvSpPr>
        <p:spPr>
          <a:xfrm>
            <a:off x="5700087" y="3653655"/>
            <a:ext cx="20596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Return hotel’s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085508-8B0C-4BCE-98D8-D7391B4363DA}"/>
              </a:ext>
            </a:extLst>
          </p:cNvPr>
          <p:cNvCxnSpPr>
            <a:cxnSpLocks/>
          </p:cNvCxnSpPr>
          <p:nvPr/>
        </p:nvCxnSpPr>
        <p:spPr>
          <a:xfrm flipH="1">
            <a:off x="1374165" y="4397385"/>
            <a:ext cx="35289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99D664-C30E-456A-94BB-BCE1A21A92DB}"/>
              </a:ext>
            </a:extLst>
          </p:cNvPr>
          <p:cNvSpPr txBox="1"/>
          <p:nvPr/>
        </p:nvSpPr>
        <p:spPr>
          <a:xfrm>
            <a:off x="2046241" y="4260792"/>
            <a:ext cx="20776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Show hotel’s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796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58067-6A40-42DA-BF9D-F9CDC6CD93A4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Room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D2F69-461A-4D63-B5EB-CE53E4A2C5ED}"/>
              </a:ext>
            </a:extLst>
          </p:cNvPr>
          <p:cNvSpPr/>
          <p:nvPr/>
        </p:nvSpPr>
        <p:spPr>
          <a:xfrm>
            <a:off x="676479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E7DB8-E8BD-4E3C-8BED-962B2600083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67903" y="16455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5E5B20-CE61-46A0-AD3C-DB07422D0018}"/>
              </a:ext>
            </a:extLst>
          </p:cNvPr>
          <p:cNvSpPr/>
          <p:nvPr/>
        </p:nvSpPr>
        <p:spPr>
          <a:xfrm>
            <a:off x="1168640" y="1953819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77D58-36B2-4C6E-BB98-A1571A6365DB}"/>
              </a:ext>
            </a:extLst>
          </p:cNvPr>
          <p:cNvSpPr/>
          <p:nvPr/>
        </p:nvSpPr>
        <p:spPr>
          <a:xfrm>
            <a:off x="4410979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:Interface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ADA8C4-852D-4036-B647-B4E4020F5C8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02403" y="1645524"/>
            <a:ext cx="0" cy="425531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B6CFDB1-6A6D-4A65-BA7C-E22A154ECD9F}"/>
              </a:ext>
            </a:extLst>
          </p:cNvPr>
          <p:cNvSpPr/>
          <p:nvPr/>
        </p:nvSpPr>
        <p:spPr>
          <a:xfrm>
            <a:off x="4903140" y="1953820"/>
            <a:ext cx="205524" cy="356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BBBD5-6151-4321-8143-065470B43D07}"/>
              </a:ext>
            </a:extLst>
          </p:cNvPr>
          <p:cNvSpPr/>
          <p:nvPr/>
        </p:nvSpPr>
        <p:spPr>
          <a:xfrm>
            <a:off x="7540072" y="1337228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3662E7-BB8C-4AF1-9CF5-86A2E80CA2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31496" y="1645524"/>
            <a:ext cx="0" cy="41882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6CC17-BB15-4970-9D51-448838B32B08}"/>
              </a:ext>
            </a:extLst>
          </p:cNvPr>
          <p:cNvSpPr/>
          <p:nvPr/>
        </p:nvSpPr>
        <p:spPr>
          <a:xfrm>
            <a:off x="8032233" y="2679467"/>
            <a:ext cx="205524" cy="140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57DCC-A13A-4906-9A43-09A86CB6A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4164" y="2200469"/>
            <a:ext cx="35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600FE-9B6D-41C5-B787-0032D96E3249}"/>
              </a:ext>
            </a:extLst>
          </p:cNvPr>
          <p:cNvSpPr txBox="1"/>
          <p:nvPr/>
        </p:nvSpPr>
        <p:spPr>
          <a:xfrm>
            <a:off x="2385187" y="2061969"/>
            <a:ext cx="11210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Find Room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BC276A-C0EE-45DE-BFC3-51412994F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08664" y="2872987"/>
            <a:ext cx="29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4D44FA-1070-4E0F-A2E9-75CEBD46EFE4}"/>
              </a:ext>
            </a:extLst>
          </p:cNvPr>
          <p:cNvSpPr txBox="1"/>
          <p:nvPr/>
        </p:nvSpPr>
        <p:spPr>
          <a:xfrm>
            <a:off x="6046371" y="2734487"/>
            <a:ext cx="119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Send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A69001-21C1-4EAF-9D33-8262A8899B98}"/>
              </a:ext>
            </a:extLst>
          </p:cNvPr>
          <p:cNvCxnSpPr>
            <a:cxnSpLocks/>
          </p:cNvCxnSpPr>
          <p:nvPr/>
        </p:nvCxnSpPr>
        <p:spPr>
          <a:xfrm flipH="1">
            <a:off x="5108664" y="3808758"/>
            <a:ext cx="29235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40B8FD-D347-4E7C-B87C-C60EA47C493E}"/>
              </a:ext>
            </a:extLst>
          </p:cNvPr>
          <p:cNvSpPr txBox="1"/>
          <p:nvPr/>
        </p:nvSpPr>
        <p:spPr>
          <a:xfrm>
            <a:off x="5700087" y="3653655"/>
            <a:ext cx="20596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Return room’s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86E35C-789F-4DED-8558-34339D2A8BBB}"/>
              </a:ext>
            </a:extLst>
          </p:cNvPr>
          <p:cNvCxnSpPr>
            <a:cxnSpLocks/>
          </p:cNvCxnSpPr>
          <p:nvPr/>
        </p:nvCxnSpPr>
        <p:spPr>
          <a:xfrm flipH="1">
            <a:off x="1374165" y="4397385"/>
            <a:ext cx="35289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E05AD8-A037-4BBA-9646-42588456987E}"/>
              </a:ext>
            </a:extLst>
          </p:cNvPr>
          <p:cNvSpPr txBox="1"/>
          <p:nvPr/>
        </p:nvSpPr>
        <p:spPr>
          <a:xfrm>
            <a:off x="2046241" y="4260792"/>
            <a:ext cx="20776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Show room’s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52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C5EBB-D61C-4FA4-A89C-17F6DAC25D11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Fill Contact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65DA0-9339-4C6E-8A12-74AD56A7BFAE}"/>
              </a:ext>
            </a:extLst>
          </p:cNvPr>
          <p:cNvSpPr/>
          <p:nvPr/>
        </p:nvSpPr>
        <p:spPr>
          <a:xfrm>
            <a:off x="1178653" y="633594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19F4F9-ECB1-4E5E-85CF-4088BBCFC37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70076" y="941890"/>
            <a:ext cx="1" cy="5782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4E2B5D-FCB9-4C29-AB30-1F815EE3B887}"/>
              </a:ext>
            </a:extLst>
          </p:cNvPr>
          <p:cNvSpPr/>
          <p:nvPr/>
        </p:nvSpPr>
        <p:spPr>
          <a:xfrm>
            <a:off x="1670814" y="1250184"/>
            <a:ext cx="185722" cy="536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62ED8-BCA1-4983-B678-877C9AC3024C}"/>
              </a:ext>
            </a:extLst>
          </p:cNvPr>
          <p:cNvSpPr/>
          <p:nvPr/>
        </p:nvSpPr>
        <p:spPr>
          <a:xfrm>
            <a:off x="4913153" y="633594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:Interface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46533D-258E-4DAB-A0C7-6741EBA3CD67}"/>
              </a:ext>
            </a:extLst>
          </p:cNvPr>
          <p:cNvCxnSpPr>
            <a:cxnSpLocks/>
          </p:cNvCxnSpPr>
          <p:nvPr/>
        </p:nvCxnSpPr>
        <p:spPr>
          <a:xfrm flipH="1">
            <a:off x="5465170" y="941890"/>
            <a:ext cx="75757" cy="56691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0D258A-33AB-496D-9EAC-329ADFA32E86}"/>
              </a:ext>
            </a:extLst>
          </p:cNvPr>
          <p:cNvSpPr/>
          <p:nvPr/>
        </p:nvSpPr>
        <p:spPr>
          <a:xfrm>
            <a:off x="5405313" y="1250185"/>
            <a:ext cx="238447" cy="52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141FC-68AD-4835-996B-8AE9B8E66FE6}"/>
              </a:ext>
            </a:extLst>
          </p:cNvPr>
          <p:cNvSpPr/>
          <p:nvPr/>
        </p:nvSpPr>
        <p:spPr>
          <a:xfrm>
            <a:off x="8042246" y="633594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3E5F52-E6C4-4FBB-98EC-332232A0A3AF}"/>
              </a:ext>
            </a:extLst>
          </p:cNvPr>
          <p:cNvCxnSpPr>
            <a:cxnSpLocks/>
          </p:cNvCxnSpPr>
          <p:nvPr/>
        </p:nvCxnSpPr>
        <p:spPr>
          <a:xfrm flipH="1">
            <a:off x="8633670" y="975445"/>
            <a:ext cx="32595" cy="563555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3B5BC-F210-4721-9672-470419AB9389}"/>
              </a:ext>
            </a:extLst>
          </p:cNvPr>
          <p:cNvSpPr/>
          <p:nvPr/>
        </p:nvSpPr>
        <p:spPr>
          <a:xfrm>
            <a:off x="8534407" y="1668586"/>
            <a:ext cx="178923" cy="481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56F241-4AB1-4AA9-BB9C-8AB2EA22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6338" y="1496835"/>
            <a:ext cx="35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2E3E68-A9B2-4647-99D5-F5DBFE52C1D0}"/>
              </a:ext>
            </a:extLst>
          </p:cNvPr>
          <p:cNvSpPr txBox="1"/>
          <p:nvPr/>
        </p:nvSpPr>
        <p:spPr>
          <a:xfrm>
            <a:off x="2548415" y="1358335"/>
            <a:ext cx="20776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Request contact form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A461B-4787-43A6-8302-C77ACA169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598563" y="1807456"/>
            <a:ext cx="29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BE62C-7F5D-4DE9-8C10-DF5000CB9A3E}"/>
              </a:ext>
            </a:extLst>
          </p:cNvPr>
          <p:cNvSpPr txBox="1"/>
          <p:nvPr/>
        </p:nvSpPr>
        <p:spPr>
          <a:xfrm>
            <a:off x="6536270" y="1668956"/>
            <a:ext cx="11929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Send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B23AC-FAB1-49DE-9416-B02BE02AB870}"/>
              </a:ext>
            </a:extLst>
          </p:cNvPr>
          <p:cNvCxnSpPr>
            <a:cxnSpLocks/>
          </p:cNvCxnSpPr>
          <p:nvPr/>
        </p:nvCxnSpPr>
        <p:spPr>
          <a:xfrm flipH="1">
            <a:off x="5684808" y="2242866"/>
            <a:ext cx="309021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4F9D7-12C8-401E-8240-BB7E32DC6E06}"/>
              </a:ext>
            </a:extLst>
          </p:cNvPr>
          <p:cNvSpPr txBox="1"/>
          <p:nvPr/>
        </p:nvSpPr>
        <p:spPr>
          <a:xfrm>
            <a:off x="6442878" y="2087763"/>
            <a:ext cx="20596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Return contact form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7F91E-F768-41D7-870B-2D9DEF37061E}"/>
              </a:ext>
            </a:extLst>
          </p:cNvPr>
          <p:cNvCxnSpPr>
            <a:cxnSpLocks/>
          </p:cNvCxnSpPr>
          <p:nvPr/>
        </p:nvCxnSpPr>
        <p:spPr>
          <a:xfrm flipH="1">
            <a:off x="1865940" y="2449290"/>
            <a:ext cx="35289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7F9AE3-11C6-4DBC-8CB5-06C60284A0D6}"/>
              </a:ext>
            </a:extLst>
          </p:cNvPr>
          <p:cNvSpPr txBox="1"/>
          <p:nvPr/>
        </p:nvSpPr>
        <p:spPr>
          <a:xfrm>
            <a:off x="2538016" y="2312697"/>
            <a:ext cx="16621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Show contact form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B47CE-FEF8-4E4C-BB9F-3E074D909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8902" y="2939657"/>
            <a:ext cx="35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F9A8E5-2123-41D3-A038-151EB1917120}"/>
              </a:ext>
            </a:extLst>
          </p:cNvPr>
          <p:cNvSpPr txBox="1"/>
          <p:nvPr/>
        </p:nvSpPr>
        <p:spPr>
          <a:xfrm>
            <a:off x="2414616" y="2801157"/>
            <a:ext cx="173747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 Fill out contact form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66108-864C-43F1-9504-BD95D3723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37387" y="3148392"/>
            <a:ext cx="308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6F877E-5060-412E-83EE-1BF07BC8490E}"/>
              </a:ext>
            </a:extLst>
          </p:cNvPr>
          <p:cNvSpPr txBox="1"/>
          <p:nvPr/>
        </p:nvSpPr>
        <p:spPr>
          <a:xfrm>
            <a:off x="5993101" y="3009892"/>
            <a:ext cx="19352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6. Send Filled contact form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B4670F-1EC2-4A42-930C-743252E7E4CF}"/>
              </a:ext>
            </a:extLst>
          </p:cNvPr>
          <p:cNvCxnSpPr>
            <a:cxnSpLocks/>
          </p:cNvCxnSpPr>
          <p:nvPr/>
        </p:nvCxnSpPr>
        <p:spPr>
          <a:xfrm flipH="1">
            <a:off x="5627298" y="3524287"/>
            <a:ext cx="28906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E6A55-125C-458C-A246-68BB1167DE16}"/>
              </a:ext>
            </a:extLst>
          </p:cNvPr>
          <p:cNvSpPr/>
          <p:nvPr/>
        </p:nvSpPr>
        <p:spPr>
          <a:xfrm>
            <a:off x="837660" y="3761246"/>
            <a:ext cx="9473609" cy="277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8EA5EF-A66E-4DE1-8160-9A89C5B86580}"/>
              </a:ext>
            </a:extLst>
          </p:cNvPr>
          <p:cNvCxnSpPr>
            <a:cxnSpLocks/>
          </p:cNvCxnSpPr>
          <p:nvPr/>
        </p:nvCxnSpPr>
        <p:spPr>
          <a:xfrm flipV="1">
            <a:off x="1976142" y="3942616"/>
            <a:ext cx="214827" cy="16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7E5E5C-72F9-40C2-A241-B00FF0DF2FED}"/>
              </a:ext>
            </a:extLst>
          </p:cNvPr>
          <p:cNvCxnSpPr>
            <a:cxnSpLocks/>
          </p:cNvCxnSpPr>
          <p:nvPr/>
        </p:nvCxnSpPr>
        <p:spPr>
          <a:xfrm>
            <a:off x="837660" y="4105644"/>
            <a:ext cx="112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29241E-7F62-44F3-ABE4-DAF3502D7CE0}"/>
              </a:ext>
            </a:extLst>
          </p:cNvPr>
          <p:cNvCxnSpPr>
            <a:cxnSpLocks/>
          </p:cNvCxnSpPr>
          <p:nvPr/>
        </p:nvCxnSpPr>
        <p:spPr>
          <a:xfrm>
            <a:off x="2190969" y="3761246"/>
            <a:ext cx="0" cy="18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A9F7CD-24BC-43EF-A6CB-7509B94D0C38}"/>
              </a:ext>
            </a:extLst>
          </p:cNvPr>
          <p:cNvSpPr txBox="1"/>
          <p:nvPr/>
        </p:nvSpPr>
        <p:spPr>
          <a:xfrm>
            <a:off x="998708" y="3768926"/>
            <a:ext cx="80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6699E5-2C27-42B2-B101-38D27C613692}"/>
              </a:ext>
            </a:extLst>
          </p:cNvPr>
          <p:cNvCxnSpPr>
            <a:cxnSpLocks/>
          </p:cNvCxnSpPr>
          <p:nvPr/>
        </p:nvCxnSpPr>
        <p:spPr>
          <a:xfrm>
            <a:off x="804122" y="5176104"/>
            <a:ext cx="94736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F43864-8BB4-46CB-B539-853F5DFE3AB7}"/>
              </a:ext>
            </a:extLst>
          </p:cNvPr>
          <p:cNvSpPr txBox="1"/>
          <p:nvPr/>
        </p:nvSpPr>
        <p:spPr>
          <a:xfrm>
            <a:off x="871198" y="4311543"/>
            <a:ext cx="8032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success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135A86-E06E-42AF-AD98-66BC6EF9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76338" y="4317464"/>
            <a:ext cx="35182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D529F3-0ABA-4F50-BED3-0378FFB36431}"/>
              </a:ext>
            </a:extLst>
          </p:cNvPr>
          <p:cNvSpPr txBox="1"/>
          <p:nvPr/>
        </p:nvSpPr>
        <p:spPr>
          <a:xfrm>
            <a:off x="2420745" y="4122931"/>
            <a:ext cx="25729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8. Contact Form Received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DCC816-82AD-4E99-B7A1-BA772C45C232}"/>
              </a:ext>
            </a:extLst>
          </p:cNvPr>
          <p:cNvSpPr txBox="1"/>
          <p:nvPr/>
        </p:nvSpPr>
        <p:spPr>
          <a:xfrm>
            <a:off x="926886" y="5447181"/>
            <a:ext cx="6822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CB24F8-E7EC-40AB-8A6D-4A67D4AB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853764" y="5660413"/>
            <a:ext cx="3534114" cy="32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5AEE36-4DAD-4202-9688-7DFBBE751B48}"/>
              </a:ext>
            </a:extLst>
          </p:cNvPr>
          <p:cNvSpPr txBox="1"/>
          <p:nvPr/>
        </p:nvSpPr>
        <p:spPr>
          <a:xfrm>
            <a:off x="2322094" y="5537789"/>
            <a:ext cx="2120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8. Contact Form not Received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D37EF-906E-4971-BDA3-4688DD8F03E0}"/>
              </a:ext>
            </a:extLst>
          </p:cNvPr>
          <p:cNvSpPr txBox="1"/>
          <p:nvPr/>
        </p:nvSpPr>
        <p:spPr>
          <a:xfrm>
            <a:off x="6454027" y="3380726"/>
            <a:ext cx="103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7. Message</a:t>
            </a:r>
          </a:p>
        </p:txBody>
      </p:sp>
    </p:spTree>
    <p:extLst>
      <p:ext uri="{BB962C8B-B14F-4D97-AF65-F5344CB8AC3E}">
        <p14:creationId xmlns:p14="http://schemas.microsoft.com/office/powerpoint/2010/main" val="39519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B803F6-0EA9-455E-9E60-1600EA413DA7}"/>
              </a:ext>
            </a:extLst>
          </p:cNvPr>
          <p:cNvSpPr/>
          <p:nvPr/>
        </p:nvSpPr>
        <p:spPr>
          <a:xfrm>
            <a:off x="796954" y="620785"/>
            <a:ext cx="1182847" cy="30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:Guest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05E2B3-A1F6-4FAC-A2A3-2A64C6C4D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88378" y="929081"/>
            <a:ext cx="0" cy="58660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255E4D-EFC5-470D-9DDA-616634A1C15B}"/>
              </a:ext>
            </a:extLst>
          </p:cNvPr>
          <p:cNvSpPr/>
          <p:nvPr/>
        </p:nvSpPr>
        <p:spPr>
          <a:xfrm>
            <a:off x="6500770" y="620783"/>
            <a:ext cx="1628162" cy="30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AdminstrationModule</a:t>
            </a:r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73CC7F-EE7A-44CE-9EC6-F5EFCDC1D63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14851" y="929081"/>
            <a:ext cx="0" cy="58660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A6BFD5-2CF9-4746-A82B-5DB858CD57F1}"/>
              </a:ext>
            </a:extLst>
          </p:cNvPr>
          <p:cNvSpPr/>
          <p:nvPr/>
        </p:nvSpPr>
        <p:spPr>
          <a:xfrm>
            <a:off x="3539456" y="620783"/>
            <a:ext cx="1435216" cy="30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ReservationPage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92E011-8D71-48C1-9BD8-C239D8FA3AB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49201" y="929080"/>
            <a:ext cx="7863" cy="58660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1BDD0-F8C9-4204-B881-3D71702AC099}"/>
              </a:ext>
            </a:extLst>
          </p:cNvPr>
          <p:cNvSpPr/>
          <p:nvPr/>
        </p:nvSpPr>
        <p:spPr>
          <a:xfrm>
            <a:off x="1289115" y="1048624"/>
            <a:ext cx="205524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AF3AFD-6E37-43F9-B5EE-ECA3E3540081}"/>
              </a:ext>
            </a:extLst>
          </p:cNvPr>
          <p:cNvSpPr/>
          <p:nvPr/>
        </p:nvSpPr>
        <p:spPr>
          <a:xfrm>
            <a:off x="4156572" y="1027651"/>
            <a:ext cx="246117" cy="554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8F6E9-32C0-4952-ABF3-AC5C50B596FE}"/>
              </a:ext>
            </a:extLst>
          </p:cNvPr>
          <p:cNvSpPr/>
          <p:nvPr/>
        </p:nvSpPr>
        <p:spPr>
          <a:xfrm>
            <a:off x="7204226" y="4053073"/>
            <a:ext cx="205524" cy="71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E81FFE-43F8-4D5C-9509-36F7D2860E91}"/>
              </a:ext>
            </a:extLst>
          </p:cNvPr>
          <p:cNvSpPr/>
          <p:nvPr/>
        </p:nvSpPr>
        <p:spPr>
          <a:xfrm>
            <a:off x="9689281" y="620783"/>
            <a:ext cx="1543577" cy="38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:</a:t>
            </a:r>
            <a:r>
              <a:rPr lang="en-US" sz="1200" dirty="0" err="1"/>
              <a:t>TransactionModule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AEBAC7-2A75-48F3-9F65-402EABF107E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461070" y="1007727"/>
            <a:ext cx="0" cy="57873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3E25A6A-97AF-43BA-83EB-F1EB34469F09}"/>
              </a:ext>
            </a:extLst>
          </p:cNvPr>
          <p:cNvSpPr/>
          <p:nvPr/>
        </p:nvSpPr>
        <p:spPr>
          <a:xfrm>
            <a:off x="10354641" y="5117284"/>
            <a:ext cx="205524" cy="12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3C781-E485-4414-A4AD-95EC3BDB0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494639" y="1484026"/>
            <a:ext cx="266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148B80-8F7F-478F-B51B-EC848612B9A9}"/>
              </a:ext>
            </a:extLst>
          </p:cNvPr>
          <p:cNvSpPr txBox="1"/>
          <p:nvPr/>
        </p:nvSpPr>
        <p:spPr>
          <a:xfrm>
            <a:off x="2114521" y="1345526"/>
            <a:ext cx="127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Search Rooms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4AE6DE-4009-45DA-A6FA-B5A3E9B17FDB}"/>
              </a:ext>
            </a:extLst>
          </p:cNvPr>
          <p:cNvCxnSpPr>
            <a:cxnSpLocks/>
          </p:cNvCxnSpPr>
          <p:nvPr/>
        </p:nvCxnSpPr>
        <p:spPr>
          <a:xfrm flipH="1">
            <a:off x="1494639" y="2018524"/>
            <a:ext cx="26505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E1D95E8-7A92-4E97-8460-2E6BDB04CCF1}"/>
              </a:ext>
            </a:extLst>
          </p:cNvPr>
          <p:cNvSpPr txBox="1"/>
          <p:nvPr/>
        </p:nvSpPr>
        <p:spPr>
          <a:xfrm>
            <a:off x="2007087" y="1880024"/>
            <a:ext cx="17319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 err="1"/>
              <a:t>ReturnListRooms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71A453-6AEA-4BFF-AF8D-069025DB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0981" y="2638829"/>
            <a:ext cx="273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382CCE-03B4-4007-8151-E2204F634206}"/>
              </a:ext>
            </a:extLst>
          </p:cNvPr>
          <p:cNvSpPr txBox="1"/>
          <p:nvPr/>
        </p:nvSpPr>
        <p:spPr>
          <a:xfrm>
            <a:off x="2007087" y="2500329"/>
            <a:ext cx="13354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3. Choose Room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82137A-C3DF-41AE-986A-11CB26A63A35}"/>
              </a:ext>
            </a:extLst>
          </p:cNvPr>
          <p:cNvCxnSpPr>
            <a:cxnSpLocks/>
          </p:cNvCxnSpPr>
          <p:nvPr/>
        </p:nvCxnSpPr>
        <p:spPr>
          <a:xfrm flipH="1">
            <a:off x="1494638" y="3253103"/>
            <a:ext cx="26505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9381D7-8D32-40AA-AB12-700A7D34EF39}"/>
              </a:ext>
            </a:extLst>
          </p:cNvPr>
          <p:cNvSpPr txBox="1"/>
          <p:nvPr/>
        </p:nvSpPr>
        <p:spPr>
          <a:xfrm>
            <a:off x="1985073" y="3098053"/>
            <a:ext cx="12614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4. </a:t>
            </a:r>
            <a:r>
              <a:rPr lang="en-US" sz="1200" dirty="0" err="1"/>
              <a:t>ReturnStatus</a:t>
            </a:r>
            <a:r>
              <a:rPr lang="en-US" sz="1200" dirty="0"/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BF9DD5-9F49-4D9C-B7CF-8730BB24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07323" y="3814686"/>
            <a:ext cx="273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A16AED-2E92-41AE-B3A3-49AAAF5945CA}"/>
              </a:ext>
            </a:extLst>
          </p:cNvPr>
          <p:cNvSpPr txBox="1"/>
          <p:nvPr/>
        </p:nvSpPr>
        <p:spPr>
          <a:xfrm>
            <a:off x="2027368" y="3638642"/>
            <a:ext cx="11185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 Book Room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8E195C-E6DF-4961-B162-4F33B749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2097" y="4151643"/>
            <a:ext cx="284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708377-8D5C-4D31-97CD-43FD8FE8FBB3}"/>
              </a:ext>
            </a:extLst>
          </p:cNvPr>
          <p:cNvSpPr txBox="1"/>
          <p:nvPr/>
        </p:nvSpPr>
        <p:spPr>
          <a:xfrm>
            <a:off x="4745757" y="4013143"/>
            <a:ext cx="20744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6. </a:t>
            </a:r>
            <a:r>
              <a:rPr lang="en-US" sz="1200" dirty="0" err="1"/>
              <a:t>SendBookingInformation</a:t>
            </a:r>
            <a:r>
              <a:rPr lang="en-US" sz="12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C7ED62-5D98-4C26-B563-E5D81B50F666}"/>
              </a:ext>
            </a:extLst>
          </p:cNvPr>
          <p:cNvCxnSpPr>
            <a:cxnSpLocks/>
          </p:cNvCxnSpPr>
          <p:nvPr/>
        </p:nvCxnSpPr>
        <p:spPr>
          <a:xfrm flipH="1">
            <a:off x="4402689" y="4683217"/>
            <a:ext cx="2788947" cy="23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E10387-CD56-48D3-A43C-DC466798F25E}"/>
              </a:ext>
            </a:extLst>
          </p:cNvPr>
          <p:cNvSpPr txBox="1"/>
          <p:nvPr/>
        </p:nvSpPr>
        <p:spPr>
          <a:xfrm>
            <a:off x="4792928" y="4544717"/>
            <a:ext cx="15028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7. </a:t>
            </a:r>
            <a:r>
              <a:rPr lang="en-US" sz="1200" dirty="0" err="1"/>
              <a:t>ConfirmBooking</a:t>
            </a:r>
            <a:r>
              <a:rPr lang="en-US" sz="1200" dirty="0"/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1CEAFC-EC5B-4E09-9BA4-BAC7B813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87642" y="5339411"/>
            <a:ext cx="2668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1D5AD6-B955-46E0-9B77-79FE995DC8E4}"/>
              </a:ext>
            </a:extLst>
          </p:cNvPr>
          <p:cNvSpPr txBox="1"/>
          <p:nvPr/>
        </p:nvSpPr>
        <p:spPr>
          <a:xfrm>
            <a:off x="2020372" y="5182732"/>
            <a:ext cx="14467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9. Transfer Money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4326097-E287-43DE-A3D3-E945F91EAEA0}"/>
              </a:ext>
            </a:extLst>
          </p:cNvPr>
          <p:cNvCxnSpPr>
            <a:cxnSpLocks/>
          </p:cNvCxnSpPr>
          <p:nvPr/>
        </p:nvCxnSpPr>
        <p:spPr>
          <a:xfrm flipH="1">
            <a:off x="4402689" y="5766976"/>
            <a:ext cx="60547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CB4227-3B9B-425C-A2A4-73674BC56956}"/>
              </a:ext>
            </a:extLst>
          </p:cNvPr>
          <p:cNvSpPr txBox="1"/>
          <p:nvPr/>
        </p:nvSpPr>
        <p:spPr>
          <a:xfrm>
            <a:off x="7616777" y="5628476"/>
            <a:ext cx="24244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11. </a:t>
            </a:r>
            <a:r>
              <a:rPr lang="en-US" sz="1200" dirty="0" err="1"/>
              <a:t>SendTransactionInformation</a:t>
            </a:r>
            <a:r>
              <a:rPr lang="en-US" sz="1200" dirty="0"/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0D808-5FC7-4EBE-A22F-6403E07DBDF2}"/>
              </a:ext>
            </a:extLst>
          </p:cNvPr>
          <p:cNvSpPr/>
          <p:nvPr/>
        </p:nvSpPr>
        <p:spPr>
          <a:xfrm>
            <a:off x="7238641" y="5851911"/>
            <a:ext cx="205524" cy="71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5F5AD4-04D0-428B-9486-EAED159091FD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444165" y="6182687"/>
            <a:ext cx="2910476" cy="267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9A825F-4C5F-40A8-AFC4-5193C89D310F}"/>
              </a:ext>
            </a:extLst>
          </p:cNvPr>
          <p:cNvSpPr txBox="1"/>
          <p:nvPr/>
        </p:nvSpPr>
        <p:spPr>
          <a:xfrm>
            <a:off x="7834397" y="6055615"/>
            <a:ext cx="19374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13. </a:t>
            </a:r>
            <a:r>
              <a:rPr lang="en-US" sz="1200" dirty="0" err="1"/>
              <a:t>SendTransactionDetail</a:t>
            </a:r>
            <a:r>
              <a:rPr lang="en-US" sz="1200" dirty="0"/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B79E44-F167-4CDF-98B8-E7971835561F}"/>
              </a:ext>
            </a:extLst>
          </p:cNvPr>
          <p:cNvCxnSpPr>
            <a:cxnSpLocks/>
          </p:cNvCxnSpPr>
          <p:nvPr/>
        </p:nvCxnSpPr>
        <p:spPr>
          <a:xfrm flipH="1">
            <a:off x="4377514" y="6277040"/>
            <a:ext cx="2874065" cy="8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6BA6F0-7153-43C0-8BBE-1BDC8E368CCE}"/>
              </a:ext>
            </a:extLst>
          </p:cNvPr>
          <p:cNvSpPr txBox="1"/>
          <p:nvPr/>
        </p:nvSpPr>
        <p:spPr>
          <a:xfrm>
            <a:off x="5093724" y="6107158"/>
            <a:ext cx="13375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14. </a:t>
            </a:r>
            <a:r>
              <a:rPr lang="en-US" sz="1200" dirty="0" err="1"/>
              <a:t>SendReceipt</a:t>
            </a:r>
            <a:r>
              <a:rPr lang="en-US" sz="1200" dirty="0"/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99A9BB-02CD-4840-8456-67F505044AD4}"/>
              </a:ext>
            </a:extLst>
          </p:cNvPr>
          <p:cNvCxnSpPr>
            <a:cxnSpLocks/>
          </p:cNvCxnSpPr>
          <p:nvPr/>
        </p:nvCxnSpPr>
        <p:spPr>
          <a:xfrm flipH="1">
            <a:off x="1506001" y="4902922"/>
            <a:ext cx="2636445" cy="89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96BC06-B323-4F4F-9F4A-8310CE69D5A7}"/>
              </a:ext>
            </a:extLst>
          </p:cNvPr>
          <p:cNvSpPr txBox="1"/>
          <p:nvPr/>
        </p:nvSpPr>
        <p:spPr>
          <a:xfrm>
            <a:off x="2004367" y="4773347"/>
            <a:ext cx="15028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8. </a:t>
            </a:r>
            <a:r>
              <a:rPr lang="en-US" sz="1200" dirty="0" err="1"/>
              <a:t>ConfirmBooking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8173F-2909-4DC3-B1F9-9CBC9E3CE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88868" y="5525050"/>
            <a:ext cx="6173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3CD465-681F-4CA4-878B-C895F2D1AD2A}"/>
              </a:ext>
            </a:extLst>
          </p:cNvPr>
          <p:cNvSpPr txBox="1"/>
          <p:nvPr/>
        </p:nvSpPr>
        <p:spPr>
          <a:xfrm>
            <a:off x="4721598" y="5368371"/>
            <a:ext cx="20212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10. </a:t>
            </a:r>
            <a:r>
              <a:rPr lang="en-US" sz="1200" dirty="0" err="1"/>
              <a:t>TransferMoneyDetail</a:t>
            </a:r>
            <a:r>
              <a:rPr lang="en-US" sz="1200" dirty="0"/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2E3BB4-17C5-482E-B6F0-C882A277F580}"/>
              </a:ext>
            </a:extLst>
          </p:cNvPr>
          <p:cNvCxnSpPr>
            <a:cxnSpLocks/>
          </p:cNvCxnSpPr>
          <p:nvPr/>
        </p:nvCxnSpPr>
        <p:spPr>
          <a:xfrm flipH="1">
            <a:off x="1506002" y="5964153"/>
            <a:ext cx="264626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61ED50-2221-4E51-8C8D-D59CE8C2B13F}"/>
              </a:ext>
            </a:extLst>
          </p:cNvPr>
          <p:cNvSpPr txBox="1"/>
          <p:nvPr/>
        </p:nvSpPr>
        <p:spPr>
          <a:xfrm>
            <a:off x="1679957" y="5816307"/>
            <a:ext cx="24244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12. </a:t>
            </a:r>
            <a:r>
              <a:rPr lang="en-US" sz="1200" dirty="0" err="1"/>
              <a:t>SendTransactionInformation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064472-BB6F-4F9A-B1C0-4902D55A9300}"/>
              </a:ext>
            </a:extLst>
          </p:cNvPr>
          <p:cNvCxnSpPr>
            <a:cxnSpLocks/>
          </p:cNvCxnSpPr>
          <p:nvPr/>
        </p:nvCxnSpPr>
        <p:spPr>
          <a:xfrm flipH="1" flipV="1">
            <a:off x="1502279" y="6438278"/>
            <a:ext cx="2649990" cy="11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E02D0C-C870-4D97-818A-69C51C9517E8}"/>
              </a:ext>
            </a:extLst>
          </p:cNvPr>
          <p:cNvSpPr txBox="1"/>
          <p:nvPr/>
        </p:nvSpPr>
        <p:spPr>
          <a:xfrm>
            <a:off x="2218488" y="6260183"/>
            <a:ext cx="13375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15. </a:t>
            </a:r>
            <a:r>
              <a:rPr lang="en-US" sz="1200" dirty="0" err="1"/>
              <a:t>SendReceipt</a:t>
            </a:r>
            <a:r>
              <a:rPr lang="en-US" sz="1200" dirty="0"/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D227EA-C03E-4C63-AEE0-DFDB61C5C949}"/>
              </a:ext>
            </a:extLst>
          </p:cNvPr>
          <p:cNvSpPr txBox="1"/>
          <p:nvPr/>
        </p:nvSpPr>
        <p:spPr>
          <a:xfrm>
            <a:off x="203200" y="38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Room</a:t>
            </a:r>
          </a:p>
        </p:txBody>
      </p:sp>
    </p:spTree>
    <p:extLst>
      <p:ext uri="{BB962C8B-B14F-4D97-AF65-F5344CB8AC3E}">
        <p14:creationId xmlns:p14="http://schemas.microsoft.com/office/powerpoint/2010/main" val="156666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80E5B-8EBE-4BAA-8F26-456E8D426EB5}"/>
              </a:ext>
            </a:extLst>
          </p:cNvPr>
          <p:cNvSpPr txBox="1"/>
          <p:nvPr/>
        </p:nvSpPr>
        <p:spPr>
          <a:xfrm>
            <a:off x="4161182" y="3013501"/>
            <a:ext cx="38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RECEPTIONIST</a:t>
            </a:r>
          </a:p>
        </p:txBody>
      </p:sp>
    </p:spTree>
    <p:extLst>
      <p:ext uri="{BB962C8B-B14F-4D97-AF65-F5344CB8AC3E}">
        <p14:creationId xmlns:p14="http://schemas.microsoft.com/office/powerpoint/2010/main" val="389488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574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Thông Thái</dc:creator>
  <cp:lastModifiedBy>Nguyen</cp:lastModifiedBy>
  <cp:revision>45</cp:revision>
  <dcterms:created xsi:type="dcterms:W3CDTF">2021-10-16T14:07:00Z</dcterms:created>
  <dcterms:modified xsi:type="dcterms:W3CDTF">2021-10-29T10:32:51Z</dcterms:modified>
</cp:coreProperties>
</file>