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91" r:id="rId6"/>
    <p:sldId id="292" r:id="rId7"/>
    <p:sldId id="293" r:id="rId8"/>
    <p:sldId id="295" r:id="rId9"/>
    <p:sldId id="294" r:id="rId10"/>
  </p:sldIdLst>
  <p:sldSz cx="9144000" cy="5143500" type="screen16x9"/>
  <p:notesSz cx="6858000" cy="9144000"/>
  <p:embeddedFontLst>
    <p:embeddedFont>
      <p:font typeface="HYWenHei-85W" panose="00020600040101010101" pitchFamily="18" charset="-128"/>
      <p:regular r:id="rId12"/>
    </p:embeddedFont>
    <p:embeddedFont>
      <p:font typeface="Life Savers" panose="020B0604020202020204" charset="0"/>
      <p:regular r:id="rId13"/>
      <p:bold r:id="rId14"/>
    </p:embeddedFont>
    <p:embeddedFont>
      <p:font typeface="Mukta" panose="020B0604020202020204" charset="0"/>
      <p:regular r:id="rId15"/>
      <p:bold r:id="rId16"/>
    </p:embeddedFont>
    <p:embeddedFont>
      <p:font typeface="Mukta Light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0D91AC-A2ED-4324-9B2C-5A2ECD3C70C5}">
  <a:tblStyle styleId="{EB0D91AC-A2ED-4324-9B2C-5A2ECD3C70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b73cd424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b73cd424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f46499f28_0_2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f46499f28_0_2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5e7cbb63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5e7cbb63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559c4061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559c4061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b73cd424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b73cd424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6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f46499f28_0_2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f46499f28_0_2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06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f46499f28_0_2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f46499f28_0_2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93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f46499f28_0_2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f46499f28_0_2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06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5e7cbb63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5e7cbb63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37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5950" y="547700"/>
            <a:ext cx="4172100" cy="27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05900" y="3139750"/>
            <a:ext cx="3124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1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4"/>
          <p:cNvGrpSpPr/>
          <p:nvPr/>
        </p:nvGrpSpPr>
        <p:grpSpPr>
          <a:xfrm>
            <a:off x="321337" y="226751"/>
            <a:ext cx="8571660" cy="4582329"/>
            <a:chOff x="321337" y="226751"/>
            <a:chExt cx="8571660" cy="4582329"/>
          </a:xfrm>
        </p:grpSpPr>
        <p:grpSp>
          <p:nvGrpSpPr>
            <p:cNvPr id="204" name="Google Shape;204;p14"/>
            <p:cNvGrpSpPr/>
            <p:nvPr/>
          </p:nvGrpSpPr>
          <p:grpSpPr>
            <a:xfrm>
              <a:off x="8297619" y="2032880"/>
              <a:ext cx="595379" cy="434972"/>
              <a:chOff x="570141" y="1610117"/>
              <a:chExt cx="675952" cy="493837"/>
            </a:xfrm>
          </p:grpSpPr>
          <p:sp>
            <p:nvSpPr>
              <p:cNvPr id="205" name="Google Shape;205;p14"/>
              <p:cNvSpPr/>
              <p:nvPr/>
            </p:nvSpPr>
            <p:spPr>
              <a:xfrm>
                <a:off x="954157" y="1808371"/>
                <a:ext cx="250207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5295" extrusionOk="0">
                    <a:moveTo>
                      <a:pt x="2701" y="0"/>
                    </a:moveTo>
                    <a:cubicBezTo>
                      <a:pt x="2608" y="0"/>
                      <a:pt x="2555" y="14"/>
                      <a:pt x="2528" y="40"/>
                    </a:cubicBezTo>
                    <a:cubicBezTo>
                      <a:pt x="2502" y="53"/>
                      <a:pt x="2489" y="93"/>
                      <a:pt x="2489" y="146"/>
                    </a:cubicBezTo>
                    <a:cubicBezTo>
                      <a:pt x="2489" y="199"/>
                      <a:pt x="2502" y="239"/>
                      <a:pt x="2542" y="265"/>
                    </a:cubicBezTo>
                    <a:cubicBezTo>
                      <a:pt x="2595" y="292"/>
                      <a:pt x="2634" y="305"/>
                      <a:pt x="2701" y="305"/>
                    </a:cubicBezTo>
                    <a:cubicBezTo>
                      <a:pt x="2793" y="305"/>
                      <a:pt x="2846" y="305"/>
                      <a:pt x="2873" y="318"/>
                    </a:cubicBezTo>
                    <a:cubicBezTo>
                      <a:pt x="2912" y="318"/>
                      <a:pt x="2926" y="358"/>
                      <a:pt x="2926" y="397"/>
                    </a:cubicBezTo>
                    <a:cubicBezTo>
                      <a:pt x="2926" y="424"/>
                      <a:pt x="2912" y="477"/>
                      <a:pt x="2873" y="543"/>
                    </a:cubicBezTo>
                    <a:cubicBezTo>
                      <a:pt x="2846" y="609"/>
                      <a:pt x="2806" y="702"/>
                      <a:pt x="2753" y="808"/>
                    </a:cubicBezTo>
                    <a:cubicBezTo>
                      <a:pt x="2701" y="900"/>
                      <a:pt x="2648" y="1020"/>
                      <a:pt x="2581" y="1139"/>
                    </a:cubicBezTo>
                    <a:cubicBezTo>
                      <a:pt x="2515" y="1258"/>
                      <a:pt x="2462" y="1377"/>
                      <a:pt x="2396" y="1483"/>
                    </a:cubicBezTo>
                    <a:cubicBezTo>
                      <a:pt x="2330" y="1602"/>
                      <a:pt x="2277" y="1721"/>
                      <a:pt x="2224" y="1827"/>
                    </a:cubicBezTo>
                    <a:cubicBezTo>
                      <a:pt x="2171" y="1920"/>
                      <a:pt x="2131" y="2012"/>
                      <a:pt x="2092" y="2078"/>
                    </a:cubicBezTo>
                    <a:cubicBezTo>
                      <a:pt x="1959" y="1814"/>
                      <a:pt x="1827" y="1575"/>
                      <a:pt x="1721" y="1350"/>
                    </a:cubicBezTo>
                    <a:lnTo>
                      <a:pt x="1589" y="1086"/>
                    </a:lnTo>
                    <a:cubicBezTo>
                      <a:pt x="1536" y="993"/>
                      <a:pt x="1496" y="900"/>
                      <a:pt x="1456" y="834"/>
                    </a:cubicBezTo>
                    <a:cubicBezTo>
                      <a:pt x="1430" y="755"/>
                      <a:pt x="1403" y="689"/>
                      <a:pt x="1377" y="649"/>
                    </a:cubicBezTo>
                    <a:cubicBezTo>
                      <a:pt x="1364" y="596"/>
                      <a:pt x="1351" y="556"/>
                      <a:pt x="1351" y="543"/>
                    </a:cubicBezTo>
                    <a:cubicBezTo>
                      <a:pt x="1351" y="503"/>
                      <a:pt x="1377" y="477"/>
                      <a:pt x="1443" y="464"/>
                    </a:cubicBezTo>
                    <a:cubicBezTo>
                      <a:pt x="1496" y="450"/>
                      <a:pt x="1562" y="437"/>
                      <a:pt x="1628" y="437"/>
                    </a:cubicBezTo>
                    <a:cubicBezTo>
                      <a:pt x="1708" y="424"/>
                      <a:pt x="1774" y="411"/>
                      <a:pt x="1827" y="384"/>
                    </a:cubicBezTo>
                    <a:cubicBezTo>
                      <a:pt x="1893" y="371"/>
                      <a:pt x="1920" y="331"/>
                      <a:pt x="1920" y="278"/>
                    </a:cubicBezTo>
                    <a:cubicBezTo>
                      <a:pt x="1920" y="225"/>
                      <a:pt x="1906" y="186"/>
                      <a:pt x="1880" y="172"/>
                    </a:cubicBezTo>
                    <a:cubicBezTo>
                      <a:pt x="1853" y="146"/>
                      <a:pt x="1801" y="133"/>
                      <a:pt x="1721" y="133"/>
                    </a:cubicBezTo>
                    <a:lnTo>
                      <a:pt x="345" y="133"/>
                    </a:lnTo>
                    <a:cubicBezTo>
                      <a:pt x="212" y="133"/>
                      <a:pt x="133" y="186"/>
                      <a:pt x="133" y="278"/>
                    </a:cubicBezTo>
                    <a:cubicBezTo>
                      <a:pt x="133" y="331"/>
                      <a:pt x="159" y="371"/>
                      <a:pt x="199" y="397"/>
                    </a:cubicBezTo>
                    <a:cubicBezTo>
                      <a:pt x="252" y="411"/>
                      <a:pt x="305" y="424"/>
                      <a:pt x="358" y="424"/>
                    </a:cubicBezTo>
                    <a:cubicBezTo>
                      <a:pt x="503" y="424"/>
                      <a:pt x="623" y="437"/>
                      <a:pt x="715" y="464"/>
                    </a:cubicBezTo>
                    <a:cubicBezTo>
                      <a:pt x="808" y="490"/>
                      <a:pt x="874" y="543"/>
                      <a:pt x="914" y="622"/>
                    </a:cubicBezTo>
                    <a:lnTo>
                      <a:pt x="1880" y="2515"/>
                    </a:lnTo>
                    <a:lnTo>
                      <a:pt x="887" y="4514"/>
                    </a:lnTo>
                    <a:cubicBezTo>
                      <a:pt x="848" y="4593"/>
                      <a:pt x="808" y="4646"/>
                      <a:pt x="781" y="4686"/>
                    </a:cubicBezTo>
                    <a:cubicBezTo>
                      <a:pt x="742" y="4725"/>
                      <a:pt x="676" y="4752"/>
                      <a:pt x="596" y="4752"/>
                    </a:cubicBezTo>
                    <a:cubicBezTo>
                      <a:pt x="583" y="4752"/>
                      <a:pt x="556" y="4752"/>
                      <a:pt x="530" y="4765"/>
                    </a:cubicBezTo>
                    <a:cubicBezTo>
                      <a:pt x="490" y="4765"/>
                      <a:pt x="451" y="4765"/>
                      <a:pt x="411" y="4778"/>
                    </a:cubicBezTo>
                    <a:cubicBezTo>
                      <a:pt x="371" y="4778"/>
                      <a:pt x="331" y="4778"/>
                      <a:pt x="292" y="4792"/>
                    </a:cubicBezTo>
                    <a:lnTo>
                      <a:pt x="186" y="4792"/>
                    </a:lnTo>
                    <a:cubicBezTo>
                      <a:pt x="146" y="4792"/>
                      <a:pt x="106" y="4805"/>
                      <a:pt x="67" y="4818"/>
                    </a:cubicBezTo>
                    <a:cubicBezTo>
                      <a:pt x="14" y="4845"/>
                      <a:pt x="1" y="4871"/>
                      <a:pt x="1" y="4924"/>
                    </a:cubicBezTo>
                    <a:cubicBezTo>
                      <a:pt x="1" y="4977"/>
                      <a:pt x="27" y="5017"/>
                      <a:pt x="67" y="5043"/>
                    </a:cubicBezTo>
                    <a:cubicBezTo>
                      <a:pt x="120" y="5056"/>
                      <a:pt x="159" y="5070"/>
                      <a:pt x="199" y="5070"/>
                    </a:cubicBezTo>
                    <a:lnTo>
                      <a:pt x="1708" y="5070"/>
                    </a:lnTo>
                    <a:cubicBezTo>
                      <a:pt x="1787" y="5070"/>
                      <a:pt x="1840" y="5056"/>
                      <a:pt x="1880" y="5030"/>
                    </a:cubicBezTo>
                    <a:cubicBezTo>
                      <a:pt x="1906" y="5003"/>
                      <a:pt x="1920" y="4964"/>
                      <a:pt x="1920" y="4911"/>
                    </a:cubicBezTo>
                    <a:cubicBezTo>
                      <a:pt x="1920" y="4858"/>
                      <a:pt x="1893" y="4818"/>
                      <a:pt x="1853" y="4805"/>
                    </a:cubicBezTo>
                    <a:cubicBezTo>
                      <a:pt x="1814" y="4778"/>
                      <a:pt x="1761" y="4765"/>
                      <a:pt x="1708" y="4765"/>
                    </a:cubicBezTo>
                    <a:lnTo>
                      <a:pt x="1562" y="4765"/>
                    </a:lnTo>
                    <a:cubicBezTo>
                      <a:pt x="1523" y="4765"/>
                      <a:pt x="1483" y="4765"/>
                      <a:pt x="1443" y="4752"/>
                    </a:cubicBezTo>
                    <a:cubicBezTo>
                      <a:pt x="1403" y="4752"/>
                      <a:pt x="1364" y="4739"/>
                      <a:pt x="1351" y="4725"/>
                    </a:cubicBezTo>
                    <a:cubicBezTo>
                      <a:pt x="1324" y="4712"/>
                      <a:pt x="1311" y="4699"/>
                      <a:pt x="1311" y="4672"/>
                    </a:cubicBezTo>
                    <a:cubicBezTo>
                      <a:pt x="1311" y="4646"/>
                      <a:pt x="1324" y="4593"/>
                      <a:pt x="1364" y="4514"/>
                    </a:cubicBezTo>
                    <a:cubicBezTo>
                      <a:pt x="1403" y="4421"/>
                      <a:pt x="1456" y="4315"/>
                      <a:pt x="1509" y="4183"/>
                    </a:cubicBezTo>
                    <a:cubicBezTo>
                      <a:pt x="1576" y="4064"/>
                      <a:pt x="1642" y="3931"/>
                      <a:pt x="1708" y="3786"/>
                    </a:cubicBezTo>
                    <a:cubicBezTo>
                      <a:pt x="1774" y="3640"/>
                      <a:pt x="1840" y="3508"/>
                      <a:pt x="1893" y="3389"/>
                    </a:cubicBezTo>
                    <a:cubicBezTo>
                      <a:pt x="1959" y="3270"/>
                      <a:pt x="1999" y="3164"/>
                      <a:pt x="2039" y="3084"/>
                    </a:cubicBezTo>
                    <a:cubicBezTo>
                      <a:pt x="2078" y="3005"/>
                      <a:pt x="2105" y="2965"/>
                      <a:pt x="2105" y="2965"/>
                    </a:cubicBezTo>
                    <a:cubicBezTo>
                      <a:pt x="2290" y="3309"/>
                      <a:pt x="2449" y="3627"/>
                      <a:pt x="2595" y="3905"/>
                    </a:cubicBezTo>
                    <a:cubicBezTo>
                      <a:pt x="2661" y="4024"/>
                      <a:pt x="2714" y="4143"/>
                      <a:pt x="2780" y="4249"/>
                    </a:cubicBezTo>
                    <a:cubicBezTo>
                      <a:pt x="2833" y="4368"/>
                      <a:pt x="2886" y="4474"/>
                      <a:pt x="2939" y="4580"/>
                    </a:cubicBezTo>
                    <a:cubicBezTo>
                      <a:pt x="2992" y="4672"/>
                      <a:pt x="3031" y="4752"/>
                      <a:pt x="3058" y="4818"/>
                    </a:cubicBezTo>
                    <a:cubicBezTo>
                      <a:pt x="3084" y="4884"/>
                      <a:pt x="3098" y="4911"/>
                      <a:pt x="3098" y="4937"/>
                    </a:cubicBezTo>
                    <a:cubicBezTo>
                      <a:pt x="3098" y="4964"/>
                      <a:pt x="3071" y="4977"/>
                      <a:pt x="3031" y="4977"/>
                    </a:cubicBezTo>
                    <a:cubicBezTo>
                      <a:pt x="2992" y="4990"/>
                      <a:pt x="2939" y="5003"/>
                      <a:pt x="2886" y="5003"/>
                    </a:cubicBezTo>
                    <a:cubicBezTo>
                      <a:pt x="2833" y="5017"/>
                      <a:pt x="2793" y="5030"/>
                      <a:pt x="2740" y="5056"/>
                    </a:cubicBezTo>
                    <a:cubicBezTo>
                      <a:pt x="2701" y="5070"/>
                      <a:pt x="2687" y="5109"/>
                      <a:pt x="2687" y="5162"/>
                    </a:cubicBezTo>
                    <a:cubicBezTo>
                      <a:pt x="2687" y="5215"/>
                      <a:pt x="2701" y="5242"/>
                      <a:pt x="2727" y="5268"/>
                    </a:cubicBezTo>
                    <a:cubicBezTo>
                      <a:pt x="2753" y="5281"/>
                      <a:pt x="2806" y="5295"/>
                      <a:pt x="2873" y="5295"/>
                    </a:cubicBezTo>
                    <a:lnTo>
                      <a:pt x="4276" y="5295"/>
                    </a:lnTo>
                    <a:cubicBezTo>
                      <a:pt x="4342" y="5295"/>
                      <a:pt x="4408" y="5281"/>
                      <a:pt x="4448" y="5268"/>
                    </a:cubicBezTo>
                    <a:cubicBezTo>
                      <a:pt x="4501" y="5255"/>
                      <a:pt x="4527" y="5215"/>
                      <a:pt x="4527" y="5162"/>
                    </a:cubicBezTo>
                    <a:cubicBezTo>
                      <a:pt x="4527" y="5109"/>
                      <a:pt x="4501" y="5070"/>
                      <a:pt x="4461" y="5043"/>
                    </a:cubicBezTo>
                    <a:cubicBezTo>
                      <a:pt x="4408" y="5030"/>
                      <a:pt x="4355" y="5017"/>
                      <a:pt x="4276" y="5017"/>
                    </a:cubicBezTo>
                    <a:cubicBezTo>
                      <a:pt x="4077" y="5017"/>
                      <a:pt x="3905" y="5003"/>
                      <a:pt x="3773" y="4977"/>
                    </a:cubicBezTo>
                    <a:cubicBezTo>
                      <a:pt x="3640" y="4950"/>
                      <a:pt x="3561" y="4897"/>
                      <a:pt x="3508" y="4818"/>
                    </a:cubicBezTo>
                    <a:lnTo>
                      <a:pt x="2303" y="2515"/>
                    </a:lnTo>
                    <a:lnTo>
                      <a:pt x="3336" y="556"/>
                    </a:lnTo>
                    <a:cubicBezTo>
                      <a:pt x="3376" y="477"/>
                      <a:pt x="3415" y="424"/>
                      <a:pt x="3455" y="384"/>
                    </a:cubicBezTo>
                    <a:cubicBezTo>
                      <a:pt x="3481" y="345"/>
                      <a:pt x="3548" y="318"/>
                      <a:pt x="3640" y="318"/>
                    </a:cubicBezTo>
                    <a:cubicBezTo>
                      <a:pt x="3680" y="318"/>
                      <a:pt x="3733" y="305"/>
                      <a:pt x="3826" y="305"/>
                    </a:cubicBezTo>
                    <a:cubicBezTo>
                      <a:pt x="3918" y="305"/>
                      <a:pt x="4011" y="292"/>
                      <a:pt x="4090" y="278"/>
                    </a:cubicBezTo>
                    <a:cubicBezTo>
                      <a:pt x="4143" y="265"/>
                      <a:pt x="4183" y="252"/>
                      <a:pt x="4209" y="239"/>
                    </a:cubicBezTo>
                    <a:cubicBezTo>
                      <a:pt x="4262" y="212"/>
                      <a:pt x="4276" y="186"/>
                      <a:pt x="4276" y="133"/>
                    </a:cubicBezTo>
                    <a:cubicBezTo>
                      <a:pt x="4276" y="80"/>
                      <a:pt x="4262" y="40"/>
                      <a:pt x="4209" y="27"/>
                    </a:cubicBezTo>
                    <a:cubicBezTo>
                      <a:pt x="4183" y="14"/>
                      <a:pt x="4130" y="0"/>
                      <a:pt x="4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570141" y="1610117"/>
                <a:ext cx="214337" cy="166142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3006" extrusionOk="0">
                    <a:moveTo>
                      <a:pt x="2263" y="1"/>
                    </a:moveTo>
                    <a:cubicBezTo>
                      <a:pt x="2065" y="1"/>
                      <a:pt x="1866" y="54"/>
                      <a:pt x="1681" y="160"/>
                    </a:cubicBezTo>
                    <a:cubicBezTo>
                      <a:pt x="1509" y="265"/>
                      <a:pt x="1363" y="411"/>
                      <a:pt x="1271" y="610"/>
                    </a:cubicBezTo>
                    <a:lnTo>
                      <a:pt x="1257" y="226"/>
                    </a:lnTo>
                    <a:cubicBezTo>
                      <a:pt x="1257" y="146"/>
                      <a:pt x="1244" y="93"/>
                      <a:pt x="1218" y="67"/>
                    </a:cubicBezTo>
                    <a:cubicBezTo>
                      <a:pt x="1191" y="40"/>
                      <a:pt x="1125" y="27"/>
                      <a:pt x="1019" y="27"/>
                    </a:cubicBezTo>
                    <a:cubicBezTo>
                      <a:pt x="821" y="27"/>
                      <a:pt x="649" y="27"/>
                      <a:pt x="529" y="40"/>
                    </a:cubicBezTo>
                    <a:cubicBezTo>
                      <a:pt x="397" y="40"/>
                      <a:pt x="291" y="54"/>
                      <a:pt x="212" y="67"/>
                    </a:cubicBezTo>
                    <a:cubicBezTo>
                      <a:pt x="132" y="80"/>
                      <a:pt x="79" y="107"/>
                      <a:pt x="53" y="133"/>
                    </a:cubicBezTo>
                    <a:cubicBezTo>
                      <a:pt x="13" y="160"/>
                      <a:pt x="0" y="199"/>
                      <a:pt x="0" y="239"/>
                    </a:cubicBezTo>
                    <a:cubicBezTo>
                      <a:pt x="0" y="265"/>
                      <a:pt x="13" y="279"/>
                      <a:pt x="40" y="305"/>
                    </a:cubicBezTo>
                    <a:cubicBezTo>
                      <a:pt x="66" y="305"/>
                      <a:pt x="106" y="318"/>
                      <a:pt x="146" y="332"/>
                    </a:cubicBezTo>
                    <a:cubicBezTo>
                      <a:pt x="185" y="332"/>
                      <a:pt x="225" y="332"/>
                      <a:pt x="265" y="345"/>
                    </a:cubicBezTo>
                    <a:lnTo>
                      <a:pt x="728" y="345"/>
                    </a:lnTo>
                    <a:cubicBezTo>
                      <a:pt x="794" y="345"/>
                      <a:pt x="834" y="411"/>
                      <a:pt x="834" y="543"/>
                    </a:cubicBezTo>
                    <a:cubicBezTo>
                      <a:pt x="834" y="570"/>
                      <a:pt x="834" y="649"/>
                      <a:pt x="821" y="782"/>
                    </a:cubicBezTo>
                    <a:cubicBezTo>
                      <a:pt x="821" y="914"/>
                      <a:pt x="821" y="1060"/>
                      <a:pt x="821" y="1218"/>
                    </a:cubicBezTo>
                    <a:cubicBezTo>
                      <a:pt x="821" y="1390"/>
                      <a:pt x="807" y="1549"/>
                      <a:pt x="807" y="1708"/>
                    </a:cubicBezTo>
                    <a:cubicBezTo>
                      <a:pt x="807" y="1854"/>
                      <a:pt x="807" y="1973"/>
                      <a:pt x="807" y="2039"/>
                    </a:cubicBezTo>
                    <a:cubicBezTo>
                      <a:pt x="807" y="2079"/>
                      <a:pt x="794" y="2105"/>
                      <a:pt x="794" y="2145"/>
                    </a:cubicBezTo>
                    <a:cubicBezTo>
                      <a:pt x="794" y="2184"/>
                      <a:pt x="781" y="2224"/>
                      <a:pt x="768" y="2251"/>
                    </a:cubicBezTo>
                    <a:cubicBezTo>
                      <a:pt x="754" y="2290"/>
                      <a:pt x="741" y="2317"/>
                      <a:pt x="715" y="2343"/>
                    </a:cubicBezTo>
                    <a:cubicBezTo>
                      <a:pt x="688" y="2357"/>
                      <a:pt x="662" y="2370"/>
                      <a:pt x="622" y="2370"/>
                    </a:cubicBezTo>
                    <a:lnTo>
                      <a:pt x="503" y="2370"/>
                    </a:lnTo>
                    <a:cubicBezTo>
                      <a:pt x="450" y="2370"/>
                      <a:pt x="410" y="2383"/>
                      <a:pt x="344" y="2409"/>
                    </a:cubicBezTo>
                    <a:cubicBezTo>
                      <a:pt x="304" y="2436"/>
                      <a:pt x="278" y="2489"/>
                      <a:pt x="278" y="2555"/>
                    </a:cubicBezTo>
                    <a:cubicBezTo>
                      <a:pt x="278" y="2634"/>
                      <a:pt x="304" y="2687"/>
                      <a:pt x="357" y="2701"/>
                    </a:cubicBezTo>
                    <a:cubicBezTo>
                      <a:pt x="410" y="2714"/>
                      <a:pt x="476" y="2727"/>
                      <a:pt x="543" y="2727"/>
                    </a:cubicBezTo>
                    <a:lnTo>
                      <a:pt x="1112" y="2727"/>
                    </a:lnTo>
                    <a:cubicBezTo>
                      <a:pt x="1244" y="2714"/>
                      <a:pt x="1363" y="2714"/>
                      <a:pt x="1469" y="2714"/>
                    </a:cubicBezTo>
                    <a:lnTo>
                      <a:pt x="1654" y="2714"/>
                    </a:lnTo>
                    <a:cubicBezTo>
                      <a:pt x="1747" y="2714"/>
                      <a:pt x="1800" y="2714"/>
                      <a:pt x="1840" y="2687"/>
                    </a:cubicBezTo>
                    <a:cubicBezTo>
                      <a:pt x="1879" y="2661"/>
                      <a:pt x="1906" y="2621"/>
                      <a:pt x="1906" y="2555"/>
                    </a:cubicBezTo>
                    <a:cubicBezTo>
                      <a:pt x="1906" y="2476"/>
                      <a:pt x="1879" y="2409"/>
                      <a:pt x="1826" y="2396"/>
                    </a:cubicBezTo>
                    <a:cubicBezTo>
                      <a:pt x="1787" y="2370"/>
                      <a:pt x="1734" y="2357"/>
                      <a:pt x="1654" y="2357"/>
                    </a:cubicBezTo>
                    <a:lnTo>
                      <a:pt x="1244" y="2357"/>
                    </a:lnTo>
                    <a:lnTo>
                      <a:pt x="1244" y="1668"/>
                    </a:lnTo>
                    <a:cubicBezTo>
                      <a:pt x="1244" y="1536"/>
                      <a:pt x="1257" y="1417"/>
                      <a:pt x="1271" y="1298"/>
                    </a:cubicBezTo>
                    <a:cubicBezTo>
                      <a:pt x="1297" y="1165"/>
                      <a:pt x="1337" y="1060"/>
                      <a:pt x="1376" y="954"/>
                    </a:cubicBezTo>
                    <a:cubicBezTo>
                      <a:pt x="1456" y="808"/>
                      <a:pt x="1549" y="662"/>
                      <a:pt x="1681" y="557"/>
                    </a:cubicBezTo>
                    <a:cubicBezTo>
                      <a:pt x="1813" y="437"/>
                      <a:pt x="1972" y="371"/>
                      <a:pt x="2144" y="371"/>
                    </a:cubicBezTo>
                    <a:cubicBezTo>
                      <a:pt x="2276" y="371"/>
                      <a:pt x="2396" y="411"/>
                      <a:pt x="2462" y="490"/>
                    </a:cubicBezTo>
                    <a:cubicBezTo>
                      <a:pt x="2554" y="570"/>
                      <a:pt x="2607" y="676"/>
                      <a:pt x="2647" y="808"/>
                    </a:cubicBezTo>
                    <a:cubicBezTo>
                      <a:pt x="2700" y="927"/>
                      <a:pt x="2726" y="1086"/>
                      <a:pt x="2740" y="1258"/>
                    </a:cubicBezTo>
                    <a:cubicBezTo>
                      <a:pt x="2753" y="1430"/>
                      <a:pt x="2766" y="1615"/>
                      <a:pt x="2766" y="1801"/>
                    </a:cubicBezTo>
                    <a:cubicBezTo>
                      <a:pt x="2766" y="1814"/>
                      <a:pt x="2766" y="1880"/>
                      <a:pt x="2753" y="1986"/>
                    </a:cubicBezTo>
                    <a:cubicBezTo>
                      <a:pt x="2753" y="2105"/>
                      <a:pt x="2753" y="2251"/>
                      <a:pt x="2740" y="2409"/>
                    </a:cubicBezTo>
                    <a:cubicBezTo>
                      <a:pt x="2740" y="2502"/>
                      <a:pt x="2713" y="2568"/>
                      <a:pt x="2687" y="2595"/>
                    </a:cubicBezTo>
                    <a:cubicBezTo>
                      <a:pt x="2647" y="2621"/>
                      <a:pt x="2581" y="2634"/>
                      <a:pt x="2475" y="2648"/>
                    </a:cubicBezTo>
                    <a:cubicBezTo>
                      <a:pt x="2449" y="2661"/>
                      <a:pt x="2409" y="2674"/>
                      <a:pt x="2369" y="2701"/>
                    </a:cubicBezTo>
                    <a:cubicBezTo>
                      <a:pt x="2329" y="2727"/>
                      <a:pt x="2303" y="2767"/>
                      <a:pt x="2303" y="2833"/>
                    </a:cubicBezTo>
                    <a:cubicBezTo>
                      <a:pt x="2303" y="2899"/>
                      <a:pt x="2329" y="2939"/>
                      <a:pt x="2369" y="2965"/>
                    </a:cubicBezTo>
                    <a:cubicBezTo>
                      <a:pt x="2409" y="2992"/>
                      <a:pt x="2462" y="3005"/>
                      <a:pt x="2515" y="3005"/>
                    </a:cubicBezTo>
                    <a:cubicBezTo>
                      <a:pt x="2528" y="3005"/>
                      <a:pt x="2594" y="3005"/>
                      <a:pt x="2700" y="2992"/>
                    </a:cubicBezTo>
                    <a:lnTo>
                      <a:pt x="3653" y="2992"/>
                    </a:lnTo>
                    <a:cubicBezTo>
                      <a:pt x="3706" y="2992"/>
                      <a:pt x="3759" y="2979"/>
                      <a:pt x="3812" y="2965"/>
                    </a:cubicBezTo>
                    <a:cubicBezTo>
                      <a:pt x="3851" y="2939"/>
                      <a:pt x="3878" y="2899"/>
                      <a:pt x="3878" y="2833"/>
                    </a:cubicBezTo>
                    <a:cubicBezTo>
                      <a:pt x="3878" y="2793"/>
                      <a:pt x="3865" y="2754"/>
                      <a:pt x="3838" y="2727"/>
                    </a:cubicBezTo>
                    <a:cubicBezTo>
                      <a:pt x="3812" y="2701"/>
                      <a:pt x="3785" y="2687"/>
                      <a:pt x="3746" y="2674"/>
                    </a:cubicBezTo>
                    <a:cubicBezTo>
                      <a:pt x="3706" y="2648"/>
                      <a:pt x="3666" y="2648"/>
                      <a:pt x="3626" y="2634"/>
                    </a:cubicBezTo>
                    <a:lnTo>
                      <a:pt x="3203" y="2634"/>
                    </a:lnTo>
                    <a:lnTo>
                      <a:pt x="3203" y="1205"/>
                    </a:lnTo>
                    <a:cubicBezTo>
                      <a:pt x="3203" y="954"/>
                      <a:pt x="3163" y="755"/>
                      <a:pt x="3110" y="596"/>
                    </a:cubicBezTo>
                    <a:cubicBezTo>
                      <a:pt x="3044" y="437"/>
                      <a:pt x="2965" y="318"/>
                      <a:pt x="2872" y="226"/>
                    </a:cubicBezTo>
                    <a:cubicBezTo>
                      <a:pt x="2779" y="146"/>
                      <a:pt x="2674" y="80"/>
                      <a:pt x="2554" y="54"/>
                    </a:cubicBezTo>
                    <a:cubicBezTo>
                      <a:pt x="2449" y="14"/>
                      <a:pt x="2356" y="1"/>
                      <a:pt x="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611815" y="1689153"/>
                <a:ext cx="634279" cy="414801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7505" extrusionOk="0">
                    <a:moveTo>
                      <a:pt x="4633" y="0"/>
                    </a:moveTo>
                    <a:cubicBezTo>
                      <a:pt x="4527" y="0"/>
                      <a:pt x="4474" y="53"/>
                      <a:pt x="4421" y="172"/>
                    </a:cubicBezTo>
                    <a:lnTo>
                      <a:pt x="3428" y="6234"/>
                    </a:lnTo>
                    <a:lnTo>
                      <a:pt x="2595" y="3031"/>
                    </a:lnTo>
                    <a:cubicBezTo>
                      <a:pt x="2542" y="2925"/>
                      <a:pt x="2489" y="2872"/>
                      <a:pt x="2383" y="2872"/>
                    </a:cubicBezTo>
                    <a:lnTo>
                      <a:pt x="225" y="2872"/>
                    </a:lnTo>
                    <a:cubicBezTo>
                      <a:pt x="120" y="2872"/>
                      <a:pt x="0" y="2978"/>
                      <a:pt x="0" y="3097"/>
                    </a:cubicBezTo>
                    <a:cubicBezTo>
                      <a:pt x="0" y="3203"/>
                      <a:pt x="120" y="3309"/>
                      <a:pt x="225" y="3309"/>
                    </a:cubicBezTo>
                    <a:lnTo>
                      <a:pt x="2211" y="3309"/>
                    </a:lnTo>
                    <a:lnTo>
                      <a:pt x="3256" y="7332"/>
                    </a:lnTo>
                    <a:cubicBezTo>
                      <a:pt x="3309" y="7452"/>
                      <a:pt x="3375" y="7504"/>
                      <a:pt x="3481" y="7504"/>
                    </a:cubicBezTo>
                    <a:cubicBezTo>
                      <a:pt x="3587" y="7504"/>
                      <a:pt x="3706" y="7399"/>
                      <a:pt x="3706" y="7332"/>
                    </a:cubicBezTo>
                    <a:lnTo>
                      <a:pt x="4858" y="450"/>
                    </a:lnTo>
                    <a:lnTo>
                      <a:pt x="11250" y="450"/>
                    </a:lnTo>
                    <a:cubicBezTo>
                      <a:pt x="11370" y="450"/>
                      <a:pt x="11475" y="331"/>
                      <a:pt x="11475" y="225"/>
                    </a:cubicBezTo>
                    <a:cubicBezTo>
                      <a:pt x="11475" y="119"/>
                      <a:pt x="11370" y="0"/>
                      <a:pt x="11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4"/>
            <p:cNvGrpSpPr/>
            <p:nvPr/>
          </p:nvGrpSpPr>
          <p:grpSpPr>
            <a:xfrm rot="936460">
              <a:off x="371576" y="4464100"/>
              <a:ext cx="721093" cy="252633"/>
              <a:chOff x="2109963" y="768908"/>
              <a:chExt cx="818604" cy="286796"/>
            </a:xfrm>
          </p:grpSpPr>
          <p:sp>
            <p:nvSpPr>
              <p:cNvPr id="209" name="Google Shape;209;p14"/>
              <p:cNvSpPr/>
              <p:nvPr/>
            </p:nvSpPr>
            <p:spPr>
              <a:xfrm>
                <a:off x="2109963" y="768908"/>
                <a:ext cx="177804" cy="286796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5189" extrusionOk="0">
                    <a:moveTo>
                      <a:pt x="1668" y="0"/>
                    </a:moveTo>
                    <a:cubicBezTo>
                      <a:pt x="1416" y="0"/>
                      <a:pt x="1191" y="53"/>
                      <a:pt x="1006" y="146"/>
                    </a:cubicBezTo>
                    <a:cubicBezTo>
                      <a:pt x="808" y="252"/>
                      <a:pt x="649" y="371"/>
                      <a:pt x="516" y="516"/>
                    </a:cubicBezTo>
                    <a:cubicBezTo>
                      <a:pt x="384" y="649"/>
                      <a:pt x="278" y="808"/>
                      <a:pt x="212" y="953"/>
                    </a:cubicBezTo>
                    <a:cubicBezTo>
                      <a:pt x="146" y="1099"/>
                      <a:pt x="106" y="1231"/>
                      <a:pt x="106" y="1324"/>
                    </a:cubicBezTo>
                    <a:cubicBezTo>
                      <a:pt x="106" y="1337"/>
                      <a:pt x="119" y="1363"/>
                      <a:pt x="119" y="1416"/>
                    </a:cubicBezTo>
                    <a:cubicBezTo>
                      <a:pt x="119" y="1456"/>
                      <a:pt x="133" y="1496"/>
                      <a:pt x="146" y="1535"/>
                    </a:cubicBezTo>
                    <a:cubicBezTo>
                      <a:pt x="172" y="1575"/>
                      <a:pt x="199" y="1615"/>
                      <a:pt x="239" y="1655"/>
                    </a:cubicBezTo>
                    <a:cubicBezTo>
                      <a:pt x="278" y="1681"/>
                      <a:pt x="331" y="1694"/>
                      <a:pt x="397" y="1694"/>
                    </a:cubicBezTo>
                    <a:cubicBezTo>
                      <a:pt x="503" y="1694"/>
                      <a:pt x="583" y="1668"/>
                      <a:pt x="649" y="1615"/>
                    </a:cubicBezTo>
                    <a:cubicBezTo>
                      <a:pt x="715" y="1562"/>
                      <a:pt x="741" y="1496"/>
                      <a:pt x="741" y="1416"/>
                    </a:cubicBezTo>
                    <a:cubicBezTo>
                      <a:pt x="741" y="1377"/>
                      <a:pt x="728" y="1337"/>
                      <a:pt x="715" y="1324"/>
                    </a:cubicBezTo>
                    <a:cubicBezTo>
                      <a:pt x="702" y="1284"/>
                      <a:pt x="689" y="1271"/>
                      <a:pt x="662" y="1244"/>
                    </a:cubicBezTo>
                    <a:lnTo>
                      <a:pt x="622" y="1178"/>
                    </a:lnTo>
                    <a:cubicBezTo>
                      <a:pt x="609" y="1152"/>
                      <a:pt x="596" y="1125"/>
                      <a:pt x="596" y="1099"/>
                    </a:cubicBezTo>
                    <a:cubicBezTo>
                      <a:pt x="596" y="1072"/>
                      <a:pt x="622" y="1019"/>
                      <a:pt x="662" y="940"/>
                    </a:cubicBezTo>
                    <a:cubicBezTo>
                      <a:pt x="715" y="847"/>
                      <a:pt x="781" y="768"/>
                      <a:pt x="874" y="688"/>
                    </a:cubicBezTo>
                    <a:cubicBezTo>
                      <a:pt x="953" y="609"/>
                      <a:pt x="1059" y="530"/>
                      <a:pt x="1191" y="477"/>
                    </a:cubicBezTo>
                    <a:cubicBezTo>
                      <a:pt x="1311" y="410"/>
                      <a:pt x="1456" y="371"/>
                      <a:pt x="1602" y="371"/>
                    </a:cubicBezTo>
                    <a:cubicBezTo>
                      <a:pt x="1761" y="371"/>
                      <a:pt x="1906" y="397"/>
                      <a:pt x="2012" y="463"/>
                    </a:cubicBezTo>
                    <a:cubicBezTo>
                      <a:pt x="2131" y="516"/>
                      <a:pt x="2224" y="583"/>
                      <a:pt x="2290" y="675"/>
                    </a:cubicBezTo>
                    <a:cubicBezTo>
                      <a:pt x="2356" y="755"/>
                      <a:pt x="2409" y="847"/>
                      <a:pt x="2436" y="953"/>
                    </a:cubicBezTo>
                    <a:cubicBezTo>
                      <a:pt x="2462" y="1059"/>
                      <a:pt x="2489" y="1152"/>
                      <a:pt x="2489" y="1244"/>
                    </a:cubicBezTo>
                    <a:cubicBezTo>
                      <a:pt x="2489" y="1456"/>
                      <a:pt x="2449" y="1668"/>
                      <a:pt x="2369" y="1893"/>
                    </a:cubicBezTo>
                    <a:cubicBezTo>
                      <a:pt x="2290" y="2131"/>
                      <a:pt x="2184" y="2356"/>
                      <a:pt x="2065" y="2594"/>
                    </a:cubicBezTo>
                    <a:cubicBezTo>
                      <a:pt x="1946" y="2819"/>
                      <a:pt x="1800" y="3044"/>
                      <a:pt x="1628" y="3283"/>
                    </a:cubicBezTo>
                    <a:cubicBezTo>
                      <a:pt x="1469" y="3508"/>
                      <a:pt x="1297" y="3719"/>
                      <a:pt x="1125" y="3918"/>
                    </a:cubicBezTo>
                    <a:cubicBezTo>
                      <a:pt x="953" y="4116"/>
                      <a:pt x="781" y="4302"/>
                      <a:pt x="609" y="4474"/>
                    </a:cubicBezTo>
                    <a:cubicBezTo>
                      <a:pt x="437" y="4633"/>
                      <a:pt x="278" y="4778"/>
                      <a:pt x="133" y="4884"/>
                    </a:cubicBezTo>
                    <a:cubicBezTo>
                      <a:pt x="93" y="4910"/>
                      <a:pt x="66" y="4937"/>
                      <a:pt x="40" y="4963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69"/>
                      <a:pt x="14" y="5109"/>
                      <a:pt x="40" y="5135"/>
                    </a:cubicBezTo>
                    <a:cubicBezTo>
                      <a:pt x="66" y="5175"/>
                      <a:pt x="119" y="5188"/>
                      <a:pt x="186" y="5188"/>
                    </a:cubicBezTo>
                    <a:cubicBezTo>
                      <a:pt x="239" y="5188"/>
                      <a:pt x="291" y="5188"/>
                      <a:pt x="344" y="5162"/>
                    </a:cubicBezTo>
                    <a:cubicBezTo>
                      <a:pt x="384" y="5149"/>
                      <a:pt x="424" y="5122"/>
                      <a:pt x="437" y="5109"/>
                    </a:cubicBezTo>
                    <a:lnTo>
                      <a:pt x="1509" y="5109"/>
                    </a:lnTo>
                    <a:cubicBezTo>
                      <a:pt x="1641" y="5109"/>
                      <a:pt x="1761" y="5122"/>
                      <a:pt x="1893" y="5122"/>
                    </a:cubicBezTo>
                    <a:lnTo>
                      <a:pt x="2674" y="5122"/>
                    </a:lnTo>
                    <a:cubicBezTo>
                      <a:pt x="2700" y="5122"/>
                      <a:pt x="2727" y="5122"/>
                      <a:pt x="2766" y="5096"/>
                    </a:cubicBezTo>
                    <a:cubicBezTo>
                      <a:pt x="2806" y="5069"/>
                      <a:pt x="2833" y="5043"/>
                      <a:pt x="2859" y="4990"/>
                    </a:cubicBezTo>
                    <a:cubicBezTo>
                      <a:pt x="2978" y="4791"/>
                      <a:pt x="3058" y="4646"/>
                      <a:pt x="3124" y="4553"/>
                    </a:cubicBezTo>
                    <a:cubicBezTo>
                      <a:pt x="3177" y="4460"/>
                      <a:pt x="3216" y="4394"/>
                      <a:pt x="3216" y="4355"/>
                    </a:cubicBezTo>
                    <a:cubicBezTo>
                      <a:pt x="3216" y="4302"/>
                      <a:pt x="3190" y="4262"/>
                      <a:pt x="3150" y="4249"/>
                    </a:cubicBezTo>
                    <a:cubicBezTo>
                      <a:pt x="3111" y="4235"/>
                      <a:pt x="3071" y="4222"/>
                      <a:pt x="3031" y="4222"/>
                    </a:cubicBezTo>
                    <a:cubicBezTo>
                      <a:pt x="2965" y="4222"/>
                      <a:pt x="2925" y="4235"/>
                      <a:pt x="2899" y="4275"/>
                    </a:cubicBezTo>
                    <a:cubicBezTo>
                      <a:pt x="2872" y="4302"/>
                      <a:pt x="2846" y="4328"/>
                      <a:pt x="2819" y="4355"/>
                    </a:cubicBezTo>
                    <a:lnTo>
                      <a:pt x="2661" y="4619"/>
                    </a:lnTo>
                    <a:cubicBezTo>
                      <a:pt x="2621" y="4659"/>
                      <a:pt x="2594" y="4699"/>
                      <a:pt x="2568" y="4712"/>
                    </a:cubicBezTo>
                    <a:cubicBezTo>
                      <a:pt x="2555" y="4725"/>
                      <a:pt x="2528" y="4738"/>
                      <a:pt x="2489" y="4738"/>
                    </a:cubicBezTo>
                    <a:lnTo>
                      <a:pt x="2250" y="4738"/>
                    </a:lnTo>
                    <a:cubicBezTo>
                      <a:pt x="2131" y="4738"/>
                      <a:pt x="1972" y="4738"/>
                      <a:pt x="1800" y="4725"/>
                    </a:cubicBezTo>
                    <a:lnTo>
                      <a:pt x="1284" y="4725"/>
                    </a:lnTo>
                    <a:cubicBezTo>
                      <a:pt x="1099" y="4725"/>
                      <a:pt x="953" y="4712"/>
                      <a:pt x="821" y="4712"/>
                    </a:cubicBezTo>
                    <a:cubicBezTo>
                      <a:pt x="940" y="4593"/>
                      <a:pt x="1072" y="4460"/>
                      <a:pt x="1231" y="4302"/>
                    </a:cubicBezTo>
                    <a:cubicBezTo>
                      <a:pt x="1377" y="4143"/>
                      <a:pt x="1536" y="3971"/>
                      <a:pt x="1694" y="3785"/>
                    </a:cubicBezTo>
                    <a:cubicBezTo>
                      <a:pt x="1853" y="3600"/>
                      <a:pt x="1999" y="3402"/>
                      <a:pt x="2144" y="3190"/>
                    </a:cubicBezTo>
                    <a:cubicBezTo>
                      <a:pt x="2303" y="2978"/>
                      <a:pt x="2436" y="2766"/>
                      <a:pt x="2555" y="2555"/>
                    </a:cubicBezTo>
                    <a:cubicBezTo>
                      <a:pt x="2674" y="2343"/>
                      <a:pt x="2766" y="2118"/>
                      <a:pt x="2833" y="1906"/>
                    </a:cubicBezTo>
                    <a:cubicBezTo>
                      <a:pt x="2912" y="1681"/>
                      <a:pt x="2952" y="1469"/>
                      <a:pt x="2952" y="1258"/>
                    </a:cubicBezTo>
                    <a:cubicBezTo>
                      <a:pt x="2952" y="1085"/>
                      <a:pt x="2925" y="927"/>
                      <a:pt x="2872" y="781"/>
                    </a:cubicBezTo>
                    <a:cubicBezTo>
                      <a:pt x="2833" y="622"/>
                      <a:pt x="2753" y="490"/>
                      <a:pt x="2661" y="371"/>
                    </a:cubicBezTo>
                    <a:cubicBezTo>
                      <a:pt x="2555" y="252"/>
                      <a:pt x="2422" y="172"/>
                      <a:pt x="2264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2304514" y="857395"/>
                <a:ext cx="109821" cy="109766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986" extrusionOk="0">
                    <a:moveTo>
                      <a:pt x="994" y="1"/>
                    </a:moveTo>
                    <a:cubicBezTo>
                      <a:pt x="927" y="1"/>
                      <a:pt x="888" y="27"/>
                      <a:pt x="848" y="67"/>
                    </a:cubicBezTo>
                    <a:cubicBezTo>
                      <a:pt x="808" y="93"/>
                      <a:pt x="795" y="146"/>
                      <a:pt x="795" y="186"/>
                    </a:cubicBezTo>
                    <a:cubicBezTo>
                      <a:pt x="795" y="252"/>
                      <a:pt x="795" y="345"/>
                      <a:pt x="795" y="451"/>
                    </a:cubicBezTo>
                    <a:cubicBezTo>
                      <a:pt x="808" y="557"/>
                      <a:pt x="808" y="676"/>
                      <a:pt x="808" y="808"/>
                    </a:cubicBezTo>
                    <a:lnTo>
                      <a:pt x="173" y="808"/>
                    </a:lnTo>
                    <a:cubicBezTo>
                      <a:pt x="133" y="808"/>
                      <a:pt x="94" y="821"/>
                      <a:pt x="67" y="861"/>
                    </a:cubicBezTo>
                    <a:cubicBezTo>
                      <a:pt x="27" y="887"/>
                      <a:pt x="1" y="940"/>
                      <a:pt x="1" y="1007"/>
                    </a:cubicBezTo>
                    <a:cubicBezTo>
                      <a:pt x="1" y="1073"/>
                      <a:pt x="27" y="1126"/>
                      <a:pt x="67" y="1165"/>
                    </a:cubicBezTo>
                    <a:cubicBezTo>
                      <a:pt x="107" y="1192"/>
                      <a:pt x="133" y="1205"/>
                      <a:pt x="173" y="1205"/>
                    </a:cubicBezTo>
                    <a:cubicBezTo>
                      <a:pt x="226" y="1205"/>
                      <a:pt x="305" y="1205"/>
                      <a:pt x="424" y="1192"/>
                    </a:cubicBezTo>
                    <a:lnTo>
                      <a:pt x="795" y="1192"/>
                    </a:lnTo>
                    <a:cubicBezTo>
                      <a:pt x="795" y="1298"/>
                      <a:pt x="782" y="1417"/>
                      <a:pt x="782" y="1536"/>
                    </a:cubicBezTo>
                    <a:cubicBezTo>
                      <a:pt x="782" y="1655"/>
                      <a:pt x="782" y="1761"/>
                      <a:pt x="782" y="1827"/>
                    </a:cubicBezTo>
                    <a:cubicBezTo>
                      <a:pt x="782" y="1854"/>
                      <a:pt x="795" y="1893"/>
                      <a:pt x="821" y="1933"/>
                    </a:cubicBezTo>
                    <a:cubicBezTo>
                      <a:pt x="861" y="1959"/>
                      <a:pt x="914" y="1986"/>
                      <a:pt x="980" y="1986"/>
                    </a:cubicBezTo>
                    <a:cubicBezTo>
                      <a:pt x="1060" y="1986"/>
                      <a:pt x="1113" y="1959"/>
                      <a:pt x="1139" y="1933"/>
                    </a:cubicBezTo>
                    <a:cubicBezTo>
                      <a:pt x="1179" y="1880"/>
                      <a:pt x="1192" y="1854"/>
                      <a:pt x="1192" y="1827"/>
                    </a:cubicBezTo>
                    <a:lnTo>
                      <a:pt x="1192" y="1192"/>
                    </a:lnTo>
                    <a:lnTo>
                      <a:pt x="1801" y="1192"/>
                    </a:lnTo>
                    <a:cubicBezTo>
                      <a:pt x="1854" y="1192"/>
                      <a:pt x="1894" y="1165"/>
                      <a:pt x="1920" y="1139"/>
                    </a:cubicBezTo>
                    <a:cubicBezTo>
                      <a:pt x="1960" y="1099"/>
                      <a:pt x="1986" y="1046"/>
                      <a:pt x="1986" y="980"/>
                    </a:cubicBezTo>
                    <a:cubicBezTo>
                      <a:pt x="1986" y="901"/>
                      <a:pt x="1973" y="848"/>
                      <a:pt x="1933" y="821"/>
                    </a:cubicBezTo>
                    <a:cubicBezTo>
                      <a:pt x="1907" y="795"/>
                      <a:pt x="1880" y="782"/>
                      <a:pt x="1854" y="782"/>
                    </a:cubicBezTo>
                    <a:cubicBezTo>
                      <a:pt x="1774" y="782"/>
                      <a:pt x="1669" y="782"/>
                      <a:pt x="1563" y="795"/>
                    </a:cubicBezTo>
                    <a:cubicBezTo>
                      <a:pt x="1457" y="808"/>
                      <a:pt x="1338" y="808"/>
                      <a:pt x="1192" y="808"/>
                    </a:cubicBezTo>
                    <a:lnTo>
                      <a:pt x="1192" y="464"/>
                    </a:lnTo>
                    <a:cubicBezTo>
                      <a:pt x="1205" y="345"/>
                      <a:pt x="1205" y="252"/>
                      <a:pt x="1205" y="186"/>
                    </a:cubicBezTo>
                    <a:cubicBezTo>
                      <a:pt x="1205" y="146"/>
                      <a:pt x="1179" y="93"/>
                      <a:pt x="1152" y="67"/>
                    </a:cubicBezTo>
                    <a:cubicBezTo>
                      <a:pt x="1113" y="27"/>
                      <a:pt x="1060" y="1"/>
                      <a:pt x="9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2428871" y="768908"/>
                <a:ext cx="177085" cy="28679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5189" extrusionOk="0">
                    <a:moveTo>
                      <a:pt x="1669" y="0"/>
                    </a:moveTo>
                    <a:cubicBezTo>
                      <a:pt x="1417" y="0"/>
                      <a:pt x="1192" y="53"/>
                      <a:pt x="994" y="146"/>
                    </a:cubicBezTo>
                    <a:cubicBezTo>
                      <a:pt x="808" y="252"/>
                      <a:pt x="636" y="371"/>
                      <a:pt x="504" y="516"/>
                    </a:cubicBezTo>
                    <a:cubicBezTo>
                      <a:pt x="371" y="649"/>
                      <a:pt x="279" y="808"/>
                      <a:pt x="213" y="953"/>
                    </a:cubicBezTo>
                    <a:cubicBezTo>
                      <a:pt x="146" y="1099"/>
                      <a:pt x="107" y="1231"/>
                      <a:pt x="107" y="1324"/>
                    </a:cubicBezTo>
                    <a:cubicBezTo>
                      <a:pt x="107" y="1337"/>
                      <a:pt x="107" y="1363"/>
                      <a:pt x="120" y="1416"/>
                    </a:cubicBezTo>
                    <a:cubicBezTo>
                      <a:pt x="120" y="1456"/>
                      <a:pt x="133" y="1496"/>
                      <a:pt x="146" y="1535"/>
                    </a:cubicBezTo>
                    <a:cubicBezTo>
                      <a:pt x="160" y="1575"/>
                      <a:pt x="199" y="1615"/>
                      <a:pt x="226" y="1655"/>
                    </a:cubicBezTo>
                    <a:cubicBezTo>
                      <a:pt x="279" y="1681"/>
                      <a:pt x="332" y="1694"/>
                      <a:pt x="398" y="1694"/>
                    </a:cubicBezTo>
                    <a:cubicBezTo>
                      <a:pt x="504" y="1694"/>
                      <a:pt x="583" y="1668"/>
                      <a:pt x="649" y="1615"/>
                    </a:cubicBezTo>
                    <a:cubicBezTo>
                      <a:pt x="702" y="1562"/>
                      <a:pt x="742" y="1496"/>
                      <a:pt x="742" y="1416"/>
                    </a:cubicBezTo>
                    <a:cubicBezTo>
                      <a:pt x="742" y="1377"/>
                      <a:pt x="729" y="1337"/>
                      <a:pt x="716" y="1324"/>
                    </a:cubicBezTo>
                    <a:cubicBezTo>
                      <a:pt x="702" y="1284"/>
                      <a:pt x="689" y="1271"/>
                      <a:pt x="663" y="1244"/>
                    </a:cubicBezTo>
                    <a:lnTo>
                      <a:pt x="610" y="1178"/>
                    </a:lnTo>
                    <a:cubicBezTo>
                      <a:pt x="596" y="1152"/>
                      <a:pt x="596" y="1125"/>
                      <a:pt x="596" y="1099"/>
                    </a:cubicBezTo>
                    <a:cubicBezTo>
                      <a:pt x="596" y="1072"/>
                      <a:pt x="623" y="1019"/>
                      <a:pt x="663" y="940"/>
                    </a:cubicBezTo>
                    <a:cubicBezTo>
                      <a:pt x="716" y="847"/>
                      <a:pt x="782" y="768"/>
                      <a:pt x="861" y="688"/>
                    </a:cubicBezTo>
                    <a:cubicBezTo>
                      <a:pt x="954" y="609"/>
                      <a:pt x="1060" y="530"/>
                      <a:pt x="1179" y="477"/>
                    </a:cubicBezTo>
                    <a:cubicBezTo>
                      <a:pt x="1311" y="410"/>
                      <a:pt x="1444" y="371"/>
                      <a:pt x="1602" y="371"/>
                    </a:cubicBezTo>
                    <a:cubicBezTo>
                      <a:pt x="1761" y="371"/>
                      <a:pt x="1894" y="397"/>
                      <a:pt x="2013" y="463"/>
                    </a:cubicBezTo>
                    <a:cubicBezTo>
                      <a:pt x="2119" y="516"/>
                      <a:pt x="2211" y="583"/>
                      <a:pt x="2277" y="675"/>
                    </a:cubicBezTo>
                    <a:cubicBezTo>
                      <a:pt x="2357" y="755"/>
                      <a:pt x="2396" y="847"/>
                      <a:pt x="2423" y="953"/>
                    </a:cubicBezTo>
                    <a:cubicBezTo>
                      <a:pt x="2463" y="1059"/>
                      <a:pt x="2476" y="1152"/>
                      <a:pt x="2476" y="1244"/>
                    </a:cubicBezTo>
                    <a:cubicBezTo>
                      <a:pt x="2476" y="1456"/>
                      <a:pt x="2436" y="1668"/>
                      <a:pt x="2357" y="1893"/>
                    </a:cubicBezTo>
                    <a:cubicBezTo>
                      <a:pt x="2291" y="2131"/>
                      <a:pt x="2185" y="2356"/>
                      <a:pt x="2052" y="2594"/>
                    </a:cubicBezTo>
                    <a:cubicBezTo>
                      <a:pt x="1933" y="2819"/>
                      <a:pt x="1788" y="3044"/>
                      <a:pt x="1629" y="3283"/>
                    </a:cubicBezTo>
                    <a:cubicBezTo>
                      <a:pt x="1470" y="3508"/>
                      <a:pt x="1298" y="3719"/>
                      <a:pt x="1126" y="3918"/>
                    </a:cubicBezTo>
                    <a:cubicBezTo>
                      <a:pt x="954" y="4116"/>
                      <a:pt x="769" y="4302"/>
                      <a:pt x="596" y="4474"/>
                    </a:cubicBezTo>
                    <a:cubicBezTo>
                      <a:pt x="424" y="4633"/>
                      <a:pt x="266" y="4778"/>
                      <a:pt x="120" y="4884"/>
                    </a:cubicBezTo>
                    <a:cubicBezTo>
                      <a:pt x="94" y="4910"/>
                      <a:pt x="67" y="4937"/>
                      <a:pt x="27" y="4963"/>
                    </a:cubicBezTo>
                    <a:cubicBezTo>
                      <a:pt x="14" y="4977"/>
                      <a:pt x="1" y="5003"/>
                      <a:pt x="1" y="5043"/>
                    </a:cubicBezTo>
                    <a:cubicBezTo>
                      <a:pt x="1" y="5069"/>
                      <a:pt x="14" y="5109"/>
                      <a:pt x="27" y="5135"/>
                    </a:cubicBezTo>
                    <a:cubicBezTo>
                      <a:pt x="67" y="5175"/>
                      <a:pt x="107" y="5188"/>
                      <a:pt x="173" y="5188"/>
                    </a:cubicBezTo>
                    <a:cubicBezTo>
                      <a:pt x="239" y="5188"/>
                      <a:pt x="292" y="5188"/>
                      <a:pt x="332" y="5162"/>
                    </a:cubicBezTo>
                    <a:cubicBezTo>
                      <a:pt x="385" y="5149"/>
                      <a:pt x="424" y="5122"/>
                      <a:pt x="438" y="5109"/>
                    </a:cubicBezTo>
                    <a:lnTo>
                      <a:pt x="1510" y="5109"/>
                    </a:lnTo>
                    <a:cubicBezTo>
                      <a:pt x="1642" y="5109"/>
                      <a:pt x="1761" y="5122"/>
                      <a:pt x="1880" y="5122"/>
                    </a:cubicBezTo>
                    <a:lnTo>
                      <a:pt x="2674" y="5122"/>
                    </a:lnTo>
                    <a:cubicBezTo>
                      <a:pt x="2688" y="5122"/>
                      <a:pt x="2714" y="5122"/>
                      <a:pt x="2754" y="5096"/>
                    </a:cubicBezTo>
                    <a:cubicBezTo>
                      <a:pt x="2794" y="5069"/>
                      <a:pt x="2833" y="5043"/>
                      <a:pt x="2860" y="4990"/>
                    </a:cubicBezTo>
                    <a:cubicBezTo>
                      <a:pt x="2966" y="4791"/>
                      <a:pt x="3058" y="4646"/>
                      <a:pt x="3111" y="4553"/>
                    </a:cubicBezTo>
                    <a:cubicBezTo>
                      <a:pt x="3177" y="4460"/>
                      <a:pt x="3204" y="4394"/>
                      <a:pt x="3204" y="4355"/>
                    </a:cubicBezTo>
                    <a:cubicBezTo>
                      <a:pt x="3204" y="4302"/>
                      <a:pt x="3191" y="4262"/>
                      <a:pt x="3151" y="4249"/>
                    </a:cubicBezTo>
                    <a:cubicBezTo>
                      <a:pt x="3111" y="4235"/>
                      <a:pt x="3071" y="4222"/>
                      <a:pt x="3019" y="4222"/>
                    </a:cubicBezTo>
                    <a:cubicBezTo>
                      <a:pt x="2966" y="4222"/>
                      <a:pt x="2926" y="4235"/>
                      <a:pt x="2886" y="4275"/>
                    </a:cubicBezTo>
                    <a:cubicBezTo>
                      <a:pt x="2860" y="4302"/>
                      <a:pt x="2833" y="4328"/>
                      <a:pt x="2820" y="4355"/>
                    </a:cubicBezTo>
                    <a:lnTo>
                      <a:pt x="2648" y="4619"/>
                    </a:lnTo>
                    <a:cubicBezTo>
                      <a:pt x="2621" y="4659"/>
                      <a:pt x="2595" y="4699"/>
                      <a:pt x="2569" y="4712"/>
                    </a:cubicBezTo>
                    <a:cubicBezTo>
                      <a:pt x="2542" y="4725"/>
                      <a:pt x="2516" y="4738"/>
                      <a:pt x="2489" y="4738"/>
                    </a:cubicBezTo>
                    <a:lnTo>
                      <a:pt x="2251" y="4738"/>
                    </a:lnTo>
                    <a:cubicBezTo>
                      <a:pt x="2119" y="4738"/>
                      <a:pt x="1973" y="4738"/>
                      <a:pt x="1801" y="4725"/>
                    </a:cubicBezTo>
                    <a:lnTo>
                      <a:pt x="1271" y="4725"/>
                    </a:lnTo>
                    <a:cubicBezTo>
                      <a:pt x="1099" y="4725"/>
                      <a:pt x="941" y="4712"/>
                      <a:pt x="821" y="4712"/>
                    </a:cubicBezTo>
                    <a:cubicBezTo>
                      <a:pt x="941" y="4593"/>
                      <a:pt x="1073" y="4460"/>
                      <a:pt x="1232" y="4302"/>
                    </a:cubicBezTo>
                    <a:cubicBezTo>
                      <a:pt x="1377" y="4143"/>
                      <a:pt x="1536" y="3971"/>
                      <a:pt x="1682" y="3785"/>
                    </a:cubicBezTo>
                    <a:cubicBezTo>
                      <a:pt x="1841" y="3600"/>
                      <a:pt x="1999" y="3402"/>
                      <a:pt x="2145" y="3190"/>
                    </a:cubicBezTo>
                    <a:cubicBezTo>
                      <a:pt x="2291" y="2978"/>
                      <a:pt x="2436" y="2766"/>
                      <a:pt x="2542" y="2555"/>
                    </a:cubicBezTo>
                    <a:cubicBezTo>
                      <a:pt x="2661" y="2343"/>
                      <a:pt x="2754" y="2118"/>
                      <a:pt x="2833" y="1906"/>
                    </a:cubicBezTo>
                    <a:cubicBezTo>
                      <a:pt x="2899" y="1681"/>
                      <a:pt x="2939" y="1469"/>
                      <a:pt x="2939" y="1258"/>
                    </a:cubicBezTo>
                    <a:cubicBezTo>
                      <a:pt x="2939" y="1085"/>
                      <a:pt x="2913" y="927"/>
                      <a:pt x="2873" y="781"/>
                    </a:cubicBezTo>
                    <a:cubicBezTo>
                      <a:pt x="2833" y="622"/>
                      <a:pt x="2754" y="490"/>
                      <a:pt x="2648" y="371"/>
                    </a:cubicBezTo>
                    <a:cubicBezTo>
                      <a:pt x="2542" y="252"/>
                      <a:pt x="2423" y="172"/>
                      <a:pt x="2251" y="106"/>
                    </a:cubicBezTo>
                    <a:cubicBezTo>
                      <a:pt x="2092" y="27"/>
                      <a:pt x="1894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2632265" y="887407"/>
                <a:ext cx="93683" cy="78318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17" extrusionOk="0">
                    <a:moveTo>
                      <a:pt x="159" y="0"/>
                    </a:moveTo>
                    <a:cubicBezTo>
                      <a:pt x="93" y="0"/>
                      <a:pt x="53" y="27"/>
                      <a:pt x="27" y="66"/>
                    </a:cubicBezTo>
                    <a:cubicBezTo>
                      <a:pt x="14" y="106"/>
                      <a:pt x="0" y="146"/>
                      <a:pt x="0" y="186"/>
                    </a:cubicBezTo>
                    <a:cubicBezTo>
                      <a:pt x="0" y="225"/>
                      <a:pt x="14" y="278"/>
                      <a:pt x="40" y="318"/>
                    </a:cubicBezTo>
                    <a:cubicBezTo>
                      <a:pt x="66" y="358"/>
                      <a:pt x="106" y="384"/>
                      <a:pt x="159" y="384"/>
                    </a:cubicBezTo>
                    <a:lnTo>
                      <a:pt x="821" y="384"/>
                    </a:lnTo>
                    <a:cubicBezTo>
                      <a:pt x="953" y="371"/>
                      <a:pt x="1086" y="371"/>
                      <a:pt x="1205" y="371"/>
                    </a:cubicBezTo>
                    <a:lnTo>
                      <a:pt x="1522" y="371"/>
                    </a:lnTo>
                    <a:cubicBezTo>
                      <a:pt x="1589" y="371"/>
                      <a:pt x="1641" y="344"/>
                      <a:pt x="1668" y="291"/>
                    </a:cubicBezTo>
                    <a:cubicBezTo>
                      <a:pt x="1681" y="239"/>
                      <a:pt x="1694" y="199"/>
                      <a:pt x="1694" y="172"/>
                    </a:cubicBezTo>
                    <a:cubicBezTo>
                      <a:pt x="1694" y="119"/>
                      <a:pt x="1681" y="80"/>
                      <a:pt x="1655" y="53"/>
                    </a:cubicBezTo>
                    <a:cubicBezTo>
                      <a:pt x="1628" y="14"/>
                      <a:pt x="1602" y="0"/>
                      <a:pt x="1575" y="0"/>
                    </a:cubicBezTo>
                    <a:cubicBezTo>
                      <a:pt x="1469" y="0"/>
                      <a:pt x="1364" y="0"/>
                      <a:pt x="1231" y="14"/>
                    </a:cubicBezTo>
                    <a:lnTo>
                      <a:pt x="278" y="14"/>
                    </a:lnTo>
                    <a:cubicBezTo>
                      <a:pt x="225" y="0"/>
                      <a:pt x="186" y="0"/>
                      <a:pt x="159" y="0"/>
                    </a:cubicBezTo>
                    <a:close/>
                    <a:moveTo>
                      <a:pt x="159" y="1033"/>
                    </a:moveTo>
                    <a:cubicBezTo>
                      <a:pt x="93" y="1033"/>
                      <a:pt x="53" y="1059"/>
                      <a:pt x="27" y="1099"/>
                    </a:cubicBezTo>
                    <a:cubicBezTo>
                      <a:pt x="14" y="1139"/>
                      <a:pt x="0" y="1178"/>
                      <a:pt x="0" y="1218"/>
                    </a:cubicBezTo>
                    <a:cubicBezTo>
                      <a:pt x="0" y="1271"/>
                      <a:pt x="14" y="1311"/>
                      <a:pt x="40" y="1350"/>
                    </a:cubicBezTo>
                    <a:cubicBezTo>
                      <a:pt x="66" y="1390"/>
                      <a:pt x="106" y="1416"/>
                      <a:pt x="159" y="1416"/>
                    </a:cubicBezTo>
                    <a:lnTo>
                      <a:pt x="821" y="1416"/>
                    </a:lnTo>
                    <a:cubicBezTo>
                      <a:pt x="953" y="1416"/>
                      <a:pt x="1086" y="1403"/>
                      <a:pt x="1205" y="1403"/>
                    </a:cubicBezTo>
                    <a:lnTo>
                      <a:pt x="1522" y="1403"/>
                    </a:lnTo>
                    <a:cubicBezTo>
                      <a:pt x="1589" y="1403"/>
                      <a:pt x="1641" y="1390"/>
                      <a:pt x="1668" y="1337"/>
                    </a:cubicBezTo>
                    <a:cubicBezTo>
                      <a:pt x="1681" y="1284"/>
                      <a:pt x="1694" y="1231"/>
                      <a:pt x="1694" y="1205"/>
                    </a:cubicBezTo>
                    <a:cubicBezTo>
                      <a:pt x="1694" y="1165"/>
                      <a:pt x="1681" y="1125"/>
                      <a:pt x="1655" y="1086"/>
                    </a:cubicBezTo>
                    <a:cubicBezTo>
                      <a:pt x="1628" y="1046"/>
                      <a:pt x="1602" y="1033"/>
                      <a:pt x="1575" y="1033"/>
                    </a:cubicBezTo>
                    <a:cubicBezTo>
                      <a:pt x="1469" y="1033"/>
                      <a:pt x="1364" y="1033"/>
                      <a:pt x="1231" y="1046"/>
                    </a:cubicBezTo>
                    <a:lnTo>
                      <a:pt x="278" y="1046"/>
                    </a:lnTo>
                    <a:cubicBezTo>
                      <a:pt x="225" y="1046"/>
                      <a:pt x="186" y="1033"/>
                      <a:pt x="159" y="10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2740539" y="770345"/>
                <a:ext cx="188029" cy="2817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5097" extrusionOk="0">
                    <a:moveTo>
                      <a:pt x="2528" y="609"/>
                    </a:moveTo>
                    <a:lnTo>
                      <a:pt x="2356" y="3190"/>
                    </a:lnTo>
                    <a:cubicBezTo>
                      <a:pt x="2210" y="3190"/>
                      <a:pt x="2038" y="3204"/>
                      <a:pt x="1853" y="3217"/>
                    </a:cubicBezTo>
                    <a:cubicBezTo>
                      <a:pt x="1668" y="3230"/>
                      <a:pt x="1496" y="3230"/>
                      <a:pt x="1324" y="3243"/>
                    </a:cubicBezTo>
                    <a:cubicBezTo>
                      <a:pt x="1165" y="3243"/>
                      <a:pt x="1019" y="3257"/>
                      <a:pt x="900" y="3257"/>
                    </a:cubicBezTo>
                    <a:lnTo>
                      <a:pt x="702" y="3257"/>
                    </a:lnTo>
                    <a:cubicBezTo>
                      <a:pt x="662" y="3257"/>
                      <a:pt x="635" y="3257"/>
                      <a:pt x="622" y="3243"/>
                    </a:cubicBezTo>
                    <a:cubicBezTo>
                      <a:pt x="622" y="3230"/>
                      <a:pt x="622" y="3230"/>
                      <a:pt x="622" y="3217"/>
                    </a:cubicBezTo>
                    <a:cubicBezTo>
                      <a:pt x="622" y="3190"/>
                      <a:pt x="622" y="3164"/>
                      <a:pt x="649" y="3137"/>
                    </a:cubicBezTo>
                    <a:cubicBezTo>
                      <a:pt x="675" y="3124"/>
                      <a:pt x="688" y="3098"/>
                      <a:pt x="688" y="3084"/>
                    </a:cubicBezTo>
                    <a:lnTo>
                      <a:pt x="2528" y="609"/>
                    </a:lnTo>
                    <a:close/>
                    <a:moveTo>
                      <a:pt x="2713" y="1"/>
                    </a:moveTo>
                    <a:cubicBezTo>
                      <a:pt x="2634" y="1"/>
                      <a:pt x="2581" y="27"/>
                      <a:pt x="2515" y="80"/>
                    </a:cubicBezTo>
                    <a:cubicBezTo>
                      <a:pt x="2462" y="120"/>
                      <a:pt x="2422" y="159"/>
                      <a:pt x="2409" y="173"/>
                    </a:cubicBezTo>
                    <a:cubicBezTo>
                      <a:pt x="2263" y="358"/>
                      <a:pt x="2131" y="530"/>
                      <a:pt x="2012" y="689"/>
                    </a:cubicBezTo>
                    <a:cubicBezTo>
                      <a:pt x="1893" y="834"/>
                      <a:pt x="1774" y="993"/>
                      <a:pt x="1668" y="1126"/>
                    </a:cubicBezTo>
                    <a:lnTo>
                      <a:pt x="1350" y="1562"/>
                    </a:lnTo>
                    <a:cubicBezTo>
                      <a:pt x="1244" y="1708"/>
                      <a:pt x="1125" y="1867"/>
                      <a:pt x="993" y="2039"/>
                    </a:cubicBezTo>
                    <a:cubicBezTo>
                      <a:pt x="874" y="2211"/>
                      <a:pt x="728" y="2396"/>
                      <a:pt x="582" y="2595"/>
                    </a:cubicBezTo>
                    <a:cubicBezTo>
                      <a:pt x="437" y="2807"/>
                      <a:pt x="265" y="3045"/>
                      <a:pt x="66" y="3309"/>
                    </a:cubicBezTo>
                    <a:cubicBezTo>
                      <a:pt x="40" y="3336"/>
                      <a:pt x="27" y="3362"/>
                      <a:pt x="13" y="3402"/>
                    </a:cubicBezTo>
                    <a:cubicBezTo>
                      <a:pt x="0" y="3415"/>
                      <a:pt x="0" y="3442"/>
                      <a:pt x="0" y="3468"/>
                    </a:cubicBezTo>
                    <a:cubicBezTo>
                      <a:pt x="0" y="3534"/>
                      <a:pt x="27" y="3574"/>
                      <a:pt x="80" y="3601"/>
                    </a:cubicBezTo>
                    <a:cubicBezTo>
                      <a:pt x="132" y="3640"/>
                      <a:pt x="185" y="3654"/>
                      <a:pt x="265" y="3654"/>
                    </a:cubicBezTo>
                    <a:cubicBezTo>
                      <a:pt x="344" y="3654"/>
                      <a:pt x="556" y="3654"/>
                      <a:pt x="900" y="3640"/>
                    </a:cubicBezTo>
                    <a:cubicBezTo>
                      <a:pt x="1231" y="3627"/>
                      <a:pt x="1721" y="3601"/>
                      <a:pt x="2343" y="3601"/>
                    </a:cubicBezTo>
                    <a:lnTo>
                      <a:pt x="2290" y="4554"/>
                    </a:lnTo>
                    <a:cubicBezTo>
                      <a:pt x="2290" y="4633"/>
                      <a:pt x="2263" y="4686"/>
                      <a:pt x="2197" y="4726"/>
                    </a:cubicBezTo>
                    <a:cubicBezTo>
                      <a:pt x="2144" y="4752"/>
                      <a:pt x="2078" y="4779"/>
                      <a:pt x="1985" y="4792"/>
                    </a:cubicBezTo>
                    <a:lnTo>
                      <a:pt x="1893" y="4792"/>
                    </a:lnTo>
                    <a:cubicBezTo>
                      <a:pt x="1853" y="4792"/>
                      <a:pt x="1800" y="4805"/>
                      <a:pt x="1747" y="4805"/>
                    </a:cubicBezTo>
                    <a:cubicBezTo>
                      <a:pt x="1694" y="4805"/>
                      <a:pt x="1641" y="4818"/>
                      <a:pt x="1575" y="4818"/>
                    </a:cubicBezTo>
                    <a:lnTo>
                      <a:pt x="1430" y="4818"/>
                    </a:lnTo>
                    <a:cubicBezTo>
                      <a:pt x="1390" y="4818"/>
                      <a:pt x="1350" y="4832"/>
                      <a:pt x="1310" y="4845"/>
                    </a:cubicBezTo>
                    <a:cubicBezTo>
                      <a:pt x="1271" y="4858"/>
                      <a:pt x="1244" y="4898"/>
                      <a:pt x="1244" y="4951"/>
                    </a:cubicBezTo>
                    <a:cubicBezTo>
                      <a:pt x="1244" y="5017"/>
                      <a:pt x="1271" y="5057"/>
                      <a:pt x="1324" y="5070"/>
                    </a:cubicBezTo>
                    <a:cubicBezTo>
                      <a:pt x="1377" y="5096"/>
                      <a:pt x="1416" y="5096"/>
                      <a:pt x="1456" y="5096"/>
                    </a:cubicBezTo>
                    <a:lnTo>
                      <a:pt x="2965" y="5096"/>
                    </a:lnTo>
                    <a:cubicBezTo>
                      <a:pt x="3044" y="5096"/>
                      <a:pt x="3110" y="5096"/>
                      <a:pt x="3163" y="5070"/>
                    </a:cubicBezTo>
                    <a:cubicBezTo>
                      <a:pt x="3216" y="5043"/>
                      <a:pt x="3230" y="5004"/>
                      <a:pt x="3230" y="4951"/>
                    </a:cubicBezTo>
                    <a:cubicBezTo>
                      <a:pt x="3230" y="4884"/>
                      <a:pt x="3216" y="4845"/>
                      <a:pt x="3163" y="4832"/>
                    </a:cubicBezTo>
                    <a:cubicBezTo>
                      <a:pt x="3124" y="4805"/>
                      <a:pt x="3057" y="4792"/>
                      <a:pt x="2965" y="4792"/>
                    </a:cubicBezTo>
                    <a:lnTo>
                      <a:pt x="2793" y="4792"/>
                    </a:lnTo>
                    <a:cubicBezTo>
                      <a:pt x="2740" y="4779"/>
                      <a:pt x="2713" y="4752"/>
                      <a:pt x="2713" y="4699"/>
                    </a:cubicBezTo>
                    <a:cubicBezTo>
                      <a:pt x="2713" y="4673"/>
                      <a:pt x="2713" y="4620"/>
                      <a:pt x="2713" y="4527"/>
                    </a:cubicBezTo>
                    <a:cubicBezTo>
                      <a:pt x="2727" y="4448"/>
                      <a:pt x="2727" y="4355"/>
                      <a:pt x="2727" y="4249"/>
                    </a:cubicBezTo>
                    <a:cubicBezTo>
                      <a:pt x="2740" y="4130"/>
                      <a:pt x="2740" y="4024"/>
                      <a:pt x="2753" y="3905"/>
                    </a:cubicBezTo>
                    <a:cubicBezTo>
                      <a:pt x="2753" y="3786"/>
                      <a:pt x="2766" y="3680"/>
                      <a:pt x="2766" y="3601"/>
                    </a:cubicBezTo>
                    <a:lnTo>
                      <a:pt x="3230" y="3601"/>
                    </a:lnTo>
                    <a:cubicBezTo>
                      <a:pt x="3256" y="3601"/>
                      <a:pt x="3296" y="3587"/>
                      <a:pt x="3335" y="3561"/>
                    </a:cubicBezTo>
                    <a:cubicBezTo>
                      <a:pt x="3388" y="3534"/>
                      <a:pt x="3402" y="3482"/>
                      <a:pt x="3402" y="3415"/>
                    </a:cubicBezTo>
                    <a:cubicBezTo>
                      <a:pt x="3402" y="3349"/>
                      <a:pt x="3388" y="3309"/>
                      <a:pt x="3349" y="3270"/>
                    </a:cubicBezTo>
                    <a:cubicBezTo>
                      <a:pt x="3309" y="3230"/>
                      <a:pt x="3256" y="3217"/>
                      <a:pt x="3190" y="3217"/>
                    </a:cubicBezTo>
                    <a:lnTo>
                      <a:pt x="2793" y="3190"/>
                    </a:lnTo>
                    <a:cubicBezTo>
                      <a:pt x="2793" y="3032"/>
                      <a:pt x="2793" y="2859"/>
                      <a:pt x="2806" y="2648"/>
                    </a:cubicBezTo>
                    <a:cubicBezTo>
                      <a:pt x="2806" y="2436"/>
                      <a:pt x="2819" y="2224"/>
                      <a:pt x="2832" y="1999"/>
                    </a:cubicBezTo>
                    <a:cubicBezTo>
                      <a:pt x="2846" y="1774"/>
                      <a:pt x="2859" y="1562"/>
                      <a:pt x="2872" y="1337"/>
                    </a:cubicBezTo>
                    <a:cubicBezTo>
                      <a:pt x="2899" y="1126"/>
                      <a:pt x="2912" y="927"/>
                      <a:pt x="2925" y="755"/>
                    </a:cubicBezTo>
                    <a:cubicBezTo>
                      <a:pt x="2938" y="583"/>
                      <a:pt x="2952" y="437"/>
                      <a:pt x="2952" y="318"/>
                    </a:cubicBezTo>
                    <a:cubicBezTo>
                      <a:pt x="2965" y="212"/>
                      <a:pt x="2965" y="146"/>
                      <a:pt x="2965" y="133"/>
                    </a:cubicBezTo>
                    <a:cubicBezTo>
                      <a:pt x="2965" y="93"/>
                      <a:pt x="2938" y="54"/>
                      <a:pt x="2899" y="40"/>
                    </a:cubicBezTo>
                    <a:cubicBezTo>
                      <a:pt x="2846" y="14"/>
                      <a:pt x="2780" y="1"/>
                      <a:pt x="27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214;p14"/>
            <p:cNvSpPr/>
            <p:nvPr/>
          </p:nvSpPr>
          <p:spPr>
            <a:xfrm>
              <a:off x="321337" y="226751"/>
              <a:ext cx="96051" cy="96051"/>
            </a:xfrm>
            <a:custGeom>
              <a:avLst/>
              <a:gdLst/>
              <a:ahLst/>
              <a:cxnLst/>
              <a:rect l="l" t="t" r="r" b="b"/>
              <a:pathLst>
                <a:path w="1973" h="1973" extrusionOk="0">
                  <a:moveTo>
                    <a:pt x="980" y="0"/>
                  </a:moveTo>
                  <a:cubicBezTo>
                    <a:pt x="927" y="0"/>
                    <a:pt x="874" y="14"/>
                    <a:pt x="834" y="53"/>
                  </a:cubicBezTo>
                  <a:cubicBezTo>
                    <a:pt x="807" y="93"/>
                    <a:pt x="781" y="133"/>
                    <a:pt x="781" y="186"/>
                  </a:cubicBezTo>
                  <a:cubicBezTo>
                    <a:pt x="781" y="252"/>
                    <a:pt x="781" y="331"/>
                    <a:pt x="794" y="450"/>
                  </a:cubicBezTo>
                  <a:cubicBezTo>
                    <a:pt x="794" y="543"/>
                    <a:pt x="807" y="662"/>
                    <a:pt x="807" y="808"/>
                  </a:cubicBezTo>
                  <a:lnTo>
                    <a:pt x="159" y="808"/>
                  </a:lnTo>
                  <a:cubicBezTo>
                    <a:pt x="132" y="808"/>
                    <a:pt x="93" y="821"/>
                    <a:pt x="53" y="848"/>
                  </a:cubicBezTo>
                  <a:cubicBezTo>
                    <a:pt x="13" y="887"/>
                    <a:pt x="0" y="927"/>
                    <a:pt x="0" y="1006"/>
                  </a:cubicBezTo>
                  <a:cubicBezTo>
                    <a:pt x="0" y="1073"/>
                    <a:pt x="13" y="1125"/>
                    <a:pt x="53" y="1152"/>
                  </a:cubicBezTo>
                  <a:cubicBezTo>
                    <a:pt x="93" y="1178"/>
                    <a:pt x="132" y="1192"/>
                    <a:pt x="159" y="1192"/>
                  </a:cubicBezTo>
                  <a:lnTo>
                    <a:pt x="424" y="1192"/>
                  </a:lnTo>
                  <a:cubicBezTo>
                    <a:pt x="530" y="1192"/>
                    <a:pt x="662" y="1178"/>
                    <a:pt x="794" y="1178"/>
                  </a:cubicBezTo>
                  <a:cubicBezTo>
                    <a:pt x="781" y="1284"/>
                    <a:pt x="781" y="1403"/>
                    <a:pt x="781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3"/>
                    <a:pt x="794" y="1880"/>
                    <a:pt x="821" y="1920"/>
                  </a:cubicBezTo>
                  <a:cubicBezTo>
                    <a:pt x="860" y="1959"/>
                    <a:pt x="900" y="1973"/>
                    <a:pt x="980" y="1973"/>
                  </a:cubicBezTo>
                  <a:cubicBezTo>
                    <a:pt x="1046" y="1973"/>
                    <a:pt x="1099" y="1959"/>
                    <a:pt x="1138" y="1920"/>
                  </a:cubicBezTo>
                  <a:cubicBezTo>
                    <a:pt x="1178" y="1880"/>
                    <a:pt x="1191" y="1840"/>
                    <a:pt x="1191" y="1814"/>
                  </a:cubicBezTo>
                  <a:lnTo>
                    <a:pt x="1191" y="1178"/>
                  </a:lnTo>
                  <a:lnTo>
                    <a:pt x="1800" y="1178"/>
                  </a:lnTo>
                  <a:cubicBezTo>
                    <a:pt x="1840" y="1178"/>
                    <a:pt x="1880" y="1165"/>
                    <a:pt x="1919" y="1125"/>
                  </a:cubicBezTo>
                  <a:cubicBezTo>
                    <a:pt x="1959" y="1099"/>
                    <a:pt x="1972" y="1033"/>
                    <a:pt x="1972" y="967"/>
                  </a:cubicBezTo>
                  <a:cubicBezTo>
                    <a:pt x="1972" y="900"/>
                    <a:pt x="1959" y="848"/>
                    <a:pt x="1932" y="821"/>
                  </a:cubicBezTo>
                  <a:cubicBezTo>
                    <a:pt x="1906" y="781"/>
                    <a:pt x="1880" y="768"/>
                    <a:pt x="1840" y="768"/>
                  </a:cubicBezTo>
                  <a:cubicBezTo>
                    <a:pt x="1760" y="768"/>
                    <a:pt x="1668" y="781"/>
                    <a:pt x="1562" y="795"/>
                  </a:cubicBezTo>
                  <a:cubicBezTo>
                    <a:pt x="1443" y="795"/>
                    <a:pt x="1324" y="808"/>
                    <a:pt x="1191" y="808"/>
                  </a:cubicBezTo>
                  <a:lnTo>
                    <a:pt x="1191" y="450"/>
                  </a:lnTo>
                  <a:cubicBezTo>
                    <a:pt x="1191" y="345"/>
                    <a:pt x="1191" y="252"/>
                    <a:pt x="1191" y="186"/>
                  </a:cubicBezTo>
                  <a:cubicBezTo>
                    <a:pt x="1191" y="133"/>
                    <a:pt x="1178" y="93"/>
                    <a:pt x="1138" y="53"/>
                  </a:cubicBezTo>
                  <a:cubicBezTo>
                    <a:pt x="1099" y="14"/>
                    <a:pt x="1046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24"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16"/>
          <p:cNvGrpSpPr/>
          <p:nvPr/>
        </p:nvGrpSpPr>
        <p:grpSpPr>
          <a:xfrm>
            <a:off x="441843" y="3951429"/>
            <a:ext cx="8401501" cy="915197"/>
            <a:chOff x="441843" y="3951429"/>
            <a:chExt cx="8401501" cy="915197"/>
          </a:xfrm>
        </p:grpSpPr>
        <p:grpSp>
          <p:nvGrpSpPr>
            <p:cNvPr id="226" name="Google Shape;226;p16"/>
            <p:cNvGrpSpPr/>
            <p:nvPr/>
          </p:nvGrpSpPr>
          <p:grpSpPr>
            <a:xfrm rot="1189416">
              <a:off x="8174506" y="4520277"/>
              <a:ext cx="563830" cy="258402"/>
              <a:chOff x="6301529" y="2700815"/>
              <a:chExt cx="640137" cy="293373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6301529" y="2703026"/>
                <a:ext cx="188802" cy="281656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5096" extrusionOk="0">
                    <a:moveTo>
                      <a:pt x="2528" y="609"/>
                    </a:moveTo>
                    <a:lnTo>
                      <a:pt x="2356" y="3177"/>
                    </a:lnTo>
                    <a:cubicBezTo>
                      <a:pt x="2211" y="3190"/>
                      <a:pt x="2039" y="3203"/>
                      <a:pt x="1853" y="3216"/>
                    </a:cubicBezTo>
                    <a:cubicBezTo>
                      <a:pt x="1668" y="3216"/>
                      <a:pt x="1496" y="3229"/>
                      <a:pt x="1324" y="3243"/>
                    </a:cubicBezTo>
                    <a:cubicBezTo>
                      <a:pt x="1165" y="3243"/>
                      <a:pt x="1020" y="3243"/>
                      <a:pt x="901" y="3256"/>
                    </a:cubicBezTo>
                    <a:lnTo>
                      <a:pt x="702" y="3256"/>
                    </a:lnTo>
                    <a:cubicBezTo>
                      <a:pt x="662" y="3256"/>
                      <a:pt x="636" y="3256"/>
                      <a:pt x="623" y="3243"/>
                    </a:cubicBezTo>
                    <a:cubicBezTo>
                      <a:pt x="623" y="3229"/>
                      <a:pt x="623" y="3216"/>
                      <a:pt x="623" y="3203"/>
                    </a:cubicBezTo>
                    <a:cubicBezTo>
                      <a:pt x="623" y="3177"/>
                      <a:pt x="623" y="3163"/>
                      <a:pt x="649" y="3137"/>
                    </a:cubicBezTo>
                    <a:cubicBezTo>
                      <a:pt x="676" y="3110"/>
                      <a:pt x="689" y="3097"/>
                      <a:pt x="689" y="3084"/>
                    </a:cubicBezTo>
                    <a:lnTo>
                      <a:pt x="2528" y="609"/>
                    </a:lnTo>
                    <a:close/>
                    <a:moveTo>
                      <a:pt x="2714" y="0"/>
                    </a:moveTo>
                    <a:cubicBezTo>
                      <a:pt x="2648" y="0"/>
                      <a:pt x="2581" y="27"/>
                      <a:pt x="2515" y="66"/>
                    </a:cubicBezTo>
                    <a:cubicBezTo>
                      <a:pt x="2462" y="119"/>
                      <a:pt x="2423" y="146"/>
                      <a:pt x="2409" y="172"/>
                    </a:cubicBezTo>
                    <a:cubicBezTo>
                      <a:pt x="2264" y="357"/>
                      <a:pt x="2131" y="530"/>
                      <a:pt x="2012" y="688"/>
                    </a:cubicBezTo>
                    <a:cubicBezTo>
                      <a:pt x="1893" y="834"/>
                      <a:pt x="1774" y="980"/>
                      <a:pt x="1668" y="1125"/>
                    </a:cubicBezTo>
                    <a:lnTo>
                      <a:pt x="1351" y="1562"/>
                    </a:lnTo>
                    <a:cubicBezTo>
                      <a:pt x="1245" y="1707"/>
                      <a:pt x="1126" y="1866"/>
                      <a:pt x="993" y="2038"/>
                    </a:cubicBezTo>
                    <a:cubicBezTo>
                      <a:pt x="874" y="2197"/>
                      <a:pt x="728" y="2396"/>
                      <a:pt x="583" y="2594"/>
                    </a:cubicBezTo>
                    <a:cubicBezTo>
                      <a:pt x="437" y="2806"/>
                      <a:pt x="265" y="3031"/>
                      <a:pt x="67" y="3296"/>
                    </a:cubicBezTo>
                    <a:cubicBezTo>
                      <a:pt x="40" y="3335"/>
                      <a:pt x="27" y="3362"/>
                      <a:pt x="14" y="3388"/>
                    </a:cubicBezTo>
                    <a:cubicBezTo>
                      <a:pt x="1" y="3415"/>
                      <a:pt x="1" y="3441"/>
                      <a:pt x="1" y="3468"/>
                    </a:cubicBezTo>
                    <a:cubicBezTo>
                      <a:pt x="1" y="3521"/>
                      <a:pt x="27" y="3574"/>
                      <a:pt x="80" y="3600"/>
                    </a:cubicBezTo>
                    <a:cubicBezTo>
                      <a:pt x="133" y="3640"/>
                      <a:pt x="186" y="3653"/>
                      <a:pt x="265" y="3653"/>
                    </a:cubicBezTo>
                    <a:cubicBezTo>
                      <a:pt x="345" y="3653"/>
                      <a:pt x="570" y="3640"/>
                      <a:pt x="901" y="3627"/>
                    </a:cubicBezTo>
                    <a:cubicBezTo>
                      <a:pt x="1231" y="3613"/>
                      <a:pt x="1721" y="3600"/>
                      <a:pt x="2343" y="3587"/>
                    </a:cubicBezTo>
                    <a:lnTo>
                      <a:pt x="2343" y="3587"/>
                    </a:lnTo>
                    <a:lnTo>
                      <a:pt x="2290" y="4540"/>
                    </a:lnTo>
                    <a:cubicBezTo>
                      <a:pt x="2290" y="4632"/>
                      <a:pt x="2264" y="4685"/>
                      <a:pt x="2211" y="4725"/>
                    </a:cubicBezTo>
                    <a:cubicBezTo>
                      <a:pt x="2158" y="4752"/>
                      <a:pt x="2078" y="4778"/>
                      <a:pt x="1986" y="4778"/>
                    </a:cubicBezTo>
                    <a:cubicBezTo>
                      <a:pt x="1973" y="4778"/>
                      <a:pt x="1946" y="4778"/>
                      <a:pt x="1893" y="4791"/>
                    </a:cubicBezTo>
                    <a:cubicBezTo>
                      <a:pt x="1853" y="4791"/>
                      <a:pt x="1801" y="4791"/>
                      <a:pt x="1748" y="4804"/>
                    </a:cubicBezTo>
                    <a:cubicBezTo>
                      <a:pt x="1695" y="4804"/>
                      <a:pt x="1642" y="4804"/>
                      <a:pt x="1576" y="4818"/>
                    </a:cubicBezTo>
                    <a:lnTo>
                      <a:pt x="1430" y="4818"/>
                    </a:lnTo>
                    <a:cubicBezTo>
                      <a:pt x="1390" y="4818"/>
                      <a:pt x="1351" y="4831"/>
                      <a:pt x="1311" y="4844"/>
                    </a:cubicBezTo>
                    <a:cubicBezTo>
                      <a:pt x="1271" y="4857"/>
                      <a:pt x="1245" y="4897"/>
                      <a:pt x="1245" y="4950"/>
                    </a:cubicBezTo>
                    <a:cubicBezTo>
                      <a:pt x="1245" y="5003"/>
                      <a:pt x="1271" y="5056"/>
                      <a:pt x="1324" y="5069"/>
                    </a:cubicBezTo>
                    <a:cubicBezTo>
                      <a:pt x="1377" y="5082"/>
                      <a:pt x="1417" y="5096"/>
                      <a:pt x="1456" y="5096"/>
                    </a:cubicBezTo>
                    <a:lnTo>
                      <a:pt x="2965" y="5096"/>
                    </a:lnTo>
                    <a:cubicBezTo>
                      <a:pt x="3045" y="5096"/>
                      <a:pt x="3111" y="5082"/>
                      <a:pt x="3164" y="5069"/>
                    </a:cubicBezTo>
                    <a:cubicBezTo>
                      <a:pt x="3217" y="5043"/>
                      <a:pt x="3230" y="5003"/>
                      <a:pt x="3230" y="4937"/>
                    </a:cubicBezTo>
                    <a:cubicBezTo>
                      <a:pt x="3230" y="4884"/>
                      <a:pt x="3217" y="4844"/>
                      <a:pt x="3164" y="4818"/>
                    </a:cubicBezTo>
                    <a:cubicBezTo>
                      <a:pt x="3124" y="4804"/>
                      <a:pt x="3058" y="4791"/>
                      <a:pt x="2965" y="4791"/>
                    </a:cubicBezTo>
                    <a:cubicBezTo>
                      <a:pt x="2912" y="4791"/>
                      <a:pt x="2859" y="4791"/>
                      <a:pt x="2793" y="4778"/>
                    </a:cubicBezTo>
                    <a:cubicBezTo>
                      <a:pt x="2740" y="4778"/>
                      <a:pt x="2714" y="4738"/>
                      <a:pt x="2714" y="4699"/>
                    </a:cubicBezTo>
                    <a:cubicBezTo>
                      <a:pt x="2714" y="4672"/>
                      <a:pt x="2714" y="4619"/>
                      <a:pt x="2714" y="4527"/>
                    </a:cubicBezTo>
                    <a:cubicBezTo>
                      <a:pt x="2727" y="4447"/>
                      <a:pt x="2727" y="4341"/>
                      <a:pt x="2727" y="4235"/>
                    </a:cubicBezTo>
                    <a:cubicBezTo>
                      <a:pt x="2740" y="4129"/>
                      <a:pt x="2740" y="4010"/>
                      <a:pt x="2753" y="3904"/>
                    </a:cubicBezTo>
                    <a:cubicBezTo>
                      <a:pt x="2753" y="3785"/>
                      <a:pt x="2767" y="3679"/>
                      <a:pt x="2767" y="3587"/>
                    </a:cubicBezTo>
                    <a:lnTo>
                      <a:pt x="3230" y="3587"/>
                    </a:lnTo>
                    <a:cubicBezTo>
                      <a:pt x="3256" y="3587"/>
                      <a:pt x="3296" y="3574"/>
                      <a:pt x="3336" y="3547"/>
                    </a:cubicBezTo>
                    <a:cubicBezTo>
                      <a:pt x="3389" y="3534"/>
                      <a:pt x="3415" y="3481"/>
                      <a:pt x="3415" y="3415"/>
                    </a:cubicBezTo>
                    <a:cubicBezTo>
                      <a:pt x="3415" y="3349"/>
                      <a:pt x="3389" y="3296"/>
                      <a:pt x="3349" y="3269"/>
                    </a:cubicBezTo>
                    <a:cubicBezTo>
                      <a:pt x="3309" y="3229"/>
                      <a:pt x="3256" y="3216"/>
                      <a:pt x="3190" y="3203"/>
                    </a:cubicBezTo>
                    <a:lnTo>
                      <a:pt x="2793" y="3177"/>
                    </a:lnTo>
                    <a:cubicBezTo>
                      <a:pt x="2793" y="3031"/>
                      <a:pt x="2793" y="2846"/>
                      <a:pt x="2806" y="2647"/>
                    </a:cubicBezTo>
                    <a:cubicBezTo>
                      <a:pt x="2806" y="2435"/>
                      <a:pt x="2820" y="2224"/>
                      <a:pt x="2833" y="1999"/>
                    </a:cubicBezTo>
                    <a:cubicBezTo>
                      <a:pt x="2846" y="1774"/>
                      <a:pt x="2859" y="1549"/>
                      <a:pt x="2873" y="1337"/>
                    </a:cubicBezTo>
                    <a:cubicBezTo>
                      <a:pt x="2899" y="1112"/>
                      <a:pt x="2912" y="927"/>
                      <a:pt x="2926" y="755"/>
                    </a:cubicBezTo>
                    <a:cubicBezTo>
                      <a:pt x="2939" y="569"/>
                      <a:pt x="2952" y="424"/>
                      <a:pt x="2952" y="318"/>
                    </a:cubicBezTo>
                    <a:cubicBezTo>
                      <a:pt x="2965" y="199"/>
                      <a:pt x="2965" y="146"/>
                      <a:pt x="2965" y="132"/>
                    </a:cubicBezTo>
                    <a:cubicBezTo>
                      <a:pt x="2965" y="93"/>
                      <a:pt x="2952" y="53"/>
                      <a:pt x="2899" y="40"/>
                    </a:cubicBezTo>
                    <a:cubicBezTo>
                      <a:pt x="2846" y="13"/>
                      <a:pt x="2780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6504149" y="2700815"/>
                <a:ext cx="177804" cy="28751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5202" extrusionOk="0">
                    <a:moveTo>
                      <a:pt x="1668" y="0"/>
                    </a:moveTo>
                    <a:cubicBezTo>
                      <a:pt x="1417" y="0"/>
                      <a:pt x="1192" y="53"/>
                      <a:pt x="1007" y="159"/>
                    </a:cubicBezTo>
                    <a:cubicBezTo>
                      <a:pt x="808" y="265"/>
                      <a:pt x="649" y="384"/>
                      <a:pt x="517" y="530"/>
                    </a:cubicBezTo>
                    <a:cubicBezTo>
                      <a:pt x="385" y="662"/>
                      <a:pt x="279" y="808"/>
                      <a:pt x="212" y="967"/>
                    </a:cubicBezTo>
                    <a:cubicBezTo>
                      <a:pt x="146" y="1112"/>
                      <a:pt x="120" y="1231"/>
                      <a:pt x="120" y="1337"/>
                    </a:cubicBezTo>
                    <a:cubicBezTo>
                      <a:pt x="120" y="1350"/>
                      <a:pt x="120" y="1377"/>
                      <a:pt x="120" y="1417"/>
                    </a:cubicBezTo>
                    <a:cubicBezTo>
                      <a:pt x="120" y="1456"/>
                      <a:pt x="133" y="1509"/>
                      <a:pt x="146" y="1549"/>
                    </a:cubicBezTo>
                    <a:cubicBezTo>
                      <a:pt x="173" y="1589"/>
                      <a:pt x="199" y="1628"/>
                      <a:pt x="239" y="1655"/>
                    </a:cubicBezTo>
                    <a:cubicBezTo>
                      <a:pt x="279" y="1695"/>
                      <a:pt x="332" y="1708"/>
                      <a:pt x="398" y="1708"/>
                    </a:cubicBezTo>
                    <a:cubicBezTo>
                      <a:pt x="504" y="1708"/>
                      <a:pt x="583" y="1681"/>
                      <a:pt x="649" y="1628"/>
                    </a:cubicBezTo>
                    <a:cubicBezTo>
                      <a:pt x="715" y="1575"/>
                      <a:pt x="742" y="1509"/>
                      <a:pt x="742" y="1417"/>
                    </a:cubicBezTo>
                    <a:cubicBezTo>
                      <a:pt x="742" y="1377"/>
                      <a:pt x="729" y="1350"/>
                      <a:pt x="715" y="1324"/>
                    </a:cubicBezTo>
                    <a:cubicBezTo>
                      <a:pt x="702" y="1297"/>
                      <a:pt x="689" y="1271"/>
                      <a:pt x="662" y="1258"/>
                    </a:cubicBezTo>
                    <a:lnTo>
                      <a:pt x="623" y="1192"/>
                    </a:lnTo>
                    <a:cubicBezTo>
                      <a:pt x="610" y="1165"/>
                      <a:pt x="596" y="1139"/>
                      <a:pt x="596" y="1112"/>
                    </a:cubicBezTo>
                    <a:cubicBezTo>
                      <a:pt x="596" y="1072"/>
                      <a:pt x="623" y="1020"/>
                      <a:pt x="662" y="940"/>
                    </a:cubicBezTo>
                    <a:cubicBezTo>
                      <a:pt x="715" y="861"/>
                      <a:pt x="782" y="781"/>
                      <a:pt x="874" y="702"/>
                    </a:cubicBezTo>
                    <a:cubicBezTo>
                      <a:pt x="954" y="609"/>
                      <a:pt x="1060" y="543"/>
                      <a:pt x="1192" y="477"/>
                    </a:cubicBezTo>
                    <a:cubicBezTo>
                      <a:pt x="1311" y="411"/>
                      <a:pt x="1457" y="384"/>
                      <a:pt x="1602" y="384"/>
                    </a:cubicBezTo>
                    <a:cubicBezTo>
                      <a:pt x="1774" y="384"/>
                      <a:pt x="1907" y="411"/>
                      <a:pt x="2012" y="464"/>
                    </a:cubicBezTo>
                    <a:cubicBezTo>
                      <a:pt x="2132" y="517"/>
                      <a:pt x="2224" y="596"/>
                      <a:pt x="2290" y="675"/>
                    </a:cubicBezTo>
                    <a:cubicBezTo>
                      <a:pt x="2357" y="768"/>
                      <a:pt x="2410" y="861"/>
                      <a:pt x="2436" y="967"/>
                    </a:cubicBezTo>
                    <a:cubicBezTo>
                      <a:pt x="2462" y="1059"/>
                      <a:pt x="2489" y="1165"/>
                      <a:pt x="2489" y="1258"/>
                    </a:cubicBezTo>
                    <a:cubicBezTo>
                      <a:pt x="2489" y="1470"/>
                      <a:pt x="2449" y="1681"/>
                      <a:pt x="2370" y="1906"/>
                    </a:cubicBezTo>
                    <a:cubicBezTo>
                      <a:pt x="2290" y="2131"/>
                      <a:pt x="2198" y="2370"/>
                      <a:pt x="2065" y="2595"/>
                    </a:cubicBezTo>
                    <a:cubicBezTo>
                      <a:pt x="1946" y="2833"/>
                      <a:pt x="1801" y="3058"/>
                      <a:pt x="1629" y="3296"/>
                    </a:cubicBezTo>
                    <a:cubicBezTo>
                      <a:pt x="1470" y="3521"/>
                      <a:pt x="1298" y="3733"/>
                      <a:pt x="1126" y="3931"/>
                    </a:cubicBezTo>
                    <a:cubicBezTo>
                      <a:pt x="954" y="4130"/>
                      <a:pt x="782" y="4315"/>
                      <a:pt x="610" y="4487"/>
                    </a:cubicBezTo>
                    <a:cubicBezTo>
                      <a:pt x="437" y="4646"/>
                      <a:pt x="279" y="4778"/>
                      <a:pt x="133" y="4884"/>
                    </a:cubicBezTo>
                    <a:cubicBezTo>
                      <a:pt x="93" y="4924"/>
                      <a:pt x="67" y="4950"/>
                      <a:pt x="40" y="4964"/>
                    </a:cubicBezTo>
                    <a:cubicBezTo>
                      <a:pt x="14" y="4990"/>
                      <a:pt x="1" y="5017"/>
                      <a:pt x="1" y="5043"/>
                    </a:cubicBezTo>
                    <a:cubicBezTo>
                      <a:pt x="1" y="5083"/>
                      <a:pt x="14" y="5109"/>
                      <a:pt x="40" y="5149"/>
                    </a:cubicBezTo>
                    <a:cubicBezTo>
                      <a:pt x="67" y="5189"/>
                      <a:pt x="120" y="5202"/>
                      <a:pt x="186" y="5202"/>
                    </a:cubicBezTo>
                    <a:cubicBezTo>
                      <a:pt x="239" y="5202"/>
                      <a:pt x="292" y="5189"/>
                      <a:pt x="345" y="5175"/>
                    </a:cubicBezTo>
                    <a:cubicBezTo>
                      <a:pt x="385" y="5162"/>
                      <a:pt x="424" y="5136"/>
                      <a:pt x="437" y="5122"/>
                    </a:cubicBezTo>
                    <a:lnTo>
                      <a:pt x="1510" y="5122"/>
                    </a:lnTo>
                    <a:cubicBezTo>
                      <a:pt x="1642" y="5122"/>
                      <a:pt x="1774" y="5122"/>
                      <a:pt x="1893" y="5136"/>
                    </a:cubicBezTo>
                    <a:lnTo>
                      <a:pt x="2674" y="5136"/>
                    </a:lnTo>
                    <a:cubicBezTo>
                      <a:pt x="2701" y="5136"/>
                      <a:pt x="2727" y="5122"/>
                      <a:pt x="2767" y="5109"/>
                    </a:cubicBezTo>
                    <a:cubicBezTo>
                      <a:pt x="2807" y="5083"/>
                      <a:pt x="2833" y="5043"/>
                      <a:pt x="2873" y="5003"/>
                    </a:cubicBezTo>
                    <a:cubicBezTo>
                      <a:pt x="2979" y="4805"/>
                      <a:pt x="3058" y="4659"/>
                      <a:pt x="3124" y="4567"/>
                    </a:cubicBezTo>
                    <a:cubicBezTo>
                      <a:pt x="3177" y="4461"/>
                      <a:pt x="3217" y="4394"/>
                      <a:pt x="3217" y="4355"/>
                    </a:cubicBezTo>
                    <a:cubicBezTo>
                      <a:pt x="3217" y="4315"/>
                      <a:pt x="3190" y="4275"/>
                      <a:pt x="3151" y="4262"/>
                    </a:cubicBezTo>
                    <a:cubicBezTo>
                      <a:pt x="3111" y="4236"/>
                      <a:pt x="3071" y="4222"/>
                      <a:pt x="3032" y="4222"/>
                    </a:cubicBezTo>
                    <a:cubicBezTo>
                      <a:pt x="2965" y="4222"/>
                      <a:pt x="2926" y="4249"/>
                      <a:pt x="2899" y="4275"/>
                    </a:cubicBezTo>
                    <a:cubicBezTo>
                      <a:pt x="2873" y="4302"/>
                      <a:pt x="2846" y="4342"/>
                      <a:pt x="2820" y="4368"/>
                    </a:cubicBezTo>
                    <a:lnTo>
                      <a:pt x="2661" y="4619"/>
                    </a:lnTo>
                    <a:cubicBezTo>
                      <a:pt x="2621" y="4672"/>
                      <a:pt x="2595" y="4712"/>
                      <a:pt x="2568" y="4725"/>
                    </a:cubicBezTo>
                    <a:cubicBezTo>
                      <a:pt x="2555" y="4739"/>
                      <a:pt x="2529" y="4752"/>
                      <a:pt x="2502" y="4752"/>
                    </a:cubicBezTo>
                    <a:lnTo>
                      <a:pt x="2251" y="4752"/>
                    </a:lnTo>
                    <a:cubicBezTo>
                      <a:pt x="2132" y="4752"/>
                      <a:pt x="1973" y="4739"/>
                      <a:pt x="1801" y="4739"/>
                    </a:cubicBezTo>
                    <a:lnTo>
                      <a:pt x="1285" y="4739"/>
                    </a:lnTo>
                    <a:cubicBezTo>
                      <a:pt x="1099" y="4725"/>
                      <a:pt x="954" y="4725"/>
                      <a:pt x="821" y="4712"/>
                    </a:cubicBezTo>
                    <a:cubicBezTo>
                      <a:pt x="940" y="4606"/>
                      <a:pt x="1073" y="4474"/>
                      <a:pt x="1232" y="4315"/>
                    </a:cubicBezTo>
                    <a:cubicBezTo>
                      <a:pt x="1377" y="4156"/>
                      <a:pt x="1536" y="3984"/>
                      <a:pt x="1695" y="3799"/>
                    </a:cubicBezTo>
                    <a:cubicBezTo>
                      <a:pt x="1854" y="3614"/>
                      <a:pt x="1999" y="3415"/>
                      <a:pt x="2145" y="3203"/>
                    </a:cubicBezTo>
                    <a:cubicBezTo>
                      <a:pt x="2304" y="2992"/>
                      <a:pt x="2436" y="2780"/>
                      <a:pt x="2555" y="2568"/>
                    </a:cubicBezTo>
                    <a:cubicBezTo>
                      <a:pt x="2674" y="2343"/>
                      <a:pt x="2767" y="2131"/>
                      <a:pt x="2833" y="1920"/>
                    </a:cubicBezTo>
                    <a:cubicBezTo>
                      <a:pt x="2912" y="1695"/>
                      <a:pt x="2952" y="1483"/>
                      <a:pt x="2952" y="1271"/>
                    </a:cubicBezTo>
                    <a:cubicBezTo>
                      <a:pt x="2952" y="1099"/>
                      <a:pt x="2926" y="940"/>
                      <a:pt x="2873" y="781"/>
                    </a:cubicBezTo>
                    <a:cubicBezTo>
                      <a:pt x="2833" y="622"/>
                      <a:pt x="2754" y="490"/>
                      <a:pt x="2661" y="384"/>
                    </a:cubicBezTo>
                    <a:cubicBezTo>
                      <a:pt x="2555" y="265"/>
                      <a:pt x="2423" y="172"/>
                      <a:pt x="2264" y="106"/>
                    </a:cubicBezTo>
                    <a:cubicBezTo>
                      <a:pt x="2105" y="40"/>
                      <a:pt x="1907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6708261" y="2850763"/>
                <a:ext cx="40292" cy="13977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2529" extrusionOk="0">
                    <a:moveTo>
                      <a:pt x="371" y="1"/>
                    </a:moveTo>
                    <a:cubicBezTo>
                      <a:pt x="305" y="1"/>
                      <a:pt x="252" y="14"/>
                      <a:pt x="199" y="40"/>
                    </a:cubicBezTo>
                    <a:cubicBezTo>
                      <a:pt x="159" y="54"/>
                      <a:pt x="119" y="80"/>
                      <a:pt x="93" y="120"/>
                    </a:cubicBezTo>
                    <a:cubicBezTo>
                      <a:pt x="53" y="146"/>
                      <a:pt x="40" y="186"/>
                      <a:pt x="27" y="226"/>
                    </a:cubicBezTo>
                    <a:cubicBezTo>
                      <a:pt x="14" y="265"/>
                      <a:pt x="0" y="305"/>
                      <a:pt x="0" y="331"/>
                    </a:cubicBezTo>
                    <a:cubicBezTo>
                      <a:pt x="0" y="411"/>
                      <a:pt x="40" y="490"/>
                      <a:pt x="93" y="556"/>
                    </a:cubicBezTo>
                    <a:cubicBezTo>
                      <a:pt x="146" y="623"/>
                      <a:pt x="225" y="662"/>
                      <a:pt x="358" y="662"/>
                    </a:cubicBezTo>
                    <a:cubicBezTo>
                      <a:pt x="477" y="662"/>
                      <a:pt x="569" y="623"/>
                      <a:pt x="636" y="556"/>
                    </a:cubicBezTo>
                    <a:cubicBezTo>
                      <a:pt x="702" y="490"/>
                      <a:pt x="728" y="411"/>
                      <a:pt x="728" y="318"/>
                    </a:cubicBezTo>
                    <a:cubicBezTo>
                      <a:pt x="728" y="252"/>
                      <a:pt x="702" y="173"/>
                      <a:pt x="649" y="106"/>
                    </a:cubicBezTo>
                    <a:cubicBezTo>
                      <a:pt x="583" y="27"/>
                      <a:pt x="490" y="1"/>
                      <a:pt x="371" y="1"/>
                    </a:cubicBezTo>
                    <a:close/>
                    <a:moveTo>
                      <a:pt x="371" y="1867"/>
                    </a:moveTo>
                    <a:cubicBezTo>
                      <a:pt x="305" y="1867"/>
                      <a:pt x="252" y="1880"/>
                      <a:pt x="199" y="1906"/>
                    </a:cubicBezTo>
                    <a:cubicBezTo>
                      <a:pt x="159" y="1920"/>
                      <a:pt x="119" y="1946"/>
                      <a:pt x="93" y="1986"/>
                    </a:cubicBezTo>
                    <a:cubicBezTo>
                      <a:pt x="53" y="2012"/>
                      <a:pt x="40" y="2052"/>
                      <a:pt x="27" y="2092"/>
                    </a:cubicBezTo>
                    <a:cubicBezTo>
                      <a:pt x="14" y="2131"/>
                      <a:pt x="0" y="2171"/>
                      <a:pt x="0" y="2211"/>
                    </a:cubicBezTo>
                    <a:cubicBezTo>
                      <a:pt x="0" y="2277"/>
                      <a:pt x="40" y="2356"/>
                      <a:pt x="93" y="2423"/>
                    </a:cubicBezTo>
                    <a:cubicBezTo>
                      <a:pt x="146" y="2502"/>
                      <a:pt x="225" y="2529"/>
                      <a:pt x="358" y="2529"/>
                    </a:cubicBezTo>
                    <a:cubicBezTo>
                      <a:pt x="477" y="2529"/>
                      <a:pt x="569" y="2502"/>
                      <a:pt x="636" y="2423"/>
                    </a:cubicBezTo>
                    <a:cubicBezTo>
                      <a:pt x="702" y="2356"/>
                      <a:pt x="728" y="2277"/>
                      <a:pt x="728" y="2198"/>
                    </a:cubicBezTo>
                    <a:cubicBezTo>
                      <a:pt x="728" y="2118"/>
                      <a:pt x="702" y="2039"/>
                      <a:pt x="649" y="1973"/>
                    </a:cubicBezTo>
                    <a:cubicBezTo>
                      <a:pt x="583" y="1906"/>
                      <a:pt x="490" y="1867"/>
                      <a:pt x="371" y="18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771877" y="2701534"/>
                <a:ext cx="169789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5295" extrusionOk="0">
                    <a:moveTo>
                      <a:pt x="1642" y="371"/>
                    </a:moveTo>
                    <a:cubicBezTo>
                      <a:pt x="1814" y="371"/>
                      <a:pt x="1960" y="411"/>
                      <a:pt x="2079" y="477"/>
                    </a:cubicBezTo>
                    <a:cubicBezTo>
                      <a:pt x="2198" y="543"/>
                      <a:pt x="2304" y="636"/>
                      <a:pt x="2383" y="742"/>
                    </a:cubicBezTo>
                    <a:cubicBezTo>
                      <a:pt x="2463" y="848"/>
                      <a:pt x="2529" y="954"/>
                      <a:pt x="2555" y="1086"/>
                    </a:cubicBezTo>
                    <a:cubicBezTo>
                      <a:pt x="2595" y="1218"/>
                      <a:pt x="2621" y="1337"/>
                      <a:pt x="2621" y="1443"/>
                    </a:cubicBezTo>
                    <a:cubicBezTo>
                      <a:pt x="2621" y="1562"/>
                      <a:pt x="2595" y="1682"/>
                      <a:pt x="2542" y="1814"/>
                    </a:cubicBezTo>
                    <a:cubicBezTo>
                      <a:pt x="2502" y="1946"/>
                      <a:pt x="2436" y="2065"/>
                      <a:pt x="2343" y="2184"/>
                    </a:cubicBezTo>
                    <a:cubicBezTo>
                      <a:pt x="2238" y="2304"/>
                      <a:pt x="2118" y="2409"/>
                      <a:pt x="1973" y="2489"/>
                    </a:cubicBezTo>
                    <a:cubicBezTo>
                      <a:pt x="1841" y="2582"/>
                      <a:pt x="1668" y="2621"/>
                      <a:pt x="1457" y="2621"/>
                    </a:cubicBezTo>
                    <a:cubicBezTo>
                      <a:pt x="1311" y="2621"/>
                      <a:pt x="1179" y="2595"/>
                      <a:pt x="1060" y="2542"/>
                    </a:cubicBezTo>
                    <a:cubicBezTo>
                      <a:pt x="941" y="2489"/>
                      <a:pt x="835" y="2409"/>
                      <a:pt x="742" y="2317"/>
                    </a:cubicBezTo>
                    <a:cubicBezTo>
                      <a:pt x="663" y="2224"/>
                      <a:pt x="596" y="2105"/>
                      <a:pt x="543" y="1986"/>
                    </a:cubicBezTo>
                    <a:cubicBezTo>
                      <a:pt x="491" y="1854"/>
                      <a:pt x="464" y="1721"/>
                      <a:pt x="464" y="1562"/>
                    </a:cubicBezTo>
                    <a:cubicBezTo>
                      <a:pt x="464" y="1351"/>
                      <a:pt x="504" y="1179"/>
                      <a:pt x="557" y="1033"/>
                    </a:cubicBezTo>
                    <a:cubicBezTo>
                      <a:pt x="623" y="874"/>
                      <a:pt x="716" y="755"/>
                      <a:pt x="821" y="662"/>
                    </a:cubicBezTo>
                    <a:cubicBezTo>
                      <a:pt x="927" y="557"/>
                      <a:pt x="1046" y="490"/>
                      <a:pt x="1192" y="437"/>
                    </a:cubicBezTo>
                    <a:cubicBezTo>
                      <a:pt x="1338" y="398"/>
                      <a:pt x="1483" y="371"/>
                      <a:pt x="1642" y="371"/>
                    </a:cubicBezTo>
                    <a:close/>
                    <a:moveTo>
                      <a:pt x="1589" y="1"/>
                    </a:moveTo>
                    <a:cubicBezTo>
                      <a:pt x="1298" y="1"/>
                      <a:pt x="1060" y="40"/>
                      <a:pt x="861" y="146"/>
                    </a:cubicBezTo>
                    <a:cubicBezTo>
                      <a:pt x="663" y="239"/>
                      <a:pt x="491" y="358"/>
                      <a:pt x="371" y="504"/>
                    </a:cubicBezTo>
                    <a:cubicBezTo>
                      <a:pt x="239" y="649"/>
                      <a:pt x="146" y="821"/>
                      <a:pt x="93" y="1007"/>
                    </a:cubicBezTo>
                    <a:cubicBezTo>
                      <a:pt x="27" y="1192"/>
                      <a:pt x="1" y="1364"/>
                      <a:pt x="1" y="1536"/>
                    </a:cubicBezTo>
                    <a:cubicBezTo>
                      <a:pt x="1" y="1761"/>
                      <a:pt x="41" y="1959"/>
                      <a:pt x="107" y="2145"/>
                    </a:cubicBezTo>
                    <a:cubicBezTo>
                      <a:pt x="186" y="2330"/>
                      <a:pt x="279" y="2489"/>
                      <a:pt x="398" y="2621"/>
                    </a:cubicBezTo>
                    <a:cubicBezTo>
                      <a:pt x="517" y="2754"/>
                      <a:pt x="663" y="2846"/>
                      <a:pt x="821" y="2926"/>
                    </a:cubicBezTo>
                    <a:cubicBezTo>
                      <a:pt x="980" y="2992"/>
                      <a:pt x="1152" y="3031"/>
                      <a:pt x="1338" y="3031"/>
                    </a:cubicBezTo>
                    <a:cubicBezTo>
                      <a:pt x="1430" y="3031"/>
                      <a:pt x="1536" y="3018"/>
                      <a:pt x="1655" y="2992"/>
                    </a:cubicBezTo>
                    <a:cubicBezTo>
                      <a:pt x="1761" y="2965"/>
                      <a:pt x="1880" y="2926"/>
                      <a:pt x="1986" y="2886"/>
                    </a:cubicBezTo>
                    <a:cubicBezTo>
                      <a:pt x="2092" y="2833"/>
                      <a:pt x="2198" y="2767"/>
                      <a:pt x="2291" y="2701"/>
                    </a:cubicBezTo>
                    <a:cubicBezTo>
                      <a:pt x="2396" y="2621"/>
                      <a:pt x="2476" y="2529"/>
                      <a:pt x="2555" y="2423"/>
                    </a:cubicBezTo>
                    <a:lnTo>
                      <a:pt x="2555" y="2423"/>
                    </a:lnTo>
                    <a:cubicBezTo>
                      <a:pt x="2516" y="2648"/>
                      <a:pt x="2436" y="2886"/>
                      <a:pt x="2343" y="3124"/>
                    </a:cubicBezTo>
                    <a:cubicBezTo>
                      <a:pt x="2251" y="3362"/>
                      <a:pt x="2132" y="3601"/>
                      <a:pt x="1986" y="3839"/>
                    </a:cubicBezTo>
                    <a:cubicBezTo>
                      <a:pt x="1841" y="4064"/>
                      <a:pt x="1695" y="4276"/>
                      <a:pt x="1523" y="4474"/>
                    </a:cubicBezTo>
                    <a:cubicBezTo>
                      <a:pt x="1351" y="4659"/>
                      <a:pt x="1166" y="4818"/>
                      <a:pt x="967" y="4951"/>
                    </a:cubicBezTo>
                    <a:cubicBezTo>
                      <a:pt x="927" y="4977"/>
                      <a:pt x="888" y="5017"/>
                      <a:pt x="874" y="5030"/>
                    </a:cubicBezTo>
                    <a:cubicBezTo>
                      <a:pt x="848" y="5056"/>
                      <a:pt x="835" y="5096"/>
                      <a:pt x="835" y="5136"/>
                    </a:cubicBezTo>
                    <a:cubicBezTo>
                      <a:pt x="835" y="5202"/>
                      <a:pt x="848" y="5242"/>
                      <a:pt x="901" y="5255"/>
                    </a:cubicBezTo>
                    <a:cubicBezTo>
                      <a:pt x="941" y="5281"/>
                      <a:pt x="980" y="5295"/>
                      <a:pt x="1020" y="5295"/>
                    </a:cubicBezTo>
                    <a:cubicBezTo>
                      <a:pt x="1073" y="5295"/>
                      <a:pt x="1126" y="5281"/>
                      <a:pt x="1166" y="5268"/>
                    </a:cubicBezTo>
                    <a:cubicBezTo>
                      <a:pt x="1218" y="5242"/>
                      <a:pt x="1258" y="5215"/>
                      <a:pt x="1311" y="5176"/>
                    </a:cubicBezTo>
                    <a:cubicBezTo>
                      <a:pt x="1470" y="5043"/>
                      <a:pt x="1642" y="4871"/>
                      <a:pt x="1854" y="4659"/>
                    </a:cubicBezTo>
                    <a:cubicBezTo>
                      <a:pt x="2052" y="4434"/>
                      <a:pt x="2251" y="4143"/>
                      <a:pt x="2449" y="3786"/>
                    </a:cubicBezTo>
                    <a:cubicBezTo>
                      <a:pt x="2529" y="3640"/>
                      <a:pt x="2608" y="3468"/>
                      <a:pt x="2688" y="3283"/>
                    </a:cubicBezTo>
                    <a:cubicBezTo>
                      <a:pt x="2754" y="3111"/>
                      <a:pt x="2820" y="2912"/>
                      <a:pt x="2886" y="2714"/>
                    </a:cubicBezTo>
                    <a:cubicBezTo>
                      <a:pt x="2939" y="2515"/>
                      <a:pt x="2979" y="2304"/>
                      <a:pt x="3018" y="2092"/>
                    </a:cubicBezTo>
                    <a:cubicBezTo>
                      <a:pt x="3058" y="1893"/>
                      <a:pt x="3071" y="1682"/>
                      <a:pt x="3071" y="1470"/>
                    </a:cubicBezTo>
                    <a:cubicBezTo>
                      <a:pt x="3071" y="1337"/>
                      <a:pt x="3045" y="1179"/>
                      <a:pt x="3005" y="1007"/>
                    </a:cubicBezTo>
                    <a:cubicBezTo>
                      <a:pt x="2966" y="834"/>
                      <a:pt x="2899" y="676"/>
                      <a:pt x="2780" y="530"/>
                    </a:cubicBezTo>
                    <a:cubicBezTo>
                      <a:pt x="2674" y="371"/>
                      <a:pt x="2529" y="252"/>
                      <a:pt x="2330" y="159"/>
                    </a:cubicBezTo>
                    <a:cubicBezTo>
                      <a:pt x="2132" y="54"/>
                      <a:pt x="1893" y="1"/>
                      <a:pt x="15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16"/>
            <p:cNvSpPr/>
            <p:nvPr/>
          </p:nvSpPr>
          <p:spPr>
            <a:xfrm>
              <a:off x="8675098" y="3951429"/>
              <a:ext cx="168247" cy="205586"/>
            </a:xfrm>
            <a:custGeom>
              <a:avLst/>
              <a:gdLst/>
              <a:ahLst/>
              <a:cxnLst/>
              <a:rect l="l" t="t" r="r" b="b"/>
              <a:pathLst>
                <a:path w="3456" h="4223" extrusionOk="0">
                  <a:moveTo>
                    <a:pt x="755" y="371"/>
                  </a:moveTo>
                  <a:cubicBezTo>
                    <a:pt x="861" y="371"/>
                    <a:pt x="954" y="411"/>
                    <a:pt x="1046" y="490"/>
                  </a:cubicBezTo>
                  <a:cubicBezTo>
                    <a:pt x="1139" y="570"/>
                    <a:pt x="1179" y="702"/>
                    <a:pt x="1179" y="887"/>
                  </a:cubicBezTo>
                  <a:cubicBezTo>
                    <a:pt x="1179" y="1073"/>
                    <a:pt x="1139" y="1218"/>
                    <a:pt x="1046" y="1311"/>
                  </a:cubicBezTo>
                  <a:cubicBezTo>
                    <a:pt x="967" y="1417"/>
                    <a:pt x="861" y="1470"/>
                    <a:pt x="729" y="1470"/>
                  </a:cubicBezTo>
                  <a:cubicBezTo>
                    <a:pt x="610" y="1470"/>
                    <a:pt x="517" y="1417"/>
                    <a:pt x="451" y="1311"/>
                  </a:cubicBezTo>
                  <a:cubicBezTo>
                    <a:pt x="385" y="1205"/>
                    <a:pt x="345" y="1086"/>
                    <a:pt x="345" y="940"/>
                  </a:cubicBezTo>
                  <a:cubicBezTo>
                    <a:pt x="345" y="834"/>
                    <a:pt x="358" y="742"/>
                    <a:pt x="385" y="662"/>
                  </a:cubicBezTo>
                  <a:cubicBezTo>
                    <a:pt x="424" y="596"/>
                    <a:pt x="451" y="530"/>
                    <a:pt x="491" y="490"/>
                  </a:cubicBezTo>
                  <a:cubicBezTo>
                    <a:pt x="530" y="437"/>
                    <a:pt x="583" y="411"/>
                    <a:pt x="623" y="398"/>
                  </a:cubicBezTo>
                  <a:cubicBezTo>
                    <a:pt x="676" y="371"/>
                    <a:pt x="716" y="371"/>
                    <a:pt x="755" y="371"/>
                  </a:cubicBezTo>
                  <a:close/>
                  <a:moveTo>
                    <a:pt x="2727" y="2806"/>
                  </a:moveTo>
                  <a:cubicBezTo>
                    <a:pt x="2807" y="2806"/>
                    <a:pt x="2886" y="2846"/>
                    <a:pt x="2966" y="2926"/>
                  </a:cubicBezTo>
                  <a:cubicBezTo>
                    <a:pt x="3058" y="2992"/>
                    <a:pt x="3098" y="3124"/>
                    <a:pt x="3098" y="3309"/>
                  </a:cubicBezTo>
                  <a:cubicBezTo>
                    <a:pt x="3098" y="3376"/>
                    <a:pt x="3085" y="3442"/>
                    <a:pt x="3071" y="3508"/>
                  </a:cubicBezTo>
                  <a:cubicBezTo>
                    <a:pt x="3058" y="3574"/>
                    <a:pt x="3032" y="3640"/>
                    <a:pt x="3005" y="3693"/>
                  </a:cubicBezTo>
                  <a:cubicBezTo>
                    <a:pt x="2966" y="3746"/>
                    <a:pt x="2926" y="3786"/>
                    <a:pt x="2873" y="3826"/>
                  </a:cubicBezTo>
                  <a:cubicBezTo>
                    <a:pt x="2833" y="3865"/>
                    <a:pt x="2767" y="3879"/>
                    <a:pt x="2688" y="3879"/>
                  </a:cubicBezTo>
                  <a:cubicBezTo>
                    <a:pt x="2608" y="3879"/>
                    <a:pt x="2542" y="3865"/>
                    <a:pt x="2489" y="3826"/>
                  </a:cubicBezTo>
                  <a:cubicBezTo>
                    <a:pt x="2449" y="3786"/>
                    <a:pt x="2410" y="3733"/>
                    <a:pt x="2383" y="3680"/>
                  </a:cubicBezTo>
                  <a:cubicBezTo>
                    <a:pt x="2343" y="3627"/>
                    <a:pt x="2330" y="3561"/>
                    <a:pt x="2317" y="3495"/>
                  </a:cubicBezTo>
                  <a:cubicBezTo>
                    <a:pt x="2317" y="3442"/>
                    <a:pt x="2304" y="3389"/>
                    <a:pt x="2304" y="3336"/>
                  </a:cubicBezTo>
                  <a:cubicBezTo>
                    <a:pt x="2304" y="3164"/>
                    <a:pt x="2343" y="3031"/>
                    <a:pt x="2423" y="2939"/>
                  </a:cubicBezTo>
                  <a:cubicBezTo>
                    <a:pt x="2516" y="2846"/>
                    <a:pt x="2608" y="2806"/>
                    <a:pt x="2727" y="2806"/>
                  </a:cubicBezTo>
                  <a:close/>
                  <a:moveTo>
                    <a:pt x="3032" y="1"/>
                  </a:moveTo>
                  <a:cubicBezTo>
                    <a:pt x="2992" y="1"/>
                    <a:pt x="2952" y="14"/>
                    <a:pt x="2913" y="54"/>
                  </a:cubicBezTo>
                  <a:cubicBezTo>
                    <a:pt x="2873" y="93"/>
                    <a:pt x="2846" y="146"/>
                    <a:pt x="2807" y="199"/>
                  </a:cubicBezTo>
                  <a:cubicBezTo>
                    <a:pt x="2767" y="252"/>
                    <a:pt x="2727" y="305"/>
                    <a:pt x="2688" y="371"/>
                  </a:cubicBezTo>
                  <a:cubicBezTo>
                    <a:pt x="2648" y="424"/>
                    <a:pt x="2595" y="464"/>
                    <a:pt x="2555" y="504"/>
                  </a:cubicBezTo>
                  <a:cubicBezTo>
                    <a:pt x="2502" y="530"/>
                    <a:pt x="2449" y="557"/>
                    <a:pt x="2383" y="570"/>
                  </a:cubicBezTo>
                  <a:cubicBezTo>
                    <a:pt x="2317" y="583"/>
                    <a:pt x="2264" y="583"/>
                    <a:pt x="2211" y="583"/>
                  </a:cubicBezTo>
                  <a:cubicBezTo>
                    <a:pt x="2052" y="583"/>
                    <a:pt x="1933" y="570"/>
                    <a:pt x="1827" y="543"/>
                  </a:cubicBezTo>
                  <a:cubicBezTo>
                    <a:pt x="1735" y="517"/>
                    <a:pt x="1642" y="477"/>
                    <a:pt x="1576" y="437"/>
                  </a:cubicBezTo>
                  <a:cubicBezTo>
                    <a:pt x="1510" y="398"/>
                    <a:pt x="1443" y="345"/>
                    <a:pt x="1391" y="305"/>
                  </a:cubicBezTo>
                  <a:cubicBezTo>
                    <a:pt x="1338" y="252"/>
                    <a:pt x="1285" y="212"/>
                    <a:pt x="1232" y="173"/>
                  </a:cubicBezTo>
                  <a:cubicBezTo>
                    <a:pt x="1179" y="120"/>
                    <a:pt x="1113" y="93"/>
                    <a:pt x="1033" y="67"/>
                  </a:cubicBezTo>
                  <a:cubicBezTo>
                    <a:pt x="967" y="27"/>
                    <a:pt x="874" y="14"/>
                    <a:pt x="755" y="14"/>
                  </a:cubicBezTo>
                  <a:cubicBezTo>
                    <a:pt x="663" y="14"/>
                    <a:pt x="570" y="40"/>
                    <a:pt x="477" y="80"/>
                  </a:cubicBezTo>
                  <a:cubicBezTo>
                    <a:pt x="398" y="120"/>
                    <a:pt x="318" y="186"/>
                    <a:pt x="239" y="265"/>
                  </a:cubicBezTo>
                  <a:cubicBezTo>
                    <a:pt x="173" y="345"/>
                    <a:pt x="120" y="437"/>
                    <a:pt x="67" y="557"/>
                  </a:cubicBezTo>
                  <a:cubicBezTo>
                    <a:pt x="27" y="662"/>
                    <a:pt x="1" y="795"/>
                    <a:pt x="1" y="940"/>
                  </a:cubicBezTo>
                  <a:cubicBezTo>
                    <a:pt x="1" y="1086"/>
                    <a:pt x="27" y="1205"/>
                    <a:pt x="67" y="1324"/>
                  </a:cubicBezTo>
                  <a:cubicBezTo>
                    <a:pt x="107" y="1430"/>
                    <a:pt x="160" y="1523"/>
                    <a:pt x="239" y="1589"/>
                  </a:cubicBezTo>
                  <a:cubicBezTo>
                    <a:pt x="305" y="1668"/>
                    <a:pt x="385" y="1721"/>
                    <a:pt x="477" y="1748"/>
                  </a:cubicBezTo>
                  <a:cubicBezTo>
                    <a:pt x="570" y="1787"/>
                    <a:pt x="649" y="1814"/>
                    <a:pt x="742" y="1814"/>
                  </a:cubicBezTo>
                  <a:cubicBezTo>
                    <a:pt x="848" y="1814"/>
                    <a:pt x="941" y="1787"/>
                    <a:pt x="1033" y="1748"/>
                  </a:cubicBezTo>
                  <a:cubicBezTo>
                    <a:pt x="1139" y="1695"/>
                    <a:pt x="1218" y="1629"/>
                    <a:pt x="1298" y="1549"/>
                  </a:cubicBezTo>
                  <a:cubicBezTo>
                    <a:pt x="1364" y="1456"/>
                    <a:pt x="1417" y="1364"/>
                    <a:pt x="1457" y="1245"/>
                  </a:cubicBezTo>
                  <a:cubicBezTo>
                    <a:pt x="1510" y="1126"/>
                    <a:pt x="1523" y="993"/>
                    <a:pt x="1523" y="861"/>
                  </a:cubicBezTo>
                  <a:cubicBezTo>
                    <a:pt x="1523" y="848"/>
                    <a:pt x="1523" y="834"/>
                    <a:pt x="1523" y="834"/>
                  </a:cubicBezTo>
                  <a:lnTo>
                    <a:pt x="1523" y="795"/>
                  </a:lnTo>
                  <a:cubicBezTo>
                    <a:pt x="1629" y="834"/>
                    <a:pt x="1735" y="861"/>
                    <a:pt x="1841" y="874"/>
                  </a:cubicBezTo>
                  <a:cubicBezTo>
                    <a:pt x="1933" y="887"/>
                    <a:pt x="2052" y="901"/>
                    <a:pt x="2198" y="901"/>
                  </a:cubicBezTo>
                  <a:lnTo>
                    <a:pt x="2304" y="901"/>
                  </a:lnTo>
                  <a:cubicBezTo>
                    <a:pt x="2330" y="887"/>
                    <a:pt x="2370" y="887"/>
                    <a:pt x="2410" y="874"/>
                  </a:cubicBezTo>
                  <a:lnTo>
                    <a:pt x="2410" y="874"/>
                  </a:lnTo>
                  <a:cubicBezTo>
                    <a:pt x="2410" y="887"/>
                    <a:pt x="2396" y="927"/>
                    <a:pt x="2343" y="1007"/>
                  </a:cubicBezTo>
                  <a:cubicBezTo>
                    <a:pt x="2304" y="1099"/>
                    <a:pt x="2238" y="1205"/>
                    <a:pt x="2171" y="1337"/>
                  </a:cubicBezTo>
                  <a:cubicBezTo>
                    <a:pt x="2092" y="1470"/>
                    <a:pt x="2013" y="1629"/>
                    <a:pt x="1920" y="1814"/>
                  </a:cubicBezTo>
                  <a:cubicBezTo>
                    <a:pt x="1814" y="1986"/>
                    <a:pt x="1721" y="2158"/>
                    <a:pt x="1629" y="2343"/>
                  </a:cubicBezTo>
                  <a:cubicBezTo>
                    <a:pt x="1523" y="2529"/>
                    <a:pt x="1430" y="2701"/>
                    <a:pt x="1338" y="2886"/>
                  </a:cubicBezTo>
                  <a:cubicBezTo>
                    <a:pt x="1245" y="3058"/>
                    <a:pt x="1166" y="3217"/>
                    <a:pt x="1086" y="3362"/>
                  </a:cubicBezTo>
                  <a:cubicBezTo>
                    <a:pt x="1020" y="3508"/>
                    <a:pt x="954" y="3627"/>
                    <a:pt x="914" y="3720"/>
                  </a:cubicBezTo>
                  <a:cubicBezTo>
                    <a:pt x="861" y="3812"/>
                    <a:pt x="835" y="3865"/>
                    <a:pt x="835" y="3879"/>
                  </a:cubicBezTo>
                  <a:cubicBezTo>
                    <a:pt x="835" y="3905"/>
                    <a:pt x="861" y="3945"/>
                    <a:pt x="888" y="3958"/>
                  </a:cubicBezTo>
                  <a:cubicBezTo>
                    <a:pt x="914" y="3984"/>
                    <a:pt x="954" y="3998"/>
                    <a:pt x="1020" y="3998"/>
                  </a:cubicBezTo>
                  <a:cubicBezTo>
                    <a:pt x="1086" y="3998"/>
                    <a:pt x="1139" y="3984"/>
                    <a:pt x="1166" y="3958"/>
                  </a:cubicBezTo>
                  <a:cubicBezTo>
                    <a:pt x="1205" y="3918"/>
                    <a:pt x="1232" y="3879"/>
                    <a:pt x="1258" y="3852"/>
                  </a:cubicBezTo>
                  <a:cubicBezTo>
                    <a:pt x="1271" y="3799"/>
                    <a:pt x="1324" y="3706"/>
                    <a:pt x="1391" y="3574"/>
                  </a:cubicBezTo>
                  <a:cubicBezTo>
                    <a:pt x="1443" y="3442"/>
                    <a:pt x="1536" y="3283"/>
                    <a:pt x="1629" y="3111"/>
                  </a:cubicBezTo>
                  <a:cubicBezTo>
                    <a:pt x="1721" y="2926"/>
                    <a:pt x="1827" y="2727"/>
                    <a:pt x="1933" y="2515"/>
                  </a:cubicBezTo>
                  <a:lnTo>
                    <a:pt x="2291" y="1854"/>
                  </a:lnTo>
                  <a:cubicBezTo>
                    <a:pt x="2410" y="1642"/>
                    <a:pt x="2516" y="1417"/>
                    <a:pt x="2621" y="1218"/>
                  </a:cubicBezTo>
                  <a:cubicBezTo>
                    <a:pt x="2741" y="1007"/>
                    <a:pt x="2833" y="834"/>
                    <a:pt x="2913" y="662"/>
                  </a:cubicBezTo>
                  <a:cubicBezTo>
                    <a:pt x="3005" y="504"/>
                    <a:pt x="3071" y="371"/>
                    <a:pt x="3124" y="265"/>
                  </a:cubicBezTo>
                  <a:cubicBezTo>
                    <a:pt x="3177" y="159"/>
                    <a:pt x="3204" y="107"/>
                    <a:pt x="3204" y="93"/>
                  </a:cubicBezTo>
                  <a:cubicBezTo>
                    <a:pt x="3204" y="80"/>
                    <a:pt x="3191" y="54"/>
                    <a:pt x="3164" y="27"/>
                  </a:cubicBezTo>
                  <a:cubicBezTo>
                    <a:pt x="3151" y="1"/>
                    <a:pt x="3111" y="1"/>
                    <a:pt x="3032" y="1"/>
                  </a:cubicBezTo>
                  <a:close/>
                  <a:moveTo>
                    <a:pt x="2741" y="2462"/>
                  </a:moveTo>
                  <a:cubicBezTo>
                    <a:pt x="2621" y="2462"/>
                    <a:pt x="2516" y="2489"/>
                    <a:pt x="2423" y="2529"/>
                  </a:cubicBezTo>
                  <a:cubicBezTo>
                    <a:pt x="2330" y="2568"/>
                    <a:pt x="2251" y="2634"/>
                    <a:pt x="2185" y="2714"/>
                  </a:cubicBezTo>
                  <a:cubicBezTo>
                    <a:pt x="2118" y="2793"/>
                    <a:pt x="2066" y="2886"/>
                    <a:pt x="2026" y="2992"/>
                  </a:cubicBezTo>
                  <a:cubicBezTo>
                    <a:pt x="1986" y="3098"/>
                    <a:pt x="1960" y="3217"/>
                    <a:pt x="1960" y="3349"/>
                  </a:cubicBezTo>
                  <a:cubicBezTo>
                    <a:pt x="1960" y="3468"/>
                    <a:pt x="1986" y="3574"/>
                    <a:pt x="2013" y="3680"/>
                  </a:cubicBezTo>
                  <a:cubicBezTo>
                    <a:pt x="2052" y="3773"/>
                    <a:pt x="2092" y="3865"/>
                    <a:pt x="2158" y="3958"/>
                  </a:cubicBezTo>
                  <a:cubicBezTo>
                    <a:pt x="2211" y="4037"/>
                    <a:pt x="2291" y="4104"/>
                    <a:pt x="2383" y="4143"/>
                  </a:cubicBezTo>
                  <a:cubicBezTo>
                    <a:pt x="2476" y="4196"/>
                    <a:pt x="2582" y="4223"/>
                    <a:pt x="2701" y="4223"/>
                  </a:cubicBezTo>
                  <a:cubicBezTo>
                    <a:pt x="2939" y="4223"/>
                    <a:pt x="3124" y="4143"/>
                    <a:pt x="3257" y="3984"/>
                  </a:cubicBezTo>
                  <a:cubicBezTo>
                    <a:pt x="3389" y="3826"/>
                    <a:pt x="3455" y="3601"/>
                    <a:pt x="3455" y="3336"/>
                  </a:cubicBezTo>
                  <a:cubicBezTo>
                    <a:pt x="3455" y="3217"/>
                    <a:pt x="3442" y="3098"/>
                    <a:pt x="3416" y="3005"/>
                  </a:cubicBezTo>
                  <a:cubicBezTo>
                    <a:pt x="3389" y="2899"/>
                    <a:pt x="3349" y="2806"/>
                    <a:pt x="3283" y="2727"/>
                  </a:cubicBezTo>
                  <a:cubicBezTo>
                    <a:pt x="3230" y="2634"/>
                    <a:pt x="3151" y="2581"/>
                    <a:pt x="3058" y="2529"/>
                  </a:cubicBezTo>
                  <a:cubicBezTo>
                    <a:pt x="2979" y="2489"/>
                    <a:pt x="2860" y="2462"/>
                    <a:pt x="2741" y="24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41843" y="4519733"/>
              <a:ext cx="162405" cy="141179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966680" y="-160396"/>
            <a:ext cx="5464293" cy="5464293"/>
          </a:xfrm>
          <a:custGeom>
            <a:avLst/>
            <a:gdLst/>
            <a:ahLst/>
            <a:cxnLst/>
            <a:rect l="l" t="t" r="r" b="b"/>
            <a:pathLst>
              <a:path w="79637" h="79637" extrusionOk="0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0027" y="2130900"/>
            <a:ext cx="425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123377" y="13178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85977" y="3112225"/>
            <a:ext cx="2825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265787" y="289288"/>
            <a:ext cx="8372596" cy="4613490"/>
            <a:chOff x="265787" y="289288"/>
            <a:chExt cx="8372596" cy="4613490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361854" y="451658"/>
              <a:ext cx="721026" cy="252610"/>
              <a:chOff x="2109963" y="768908"/>
              <a:chExt cx="818604" cy="286796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2109963" y="768908"/>
                <a:ext cx="177804" cy="286796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5189" extrusionOk="0">
                    <a:moveTo>
                      <a:pt x="1668" y="0"/>
                    </a:moveTo>
                    <a:cubicBezTo>
                      <a:pt x="1416" y="0"/>
                      <a:pt x="1191" y="53"/>
                      <a:pt x="1006" y="146"/>
                    </a:cubicBezTo>
                    <a:cubicBezTo>
                      <a:pt x="808" y="252"/>
                      <a:pt x="649" y="371"/>
                      <a:pt x="516" y="516"/>
                    </a:cubicBezTo>
                    <a:cubicBezTo>
                      <a:pt x="384" y="649"/>
                      <a:pt x="278" y="808"/>
                      <a:pt x="212" y="953"/>
                    </a:cubicBezTo>
                    <a:cubicBezTo>
                      <a:pt x="146" y="1099"/>
                      <a:pt x="106" y="1231"/>
                      <a:pt x="106" y="1324"/>
                    </a:cubicBezTo>
                    <a:cubicBezTo>
                      <a:pt x="106" y="1337"/>
                      <a:pt x="119" y="1363"/>
                      <a:pt x="119" y="1416"/>
                    </a:cubicBezTo>
                    <a:cubicBezTo>
                      <a:pt x="119" y="1456"/>
                      <a:pt x="133" y="1496"/>
                      <a:pt x="146" y="1535"/>
                    </a:cubicBezTo>
                    <a:cubicBezTo>
                      <a:pt x="172" y="1575"/>
                      <a:pt x="199" y="1615"/>
                      <a:pt x="239" y="1655"/>
                    </a:cubicBezTo>
                    <a:cubicBezTo>
                      <a:pt x="278" y="1681"/>
                      <a:pt x="331" y="1694"/>
                      <a:pt x="397" y="1694"/>
                    </a:cubicBezTo>
                    <a:cubicBezTo>
                      <a:pt x="503" y="1694"/>
                      <a:pt x="583" y="1668"/>
                      <a:pt x="649" y="1615"/>
                    </a:cubicBezTo>
                    <a:cubicBezTo>
                      <a:pt x="715" y="1562"/>
                      <a:pt x="741" y="1496"/>
                      <a:pt x="741" y="1416"/>
                    </a:cubicBezTo>
                    <a:cubicBezTo>
                      <a:pt x="741" y="1377"/>
                      <a:pt x="728" y="1337"/>
                      <a:pt x="715" y="1324"/>
                    </a:cubicBezTo>
                    <a:cubicBezTo>
                      <a:pt x="702" y="1284"/>
                      <a:pt x="689" y="1271"/>
                      <a:pt x="662" y="1244"/>
                    </a:cubicBezTo>
                    <a:lnTo>
                      <a:pt x="622" y="1178"/>
                    </a:lnTo>
                    <a:cubicBezTo>
                      <a:pt x="609" y="1152"/>
                      <a:pt x="596" y="1125"/>
                      <a:pt x="596" y="1099"/>
                    </a:cubicBezTo>
                    <a:cubicBezTo>
                      <a:pt x="596" y="1072"/>
                      <a:pt x="622" y="1019"/>
                      <a:pt x="662" y="940"/>
                    </a:cubicBezTo>
                    <a:cubicBezTo>
                      <a:pt x="715" y="847"/>
                      <a:pt x="781" y="768"/>
                      <a:pt x="874" y="688"/>
                    </a:cubicBezTo>
                    <a:cubicBezTo>
                      <a:pt x="953" y="609"/>
                      <a:pt x="1059" y="530"/>
                      <a:pt x="1191" y="477"/>
                    </a:cubicBezTo>
                    <a:cubicBezTo>
                      <a:pt x="1311" y="410"/>
                      <a:pt x="1456" y="371"/>
                      <a:pt x="1602" y="371"/>
                    </a:cubicBezTo>
                    <a:cubicBezTo>
                      <a:pt x="1761" y="371"/>
                      <a:pt x="1906" y="397"/>
                      <a:pt x="2012" y="463"/>
                    </a:cubicBezTo>
                    <a:cubicBezTo>
                      <a:pt x="2131" y="516"/>
                      <a:pt x="2224" y="583"/>
                      <a:pt x="2290" y="675"/>
                    </a:cubicBezTo>
                    <a:cubicBezTo>
                      <a:pt x="2356" y="755"/>
                      <a:pt x="2409" y="847"/>
                      <a:pt x="2436" y="953"/>
                    </a:cubicBezTo>
                    <a:cubicBezTo>
                      <a:pt x="2462" y="1059"/>
                      <a:pt x="2489" y="1152"/>
                      <a:pt x="2489" y="1244"/>
                    </a:cubicBezTo>
                    <a:cubicBezTo>
                      <a:pt x="2489" y="1456"/>
                      <a:pt x="2449" y="1668"/>
                      <a:pt x="2369" y="1893"/>
                    </a:cubicBezTo>
                    <a:cubicBezTo>
                      <a:pt x="2290" y="2131"/>
                      <a:pt x="2184" y="2356"/>
                      <a:pt x="2065" y="2594"/>
                    </a:cubicBezTo>
                    <a:cubicBezTo>
                      <a:pt x="1946" y="2819"/>
                      <a:pt x="1800" y="3044"/>
                      <a:pt x="1628" y="3283"/>
                    </a:cubicBezTo>
                    <a:cubicBezTo>
                      <a:pt x="1469" y="3508"/>
                      <a:pt x="1297" y="3719"/>
                      <a:pt x="1125" y="3918"/>
                    </a:cubicBezTo>
                    <a:cubicBezTo>
                      <a:pt x="953" y="4116"/>
                      <a:pt x="781" y="4302"/>
                      <a:pt x="609" y="4474"/>
                    </a:cubicBezTo>
                    <a:cubicBezTo>
                      <a:pt x="437" y="4633"/>
                      <a:pt x="278" y="4778"/>
                      <a:pt x="133" y="4884"/>
                    </a:cubicBezTo>
                    <a:cubicBezTo>
                      <a:pt x="93" y="4910"/>
                      <a:pt x="66" y="4937"/>
                      <a:pt x="40" y="4963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69"/>
                      <a:pt x="14" y="5109"/>
                      <a:pt x="40" y="5135"/>
                    </a:cubicBezTo>
                    <a:cubicBezTo>
                      <a:pt x="66" y="5175"/>
                      <a:pt x="119" y="5188"/>
                      <a:pt x="186" y="5188"/>
                    </a:cubicBezTo>
                    <a:cubicBezTo>
                      <a:pt x="239" y="5188"/>
                      <a:pt x="291" y="5188"/>
                      <a:pt x="344" y="5162"/>
                    </a:cubicBezTo>
                    <a:cubicBezTo>
                      <a:pt x="384" y="5149"/>
                      <a:pt x="424" y="5122"/>
                      <a:pt x="437" y="5109"/>
                    </a:cubicBezTo>
                    <a:lnTo>
                      <a:pt x="1509" y="5109"/>
                    </a:lnTo>
                    <a:cubicBezTo>
                      <a:pt x="1641" y="5109"/>
                      <a:pt x="1761" y="5122"/>
                      <a:pt x="1893" y="5122"/>
                    </a:cubicBezTo>
                    <a:lnTo>
                      <a:pt x="2674" y="5122"/>
                    </a:lnTo>
                    <a:cubicBezTo>
                      <a:pt x="2700" y="5122"/>
                      <a:pt x="2727" y="5122"/>
                      <a:pt x="2766" y="5096"/>
                    </a:cubicBezTo>
                    <a:cubicBezTo>
                      <a:pt x="2806" y="5069"/>
                      <a:pt x="2833" y="5043"/>
                      <a:pt x="2859" y="4990"/>
                    </a:cubicBezTo>
                    <a:cubicBezTo>
                      <a:pt x="2978" y="4791"/>
                      <a:pt x="3058" y="4646"/>
                      <a:pt x="3124" y="4553"/>
                    </a:cubicBezTo>
                    <a:cubicBezTo>
                      <a:pt x="3177" y="4460"/>
                      <a:pt x="3216" y="4394"/>
                      <a:pt x="3216" y="4355"/>
                    </a:cubicBezTo>
                    <a:cubicBezTo>
                      <a:pt x="3216" y="4302"/>
                      <a:pt x="3190" y="4262"/>
                      <a:pt x="3150" y="4249"/>
                    </a:cubicBezTo>
                    <a:cubicBezTo>
                      <a:pt x="3111" y="4235"/>
                      <a:pt x="3071" y="4222"/>
                      <a:pt x="3031" y="4222"/>
                    </a:cubicBezTo>
                    <a:cubicBezTo>
                      <a:pt x="2965" y="4222"/>
                      <a:pt x="2925" y="4235"/>
                      <a:pt x="2899" y="4275"/>
                    </a:cubicBezTo>
                    <a:cubicBezTo>
                      <a:pt x="2872" y="4302"/>
                      <a:pt x="2846" y="4328"/>
                      <a:pt x="2819" y="4355"/>
                    </a:cubicBezTo>
                    <a:lnTo>
                      <a:pt x="2661" y="4619"/>
                    </a:lnTo>
                    <a:cubicBezTo>
                      <a:pt x="2621" y="4659"/>
                      <a:pt x="2594" y="4699"/>
                      <a:pt x="2568" y="4712"/>
                    </a:cubicBezTo>
                    <a:cubicBezTo>
                      <a:pt x="2555" y="4725"/>
                      <a:pt x="2528" y="4738"/>
                      <a:pt x="2489" y="4738"/>
                    </a:cubicBezTo>
                    <a:lnTo>
                      <a:pt x="2250" y="4738"/>
                    </a:lnTo>
                    <a:cubicBezTo>
                      <a:pt x="2131" y="4738"/>
                      <a:pt x="1972" y="4738"/>
                      <a:pt x="1800" y="4725"/>
                    </a:cubicBezTo>
                    <a:lnTo>
                      <a:pt x="1284" y="4725"/>
                    </a:lnTo>
                    <a:cubicBezTo>
                      <a:pt x="1099" y="4725"/>
                      <a:pt x="953" y="4712"/>
                      <a:pt x="821" y="4712"/>
                    </a:cubicBezTo>
                    <a:cubicBezTo>
                      <a:pt x="940" y="4593"/>
                      <a:pt x="1072" y="4460"/>
                      <a:pt x="1231" y="4302"/>
                    </a:cubicBezTo>
                    <a:cubicBezTo>
                      <a:pt x="1377" y="4143"/>
                      <a:pt x="1536" y="3971"/>
                      <a:pt x="1694" y="3785"/>
                    </a:cubicBezTo>
                    <a:cubicBezTo>
                      <a:pt x="1853" y="3600"/>
                      <a:pt x="1999" y="3402"/>
                      <a:pt x="2144" y="3190"/>
                    </a:cubicBezTo>
                    <a:cubicBezTo>
                      <a:pt x="2303" y="2978"/>
                      <a:pt x="2436" y="2766"/>
                      <a:pt x="2555" y="2555"/>
                    </a:cubicBezTo>
                    <a:cubicBezTo>
                      <a:pt x="2674" y="2343"/>
                      <a:pt x="2766" y="2118"/>
                      <a:pt x="2833" y="1906"/>
                    </a:cubicBezTo>
                    <a:cubicBezTo>
                      <a:pt x="2912" y="1681"/>
                      <a:pt x="2952" y="1469"/>
                      <a:pt x="2952" y="1258"/>
                    </a:cubicBezTo>
                    <a:cubicBezTo>
                      <a:pt x="2952" y="1085"/>
                      <a:pt x="2925" y="927"/>
                      <a:pt x="2872" y="781"/>
                    </a:cubicBezTo>
                    <a:cubicBezTo>
                      <a:pt x="2833" y="622"/>
                      <a:pt x="2753" y="490"/>
                      <a:pt x="2661" y="371"/>
                    </a:cubicBezTo>
                    <a:cubicBezTo>
                      <a:pt x="2555" y="252"/>
                      <a:pt x="2422" y="172"/>
                      <a:pt x="2264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2304514" y="857395"/>
                <a:ext cx="109821" cy="109766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986" extrusionOk="0">
                    <a:moveTo>
                      <a:pt x="994" y="1"/>
                    </a:moveTo>
                    <a:cubicBezTo>
                      <a:pt x="927" y="1"/>
                      <a:pt x="888" y="27"/>
                      <a:pt x="848" y="67"/>
                    </a:cubicBezTo>
                    <a:cubicBezTo>
                      <a:pt x="808" y="93"/>
                      <a:pt x="795" y="146"/>
                      <a:pt x="795" y="186"/>
                    </a:cubicBezTo>
                    <a:cubicBezTo>
                      <a:pt x="795" y="252"/>
                      <a:pt x="795" y="345"/>
                      <a:pt x="795" y="451"/>
                    </a:cubicBezTo>
                    <a:cubicBezTo>
                      <a:pt x="808" y="557"/>
                      <a:pt x="808" y="676"/>
                      <a:pt x="808" y="808"/>
                    </a:cubicBezTo>
                    <a:lnTo>
                      <a:pt x="173" y="808"/>
                    </a:lnTo>
                    <a:cubicBezTo>
                      <a:pt x="133" y="808"/>
                      <a:pt x="94" y="821"/>
                      <a:pt x="67" y="861"/>
                    </a:cubicBezTo>
                    <a:cubicBezTo>
                      <a:pt x="27" y="887"/>
                      <a:pt x="1" y="940"/>
                      <a:pt x="1" y="1007"/>
                    </a:cubicBezTo>
                    <a:cubicBezTo>
                      <a:pt x="1" y="1073"/>
                      <a:pt x="27" y="1126"/>
                      <a:pt x="67" y="1165"/>
                    </a:cubicBezTo>
                    <a:cubicBezTo>
                      <a:pt x="107" y="1192"/>
                      <a:pt x="133" y="1205"/>
                      <a:pt x="173" y="1205"/>
                    </a:cubicBezTo>
                    <a:cubicBezTo>
                      <a:pt x="226" y="1205"/>
                      <a:pt x="305" y="1205"/>
                      <a:pt x="424" y="1192"/>
                    </a:cubicBezTo>
                    <a:lnTo>
                      <a:pt x="795" y="1192"/>
                    </a:lnTo>
                    <a:cubicBezTo>
                      <a:pt x="795" y="1298"/>
                      <a:pt x="782" y="1417"/>
                      <a:pt x="782" y="1536"/>
                    </a:cubicBezTo>
                    <a:cubicBezTo>
                      <a:pt x="782" y="1655"/>
                      <a:pt x="782" y="1761"/>
                      <a:pt x="782" y="1827"/>
                    </a:cubicBezTo>
                    <a:cubicBezTo>
                      <a:pt x="782" y="1854"/>
                      <a:pt x="795" y="1893"/>
                      <a:pt x="821" y="1933"/>
                    </a:cubicBezTo>
                    <a:cubicBezTo>
                      <a:pt x="861" y="1959"/>
                      <a:pt x="914" y="1986"/>
                      <a:pt x="980" y="1986"/>
                    </a:cubicBezTo>
                    <a:cubicBezTo>
                      <a:pt x="1060" y="1986"/>
                      <a:pt x="1113" y="1959"/>
                      <a:pt x="1139" y="1933"/>
                    </a:cubicBezTo>
                    <a:cubicBezTo>
                      <a:pt x="1179" y="1880"/>
                      <a:pt x="1192" y="1854"/>
                      <a:pt x="1192" y="1827"/>
                    </a:cubicBezTo>
                    <a:lnTo>
                      <a:pt x="1192" y="1192"/>
                    </a:lnTo>
                    <a:lnTo>
                      <a:pt x="1801" y="1192"/>
                    </a:lnTo>
                    <a:cubicBezTo>
                      <a:pt x="1854" y="1192"/>
                      <a:pt x="1894" y="1165"/>
                      <a:pt x="1920" y="1139"/>
                    </a:cubicBezTo>
                    <a:cubicBezTo>
                      <a:pt x="1960" y="1099"/>
                      <a:pt x="1986" y="1046"/>
                      <a:pt x="1986" y="980"/>
                    </a:cubicBezTo>
                    <a:cubicBezTo>
                      <a:pt x="1986" y="901"/>
                      <a:pt x="1973" y="848"/>
                      <a:pt x="1933" y="821"/>
                    </a:cubicBezTo>
                    <a:cubicBezTo>
                      <a:pt x="1907" y="795"/>
                      <a:pt x="1880" y="782"/>
                      <a:pt x="1854" y="782"/>
                    </a:cubicBezTo>
                    <a:cubicBezTo>
                      <a:pt x="1774" y="782"/>
                      <a:pt x="1669" y="782"/>
                      <a:pt x="1563" y="795"/>
                    </a:cubicBezTo>
                    <a:cubicBezTo>
                      <a:pt x="1457" y="808"/>
                      <a:pt x="1338" y="808"/>
                      <a:pt x="1192" y="808"/>
                    </a:cubicBezTo>
                    <a:lnTo>
                      <a:pt x="1192" y="464"/>
                    </a:lnTo>
                    <a:cubicBezTo>
                      <a:pt x="1205" y="345"/>
                      <a:pt x="1205" y="252"/>
                      <a:pt x="1205" y="186"/>
                    </a:cubicBezTo>
                    <a:cubicBezTo>
                      <a:pt x="1205" y="146"/>
                      <a:pt x="1179" y="93"/>
                      <a:pt x="1152" y="67"/>
                    </a:cubicBezTo>
                    <a:cubicBezTo>
                      <a:pt x="1113" y="27"/>
                      <a:pt x="1060" y="1"/>
                      <a:pt x="9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428871" y="768908"/>
                <a:ext cx="177085" cy="28679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5189" extrusionOk="0">
                    <a:moveTo>
                      <a:pt x="1669" y="0"/>
                    </a:moveTo>
                    <a:cubicBezTo>
                      <a:pt x="1417" y="0"/>
                      <a:pt x="1192" y="53"/>
                      <a:pt x="994" y="146"/>
                    </a:cubicBezTo>
                    <a:cubicBezTo>
                      <a:pt x="808" y="252"/>
                      <a:pt x="636" y="371"/>
                      <a:pt x="504" y="516"/>
                    </a:cubicBezTo>
                    <a:cubicBezTo>
                      <a:pt x="371" y="649"/>
                      <a:pt x="279" y="808"/>
                      <a:pt x="213" y="953"/>
                    </a:cubicBezTo>
                    <a:cubicBezTo>
                      <a:pt x="146" y="1099"/>
                      <a:pt x="107" y="1231"/>
                      <a:pt x="107" y="1324"/>
                    </a:cubicBezTo>
                    <a:cubicBezTo>
                      <a:pt x="107" y="1337"/>
                      <a:pt x="107" y="1363"/>
                      <a:pt x="120" y="1416"/>
                    </a:cubicBezTo>
                    <a:cubicBezTo>
                      <a:pt x="120" y="1456"/>
                      <a:pt x="133" y="1496"/>
                      <a:pt x="146" y="1535"/>
                    </a:cubicBezTo>
                    <a:cubicBezTo>
                      <a:pt x="160" y="1575"/>
                      <a:pt x="199" y="1615"/>
                      <a:pt x="226" y="1655"/>
                    </a:cubicBezTo>
                    <a:cubicBezTo>
                      <a:pt x="279" y="1681"/>
                      <a:pt x="332" y="1694"/>
                      <a:pt x="398" y="1694"/>
                    </a:cubicBezTo>
                    <a:cubicBezTo>
                      <a:pt x="504" y="1694"/>
                      <a:pt x="583" y="1668"/>
                      <a:pt x="649" y="1615"/>
                    </a:cubicBezTo>
                    <a:cubicBezTo>
                      <a:pt x="702" y="1562"/>
                      <a:pt x="742" y="1496"/>
                      <a:pt x="742" y="1416"/>
                    </a:cubicBezTo>
                    <a:cubicBezTo>
                      <a:pt x="742" y="1377"/>
                      <a:pt x="729" y="1337"/>
                      <a:pt x="716" y="1324"/>
                    </a:cubicBezTo>
                    <a:cubicBezTo>
                      <a:pt x="702" y="1284"/>
                      <a:pt x="689" y="1271"/>
                      <a:pt x="663" y="1244"/>
                    </a:cubicBezTo>
                    <a:lnTo>
                      <a:pt x="610" y="1178"/>
                    </a:lnTo>
                    <a:cubicBezTo>
                      <a:pt x="596" y="1152"/>
                      <a:pt x="596" y="1125"/>
                      <a:pt x="596" y="1099"/>
                    </a:cubicBezTo>
                    <a:cubicBezTo>
                      <a:pt x="596" y="1072"/>
                      <a:pt x="623" y="1019"/>
                      <a:pt x="663" y="940"/>
                    </a:cubicBezTo>
                    <a:cubicBezTo>
                      <a:pt x="716" y="847"/>
                      <a:pt x="782" y="768"/>
                      <a:pt x="861" y="688"/>
                    </a:cubicBezTo>
                    <a:cubicBezTo>
                      <a:pt x="954" y="609"/>
                      <a:pt x="1060" y="530"/>
                      <a:pt x="1179" y="477"/>
                    </a:cubicBezTo>
                    <a:cubicBezTo>
                      <a:pt x="1311" y="410"/>
                      <a:pt x="1444" y="371"/>
                      <a:pt x="1602" y="371"/>
                    </a:cubicBezTo>
                    <a:cubicBezTo>
                      <a:pt x="1761" y="371"/>
                      <a:pt x="1894" y="397"/>
                      <a:pt x="2013" y="463"/>
                    </a:cubicBezTo>
                    <a:cubicBezTo>
                      <a:pt x="2119" y="516"/>
                      <a:pt x="2211" y="583"/>
                      <a:pt x="2277" y="675"/>
                    </a:cubicBezTo>
                    <a:cubicBezTo>
                      <a:pt x="2357" y="755"/>
                      <a:pt x="2396" y="847"/>
                      <a:pt x="2423" y="953"/>
                    </a:cubicBezTo>
                    <a:cubicBezTo>
                      <a:pt x="2463" y="1059"/>
                      <a:pt x="2476" y="1152"/>
                      <a:pt x="2476" y="1244"/>
                    </a:cubicBezTo>
                    <a:cubicBezTo>
                      <a:pt x="2476" y="1456"/>
                      <a:pt x="2436" y="1668"/>
                      <a:pt x="2357" y="1893"/>
                    </a:cubicBezTo>
                    <a:cubicBezTo>
                      <a:pt x="2291" y="2131"/>
                      <a:pt x="2185" y="2356"/>
                      <a:pt x="2052" y="2594"/>
                    </a:cubicBezTo>
                    <a:cubicBezTo>
                      <a:pt x="1933" y="2819"/>
                      <a:pt x="1788" y="3044"/>
                      <a:pt x="1629" y="3283"/>
                    </a:cubicBezTo>
                    <a:cubicBezTo>
                      <a:pt x="1470" y="3508"/>
                      <a:pt x="1298" y="3719"/>
                      <a:pt x="1126" y="3918"/>
                    </a:cubicBezTo>
                    <a:cubicBezTo>
                      <a:pt x="954" y="4116"/>
                      <a:pt x="769" y="4302"/>
                      <a:pt x="596" y="4474"/>
                    </a:cubicBezTo>
                    <a:cubicBezTo>
                      <a:pt x="424" y="4633"/>
                      <a:pt x="266" y="4778"/>
                      <a:pt x="120" y="4884"/>
                    </a:cubicBezTo>
                    <a:cubicBezTo>
                      <a:pt x="94" y="4910"/>
                      <a:pt x="67" y="4937"/>
                      <a:pt x="27" y="4963"/>
                    </a:cubicBezTo>
                    <a:cubicBezTo>
                      <a:pt x="14" y="4977"/>
                      <a:pt x="1" y="5003"/>
                      <a:pt x="1" y="5043"/>
                    </a:cubicBezTo>
                    <a:cubicBezTo>
                      <a:pt x="1" y="5069"/>
                      <a:pt x="14" y="5109"/>
                      <a:pt x="27" y="5135"/>
                    </a:cubicBezTo>
                    <a:cubicBezTo>
                      <a:pt x="67" y="5175"/>
                      <a:pt x="107" y="5188"/>
                      <a:pt x="173" y="5188"/>
                    </a:cubicBezTo>
                    <a:cubicBezTo>
                      <a:pt x="239" y="5188"/>
                      <a:pt x="292" y="5188"/>
                      <a:pt x="332" y="5162"/>
                    </a:cubicBezTo>
                    <a:cubicBezTo>
                      <a:pt x="385" y="5149"/>
                      <a:pt x="424" y="5122"/>
                      <a:pt x="438" y="5109"/>
                    </a:cubicBezTo>
                    <a:lnTo>
                      <a:pt x="1510" y="5109"/>
                    </a:lnTo>
                    <a:cubicBezTo>
                      <a:pt x="1642" y="5109"/>
                      <a:pt x="1761" y="5122"/>
                      <a:pt x="1880" y="5122"/>
                    </a:cubicBezTo>
                    <a:lnTo>
                      <a:pt x="2674" y="5122"/>
                    </a:lnTo>
                    <a:cubicBezTo>
                      <a:pt x="2688" y="5122"/>
                      <a:pt x="2714" y="5122"/>
                      <a:pt x="2754" y="5096"/>
                    </a:cubicBezTo>
                    <a:cubicBezTo>
                      <a:pt x="2794" y="5069"/>
                      <a:pt x="2833" y="5043"/>
                      <a:pt x="2860" y="4990"/>
                    </a:cubicBezTo>
                    <a:cubicBezTo>
                      <a:pt x="2966" y="4791"/>
                      <a:pt x="3058" y="4646"/>
                      <a:pt x="3111" y="4553"/>
                    </a:cubicBezTo>
                    <a:cubicBezTo>
                      <a:pt x="3177" y="4460"/>
                      <a:pt x="3204" y="4394"/>
                      <a:pt x="3204" y="4355"/>
                    </a:cubicBezTo>
                    <a:cubicBezTo>
                      <a:pt x="3204" y="4302"/>
                      <a:pt x="3191" y="4262"/>
                      <a:pt x="3151" y="4249"/>
                    </a:cubicBezTo>
                    <a:cubicBezTo>
                      <a:pt x="3111" y="4235"/>
                      <a:pt x="3071" y="4222"/>
                      <a:pt x="3019" y="4222"/>
                    </a:cubicBezTo>
                    <a:cubicBezTo>
                      <a:pt x="2966" y="4222"/>
                      <a:pt x="2926" y="4235"/>
                      <a:pt x="2886" y="4275"/>
                    </a:cubicBezTo>
                    <a:cubicBezTo>
                      <a:pt x="2860" y="4302"/>
                      <a:pt x="2833" y="4328"/>
                      <a:pt x="2820" y="4355"/>
                    </a:cubicBezTo>
                    <a:lnTo>
                      <a:pt x="2648" y="4619"/>
                    </a:lnTo>
                    <a:cubicBezTo>
                      <a:pt x="2621" y="4659"/>
                      <a:pt x="2595" y="4699"/>
                      <a:pt x="2569" y="4712"/>
                    </a:cubicBezTo>
                    <a:cubicBezTo>
                      <a:pt x="2542" y="4725"/>
                      <a:pt x="2516" y="4738"/>
                      <a:pt x="2489" y="4738"/>
                    </a:cubicBezTo>
                    <a:lnTo>
                      <a:pt x="2251" y="4738"/>
                    </a:lnTo>
                    <a:cubicBezTo>
                      <a:pt x="2119" y="4738"/>
                      <a:pt x="1973" y="4738"/>
                      <a:pt x="1801" y="4725"/>
                    </a:cubicBezTo>
                    <a:lnTo>
                      <a:pt x="1271" y="4725"/>
                    </a:lnTo>
                    <a:cubicBezTo>
                      <a:pt x="1099" y="4725"/>
                      <a:pt x="941" y="4712"/>
                      <a:pt x="821" y="4712"/>
                    </a:cubicBezTo>
                    <a:cubicBezTo>
                      <a:pt x="941" y="4593"/>
                      <a:pt x="1073" y="4460"/>
                      <a:pt x="1232" y="4302"/>
                    </a:cubicBezTo>
                    <a:cubicBezTo>
                      <a:pt x="1377" y="4143"/>
                      <a:pt x="1536" y="3971"/>
                      <a:pt x="1682" y="3785"/>
                    </a:cubicBezTo>
                    <a:cubicBezTo>
                      <a:pt x="1841" y="3600"/>
                      <a:pt x="1999" y="3402"/>
                      <a:pt x="2145" y="3190"/>
                    </a:cubicBezTo>
                    <a:cubicBezTo>
                      <a:pt x="2291" y="2978"/>
                      <a:pt x="2436" y="2766"/>
                      <a:pt x="2542" y="2555"/>
                    </a:cubicBezTo>
                    <a:cubicBezTo>
                      <a:pt x="2661" y="2343"/>
                      <a:pt x="2754" y="2118"/>
                      <a:pt x="2833" y="1906"/>
                    </a:cubicBezTo>
                    <a:cubicBezTo>
                      <a:pt x="2899" y="1681"/>
                      <a:pt x="2939" y="1469"/>
                      <a:pt x="2939" y="1258"/>
                    </a:cubicBezTo>
                    <a:cubicBezTo>
                      <a:pt x="2939" y="1085"/>
                      <a:pt x="2913" y="927"/>
                      <a:pt x="2873" y="781"/>
                    </a:cubicBezTo>
                    <a:cubicBezTo>
                      <a:pt x="2833" y="622"/>
                      <a:pt x="2754" y="490"/>
                      <a:pt x="2648" y="371"/>
                    </a:cubicBezTo>
                    <a:cubicBezTo>
                      <a:pt x="2542" y="252"/>
                      <a:pt x="2423" y="172"/>
                      <a:pt x="2251" y="106"/>
                    </a:cubicBezTo>
                    <a:cubicBezTo>
                      <a:pt x="2092" y="27"/>
                      <a:pt x="1894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2632265" y="887407"/>
                <a:ext cx="93683" cy="78318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17" extrusionOk="0">
                    <a:moveTo>
                      <a:pt x="159" y="0"/>
                    </a:moveTo>
                    <a:cubicBezTo>
                      <a:pt x="93" y="0"/>
                      <a:pt x="53" y="27"/>
                      <a:pt x="27" y="66"/>
                    </a:cubicBezTo>
                    <a:cubicBezTo>
                      <a:pt x="14" y="106"/>
                      <a:pt x="0" y="146"/>
                      <a:pt x="0" y="186"/>
                    </a:cubicBezTo>
                    <a:cubicBezTo>
                      <a:pt x="0" y="225"/>
                      <a:pt x="14" y="278"/>
                      <a:pt x="40" y="318"/>
                    </a:cubicBezTo>
                    <a:cubicBezTo>
                      <a:pt x="66" y="358"/>
                      <a:pt x="106" y="384"/>
                      <a:pt x="159" y="384"/>
                    </a:cubicBezTo>
                    <a:lnTo>
                      <a:pt x="821" y="384"/>
                    </a:lnTo>
                    <a:cubicBezTo>
                      <a:pt x="953" y="371"/>
                      <a:pt x="1086" y="371"/>
                      <a:pt x="1205" y="371"/>
                    </a:cubicBezTo>
                    <a:lnTo>
                      <a:pt x="1522" y="371"/>
                    </a:lnTo>
                    <a:cubicBezTo>
                      <a:pt x="1589" y="371"/>
                      <a:pt x="1641" y="344"/>
                      <a:pt x="1668" y="291"/>
                    </a:cubicBezTo>
                    <a:cubicBezTo>
                      <a:pt x="1681" y="239"/>
                      <a:pt x="1694" y="199"/>
                      <a:pt x="1694" y="172"/>
                    </a:cubicBezTo>
                    <a:cubicBezTo>
                      <a:pt x="1694" y="119"/>
                      <a:pt x="1681" y="80"/>
                      <a:pt x="1655" y="53"/>
                    </a:cubicBezTo>
                    <a:cubicBezTo>
                      <a:pt x="1628" y="14"/>
                      <a:pt x="1602" y="0"/>
                      <a:pt x="1575" y="0"/>
                    </a:cubicBezTo>
                    <a:cubicBezTo>
                      <a:pt x="1469" y="0"/>
                      <a:pt x="1364" y="0"/>
                      <a:pt x="1231" y="14"/>
                    </a:cubicBezTo>
                    <a:lnTo>
                      <a:pt x="278" y="14"/>
                    </a:lnTo>
                    <a:cubicBezTo>
                      <a:pt x="225" y="0"/>
                      <a:pt x="186" y="0"/>
                      <a:pt x="159" y="0"/>
                    </a:cubicBezTo>
                    <a:close/>
                    <a:moveTo>
                      <a:pt x="159" y="1033"/>
                    </a:moveTo>
                    <a:cubicBezTo>
                      <a:pt x="93" y="1033"/>
                      <a:pt x="53" y="1059"/>
                      <a:pt x="27" y="1099"/>
                    </a:cubicBezTo>
                    <a:cubicBezTo>
                      <a:pt x="14" y="1139"/>
                      <a:pt x="0" y="1178"/>
                      <a:pt x="0" y="1218"/>
                    </a:cubicBezTo>
                    <a:cubicBezTo>
                      <a:pt x="0" y="1271"/>
                      <a:pt x="14" y="1311"/>
                      <a:pt x="40" y="1350"/>
                    </a:cubicBezTo>
                    <a:cubicBezTo>
                      <a:pt x="66" y="1390"/>
                      <a:pt x="106" y="1416"/>
                      <a:pt x="159" y="1416"/>
                    </a:cubicBezTo>
                    <a:lnTo>
                      <a:pt x="821" y="1416"/>
                    </a:lnTo>
                    <a:cubicBezTo>
                      <a:pt x="953" y="1416"/>
                      <a:pt x="1086" y="1403"/>
                      <a:pt x="1205" y="1403"/>
                    </a:cubicBezTo>
                    <a:lnTo>
                      <a:pt x="1522" y="1403"/>
                    </a:lnTo>
                    <a:cubicBezTo>
                      <a:pt x="1589" y="1403"/>
                      <a:pt x="1641" y="1390"/>
                      <a:pt x="1668" y="1337"/>
                    </a:cubicBezTo>
                    <a:cubicBezTo>
                      <a:pt x="1681" y="1284"/>
                      <a:pt x="1694" y="1231"/>
                      <a:pt x="1694" y="1205"/>
                    </a:cubicBezTo>
                    <a:cubicBezTo>
                      <a:pt x="1694" y="1165"/>
                      <a:pt x="1681" y="1125"/>
                      <a:pt x="1655" y="1086"/>
                    </a:cubicBezTo>
                    <a:cubicBezTo>
                      <a:pt x="1628" y="1046"/>
                      <a:pt x="1602" y="1033"/>
                      <a:pt x="1575" y="1033"/>
                    </a:cubicBezTo>
                    <a:cubicBezTo>
                      <a:pt x="1469" y="1033"/>
                      <a:pt x="1364" y="1033"/>
                      <a:pt x="1231" y="1046"/>
                    </a:cubicBezTo>
                    <a:lnTo>
                      <a:pt x="278" y="1046"/>
                    </a:lnTo>
                    <a:cubicBezTo>
                      <a:pt x="225" y="1046"/>
                      <a:pt x="186" y="1033"/>
                      <a:pt x="159" y="10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2740539" y="770345"/>
                <a:ext cx="188029" cy="2817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5097" extrusionOk="0">
                    <a:moveTo>
                      <a:pt x="2528" y="609"/>
                    </a:moveTo>
                    <a:lnTo>
                      <a:pt x="2356" y="3190"/>
                    </a:lnTo>
                    <a:cubicBezTo>
                      <a:pt x="2210" y="3190"/>
                      <a:pt x="2038" y="3204"/>
                      <a:pt x="1853" y="3217"/>
                    </a:cubicBezTo>
                    <a:cubicBezTo>
                      <a:pt x="1668" y="3230"/>
                      <a:pt x="1496" y="3230"/>
                      <a:pt x="1324" y="3243"/>
                    </a:cubicBezTo>
                    <a:cubicBezTo>
                      <a:pt x="1165" y="3243"/>
                      <a:pt x="1019" y="3257"/>
                      <a:pt x="900" y="3257"/>
                    </a:cubicBezTo>
                    <a:lnTo>
                      <a:pt x="702" y="3257"/>
                    </a:lnTo>
                    <a:cubicBezTo>
                      <a:pt x="662" y="3257"/>
                      <a:pt x="635" y="3257"/>
                      <a:pt x="622" y="3243"/>
                    </a:cubicBezTo>
                    <a:cubicBezTo>
                      <a:pt x="622" y="3230"/>
                      <a:pt x="622" y="3230"/>
                      <a:pt x="622" y="3217"/>
                    </a:cubicBezTo>
                    <a:cubicBezTo>
                      <a:pt x="622" y="3190"/>
                      <a:pt x="622" y="3164"/>
                      <a:pt x="649" y="3137"/>
                    </a:cubicBezTo>
                    <a:cubicBezTo>
                      <a:pt x="675" y="3124"/>
                      <a:pt x="688" y="3098"/>
                      <a:pt x="688" y="3084"/>
                    </a:cubicBezTo>
                    <a:lnTo>
                      <a:pt x="2528" y="609"/>
                    </a:lnTo>
                    <a:close/>
                    <a:moveTo>
                      <a:pt x="2713" y="1"/>
                    </a:moveTo>
                    <a:cubicBezTo>
                      <a:pt x="2634" y="1"/>
                      <a:pt x="2581" y="27"/>
                      <a:pt x="2515" y="80"/>
                    </a:cubicBezTo>
                    <a:cubicBezTo>
                      <a:pt x="2462" y="120"/>
                      <a:pt x="2422" y="159"/>
                      <a:pt x="2409" y="173"/>
                    </a:cubicBezTo>
                    <a:cubicBezTo>
                      <a:pt x="2263" y="358"/>
                      <a:pt x="2131" y="530"/>
                      <a:pt x="2012" y="689"/>
                    </a:cubicBezTo>
                    <a:cubicBezTo>
                      <a:pt x="1893" y="834"/>
                      <a:pt x="1774" y="993"/>
                      <a:pt x="1668" y="1126"/>
                    </a:cubicBezTo>
                    <a:lnTo>
                      <a:pt x="1350" y="1562"/>
                    </a:lnTo>
                    <a:cubicBezTo>
                      <a:pt x="1244" y="1708"/>
                      <a:pt x="1125" y="1867"/>
                      <a:pt x="993" y="2039"/>
                    </a:cubicBezTo>
                    <a:cubicBezTo>
                      <a:pt x="874" y="2211"/>
                      <a:pt x="728" y="2396"/>
                      <a:pt x="582" y="2595"/>
                    </a:cubicBezTo>
                    <a:cubicBezTo>
                      <a:pt x="437" y="2807"/>
                      <a:pt x="265" y="3045"/>
                      <a:pt x="66" y="3309"/>
                    </a:cubicBezTo>
                    <a:cubicBezTo>
                      <a:pt x="40" y="3336"/>
                      <a:pt x="27" y="3362"/>
                      <a:pt x="13" y="3402"/>
                    </a:cubicBezTo>
                    <a:cubicBezTo>
                      <a:pt x="0" y="3415"/>
                      <a:pt x="0" y="3442"/>
                      <a:pt x="0" y="3468"/>
                    </a:cubicBezTo>
                    <a:cubicBezTo>
                      <a:pt x="0" y="3534"/>
                      <a:pt x="27" y="3574"/>
                      <a:pt x="80" y="3601"/>
                    </a:cubicBezTo>
                    <a:cubicBezTo>
                      <a:pt x="132" y="3640"/>
                      <a:pt x="185" y="3654"/>
                      <a:pt x="265" y="3654"/>
                    </a:cubicBezTo>
                    <a:cubicBezTo>
                      <a:pt x="344" y="3654"/>
                      <a:pt x="556" y="3654"/>
                      <a:pt x="900" y="3640"/>
                    </a:cubicBezTo>
                    <a:cubicBezTo>
                      <a:pt x="1231" y="3627"/>
                      <a:pt x="1721" y="3601"/>
                      <a:pt x="2343" y="3601"/>
                    </a:cubicBezTo>
                    <a:lnTo>
                      <a:pt x="2290" y="4554"/>
                    </a:lnTo>
                    <a:cubicBezTo>
                      <a:pt x="2290" y="4633"/>
                      <a:pt x="2263" y="4686"/>
                      <a:pt x="2197" y="4726"/>
                    </a:cubicBezTo>
                    <a:cubicBezTo>
                      <a:pt x="2144" y="4752"/>
                      <a:pt x="2078" y="4779"/>
                      <a:pt x="1985" y="4792"/>
                    </a:cubicBezTo>
                    <a:lnTo>
                      <a:pt x="1893" y="4792"/>
                    </a:lnTo>
                    <a:cubicBezTo>
                      <a:pt x="1853" y="4792"/>
                      <a:pt x="1800" y="4805"/>
                      <a:pt x="1747" y="4805"/>
                    </a:cubicBezTo>
                    <a:cubicBezTo>
                      <a:pt x="1694" y="4805"/>
                      <a:pt x="1641" y="4818"/>
                      <a:pt x="1575" y="4818"/>
                    </a:cubicBezTo>
                    <a:lnTo>
                      <a:pt x="1430" y="4818"/>
                    </a:lnTo>
                    <a:cubicBezTo>
                      <a:pt x="1390" y="4818"/>
                      <a:pt x="1350" y="4832"/>
                      <a:pt x="1310" y="4845"/>
                    </a:cubicBezTo>
                    <a:cubicBezTo>
                      <a:pt x="1271" y="4858"/>
                      <a:pt x="1244" y="4898"/>
                      <a:pt x="1244" y="4951"/>
                    </a:cubicBezTo>
                    <a:cubicBezTo>
                      <a:pt x="1244" y="5017"/>
                      <a:pt x="1271" y="5057"/>
                      <a:pt x="1324" y="5070"/>
                    </a:cubicBezTo>
                    <a:cubicBezTo>
                      <a:pt x="1377" y="5096"/>
                      <a:pt x="1416" y="5096"/>
                      <a:pt x="1456" y="5096"/>
                    </a:cubicBezTo>
                    <a:lnTo>
                      <a:pt x="2965" y="5096"/>
                    </a:lnTo>
                    <a:cubicBezTo>
                      <a:pt x="3044" y="5096"/>
                      <a:pt x="3110" y="5096"/>
                      <a:pt x="3163" y="5070"/>
                    </a:cubicBezTo>
                    <a:cubicBezTo>
                      <a:pt x="3216" y="5043"/>
                      <a:pt x="3230" y="5004"/>
                      <a:pt x="3230" y="4951"/>
                    </a:cubicBezTo>
                    <a:cubicBezTo>
                      <a:pt x="3230" y="4884"/>
                      <a:pt x="3216" y="4845"/>
                      <a:pt x="3163" y="4832"/>
                    </a:cubicBezTo>
                    <a:cubicBezTo>
                      <a:pt x="3124" y="4805"/>
                      <a:pt x="3057" y="4792"/>
                      <a:pt x="2965" y="4792"/>
                    </a:cubicBezTo>
                    <a:lnTo>
                      <a:pt x="2793" y="4792"/>
                    </a:lnTo>
                    <a:cubicBezTo>
                      <a:pt x="2740" y="4779"/>
                      <a:pt x="2713" y="4752"/>
                      <a:pt x="2713" y="4699"/>
                    </a:cubicBezTo>
                    <a:cubicBezTo>
                      <a:pt x="2713" y="4673"/>
                      <a:pt x="2713" y="4620"/>
                      <a:pt x="2713" y="4527"/>
                    </a:cubicBezTo>
                    <a:cubicBezTo>
                      <a:pt x="2727" y="4448"/>
                      <a:pt x="2727" y="4355"/>
                      <a:pt x="2727" y="4249"/>
                    </a:cubicBezTo>
                    <a:cubicBezTo>
                      <a:pt x="2740" y="4130"/>
                      <a:pt x="2740" y="4024"/>
                      <a:pt x="2753" y="3905"/>
                    </a:cubicBezTo>
                    <a:cubicBezTo>
                      <a:pt x="2753" y="3786"/>
                      <a:pt x="2766" y="3680"/>
                      <a:pt x="2766" y="3601"/>
                    </a:cubicBezTo>
                    <a:lnTo>
                      <a:pt x="3230" y="3601"/>
                    </a:lnTo>
                    <a:cubicBezTo>
                      <a:pt x="3256" y="3601"/>
                      <a:pt x="3296" y="3587"/>
                      <a:pt x="3335" y="3561"/>
                    </a:cubicBezTo>
                    <a:cubicBezTo>
                      <a:pt x="3388" y="3534"/>
                      <a:pt x="3402" y="3482"/>
                      <a:pt x="3402" y="3415"/>
                    </a:cubicBezTo>
                    <a:cubicBezTo>
                      <a:pt x="3402" y="3349"/>
                      <a:pt x="3388" y="3309"/>
                      <a:pt x="3349" y="3270"/>
                    </a:cubicBezTo>
                    <a:cubicBezTo>
                      <a:pt x="3309" y="3230"/>
                      <a:pt x="3256" y="3217"/>
                      <a:pt x="3190" y="3217"/>
                    </a:cubicBezTo>
                    <a:lnTo>
                      <a:pt x="2793" y="3190"/>
                    </a:lnTo>
                    <a:cubicBezTo>
                      <a:pt x="2793" y="3032"/>
                      <a:pt x="2793" y="2859"/>
                      <a:pt x="2806" y="2648"/>
                    </a:cubicBezTo>
                    <a:cubicBezTo>
                      <a:pt x="2806" y="2436"/>
                      <a:pt x="2819" y="2224"/>
                      <a:pt x="2832" y="1999"/>
                    </a:cubicBezTo>
                    <a:cubicBezTo>
                      <a:pt x="2846" y="1774"/>
                      <a:pt x="2859" y="1562"/>
                      <a:pt x="2872" y="1337"/>
                    </a:cubicBezTo>
                    <a:cubicBezTo>
                      <a:pt x="2899" y="1126"/>
                      <a:pt x="2912" y="927"/>
                      <a:pt x="2925" y="755"/>
                    </a:cubicBezTo>
                    <a:cubicBezTo>
                      <a:pt x="2938" y="583"/>
                      <a:pt x="2952" y="437"/>
                      <a:pt x="2952" y="318"/>
                    </a:cubicBezTo>
                    <a:cubicBezTo>
                      <a:pt x="2965" y="212"/>
                      <a:pt x="2965" y="146"/>
                      <a:pt x="2965" y="133"/>
                    </a:cubicBezTo>
                    <a:cubicBezTo>
                      <a:pt x="2965" y="93"/>
                      <a:pt x="2938" y="54"/>
                      <a:pt x="2899" y="40"/>
                    </a:cubicBezTo>
                    <a:cubicBezTo>
                      <a:pt x="2846" y="14"/>
                      <a:pt x="2780" y="1"/>
                      <a:pt x="27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3"/>
            <p:cNvSpPr/>
            <p:nvPr/>
          </p:nvSpPr>
          <p:spPr>
            <a:xfrm>
              <a:off x="8361668" y="740908"/>
              <a:ext cx="162405" cy="141179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65787" y="4328326"/>
              <a:ext cx="96051" cy="96051"/>
            </a:xfrm>
            <a:custGeom>
              <a:avLst/>
              <a:gdLst/>
              <a:ahLst/>
              <a:cxnLst/>
              <a:rect l="l" t="t" r="r" b="b"/>
              <a:pathLst>
                <a:path w="1973" h="1973" extrusionOk="0">
                  <a:moveTo>
                    <a:pt x="980" y="0"/>
                  </a:moveTo>
                  <a:cubicBezTo>
                    <a:pt x="927" y="0"/>
                    <a:pt x="874" y="14"/>
                    <a:pt x="834" y="53"/>
                  </a:cubicBezTo>
                  <a:cubicBezTo>
                    <a:pt x="807" y="93"/>
                    <a:pt x="781" y="133"/>
                    <a:pt x="781" y="186"/>
                  </a:cubicBezTo>
                  <a:cubicBezTo>
                    <a:pt x="781" y="252"/>
                    <a:pt x="781" y="331"/>
                    <a:pt x="794" y="450"/>
                  </a:cubicBezTo>
                  <a:cubicBezTo>
                    <a:pt x="794" y="543"/>
                    <a:pt x="807" y="662"/>
                    <a:pt x="807" y="808"/>
                  </a:cubicBezTo>
                  <a:lnTo>
                    <a:pt x="159" y="808"/>
                  </a:lnTo>
                  <a:cubicBezTo>
                    <a:pt x="132" y="808"/>
                    <a:pt x="93" y="821"/>
                    <a:pt x="53" y="848"/>
                  </a:cubicBezTo>
                  <a:cubicBezTo>
                    <a:pt x="13" y="887"/>
                    <a:pt x="0" y="927"/>
                    <a:pt x="0" y="1006"/>
                  </a:cubicBezTo>
                  <a:cubicBezTo>
                    <a:pt x="0" y="1073"/>
                    <a:pt x="13" y="1125"/>
                    <a:pt x="53" y="1152"/>
                  </a:cubicBezTo>
                  <a:cubicBezTo>
                    <a:pt x="93" y="1178"/>
                    <a:pt x="132" y="1192"/>
                    <a:pt x="159" y="1192"/>
                  </a:cubicBezTo>
                  <a:lnTo>
                    <a:pt x="424" y="1192"/>
                  </a:lnTo>
                  <a:cubicBezTo>
                    <a:pt x="530" y="1192"/>
                    <a:pt x="662" y="1178"/>
                    <a:pt x="794" y="1178"/>
                  </a:cubicBezTo>
                  <a:cubicBezTo>
                    <a:pt x="781" y="1284"/>
                    <a:pt x="781" y="1403"/>
                    <a:pt x="781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3"/>
                    <a:pt x="794" y="1880"/>
                    <a:pt x="821" y="1920"/>
                  </a:cubicBezTo>
                  <a:cubicBezTo>
                    <a:pt x="860" y="1959"/>
                    <a:pt x="900" y="1973"/>
                    <a:pt x="980" y="1973"/>
                  </a:cubicBezTo>
                  <a:cubicBezTo>
                    <a:pt x="1046" y="1973"/>
                    <a:pt x="1099" y="1959"/>
                    <a:pt x="1138" y="1920"/>
                  </a:cubicBezTo>
                  <a:cubicBezTo>
                    <a:pt x="1178" y="1880"/>
                    <a:pt x="1191" y="1840"/>
                    <a:pt x="1191" y="1814"/>
                  </a:cubicBezTo>
                  <a:lnTo>
                    <a:pt x="1191" y="1178"/>
                  </a:lnTo>
                  <a:lnTo>
                    <a:pt x="1800" y="1178"/>
                  </a:lnTo>
                  <a:cubicBezTo>
                    <a:pt x="1840" y="1178"/>
                    <a:pt x="1880" y="1165"/>
                    <a:pt x="1919" y="1125"/>
                  </a:cubicBezTo>
                  <a:cubicBezTo>
                    <a:pt x="1959" y="1099"/>
                    <a:pt x="1972" y="1033"/>
                    <a:pt x="1972" y="967"/>
                  </a:cubicBezTo>
                  <a:cubicBezTo>
                    <a:pt x="1972" y="900"/>
                    <a:pt x="1959" y="848"/>
                    <a:pt x="1932" y="821"/>
                  </a:cubicBezTo>
                  <a:cubicBezTo>
                    <a:pt x="1906" y="781"/>
                    <a:pt x="1880" y="768"/>
                    <a:pt x="1840" y="768"/>
                  </a:cubicBezTo>
                  <a:cubicBezTo>
                    <a:pt x="1760" y="768"/>
                    <a:pt x="1668" y="781"/>
                    <a:pt x="1562" y="795"/>
                  </a:cubicBezTo>
                  <a:cubicBezTo>
                    <a:pt x="1443" y="795"/>
                    <a:pt x="1324" y="808"/>
                    <a:pt x="1191" y="808"/>
                  </a:cubicBezTo>
                  <a:lnTo>
                    <a:pt x="1191" y="450"/>
                  </a:lnTo>
                  <a:cubicBezTo>
                    <a:pt x="1191" y="345"/>
                    <a:pt x="1191" y="252"/>
                    <a:pt x="1191" y="186"/>
                  </a:cubicBezTo>
                  <a:cubicBezTo>
                    <a:pt x="1191" y="133"/>
                    <a:pt x="1178" y="93"/>
                    <a:pt x="1138" y="53"/>
                  </a:cubicBezTo>
                  <a:cubicBezTo>
                    <a:pt x="1099" y="14"/>
                    <a:pt x="1046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193860" y="4697192"/>
              <a:ext cx="168247" cy="205586"/>
            </a:xfrm>
            <a:custGeom>
              <a:avLst/>
              <a:gdLst/>
              <a:ahLst/>
              <a:cxnLst/>
              <a:rect l="l" t="t" r="r" b="b"/>
              <a:pathLst>
                <a:path w="3456" h="4223" extrusionOk="0">
                  <a:moveTo>
                    <a:pt x="755" y="371"/>
                  </a:moveTo>
                  <a:cubicBezTo>
                    <a:pt x="861" y="371"/>
                    <a:pt x="954" y="411"/>
                    <a:pt x="1046" y="490"/>
                  </a:cubicBezTo>
                  <a:cubicBezTo>
                    <a:pt x="1139" y="570"/>
                    <a:pt x="1179" y="702"/>
                    <a:pt x="1179" y="887"/>
                  </a:cubicBezTo>
                  <a:cubicBezTo>
                    <a:pt x="1179" y="1073"/>
                    <a:pt x="1139" y="1218"/>
                    <a:pt x="1046" y="1311"/>
                  </a:cubicBezTo>
                  <a:cubicBezTo>
                    <a:pt x="967" y="1417"/>
                    <a:pt x="861" y="1470"/>
                    <a:pt x="729" y="1470"/>
                  </a:cubicBezTo>
                  <a:cubicBezTo>
                    <a:pt x="610" y="1470"/>
                    <a:pt x="517" y="1417"/>
                    <a:pt x="451" y="1311"/>
                  </a:cubicBezTo>
                  <a:cubicBezTo>
                    <a:pt x="385" y="1205"/>
                    <a:pt x="345" y="1086"/>
                    <a:pt x="345" y="940"/>
                  </a:cubicBezTo>
                  <a:cubicBezTo>
                    <a:pt x="345" y="834"/>
                    <a:pt x="358" y="742"/>
                    <a:pt x="385" y="662"/>
                  </a:cubicBezTo>
                  <a:cubicBezTo>
                    <a:pt x="424" y="596"/>
                    <a:pt x="451" y="530"/>
                    <a:pt x="491" y="490"/>
                  </a:cubicBezTo>
                  <a:cubicBezTo>
                    <a:pt x="530" y="437"/>
                    <a:pt x="583" y="411"/>
                    <a:pt x="623" y="398"/>
                  </a:cubicBezTo>
                  <a:cubicBezTo>
                    <a:pt x="676" y="371"/>
                    <a:pt x="716" y="371"/>
                    <a:pt x="755" y="371"/>
                  </a:cubicBezTo>
                  <a:close/>
                  <a:moveTo>
                    <a:pt x="2727" y="2806"/>
                  </a:moveTo>
                  <a:cubicBezTo>
                    <a:pt x="2807" y="2806"/>
                    <a:pt x="2886" y="2846"/>
                    <a:pt x="2966" y="2926"/>
                  </a:cubicBezTo>
                  <a:cubicBezTo>
                    <a:pt x="3058" y="2992"/>
                    <a:pt x="3098" y="3124"/>
                    <a:pt x="3098" y="3309"/>
                  </a:cubicBezTo>
                  <a:cubicBezTo>
                    <a:pt x="3098" y="3376"/>
                    <a:pt x="3085" y="3442"/>
                    <a:pt x="3071" y="3508"/>
                  </a:cubicBezTo>
                  <a:cubicBezTo>
                    <a:pt x="3058" y="3574"/>
                    <a:pt x="3032" y="3640"/>
                    <a:pt x="3005" y="3693"/>
                  </a:cubicBezTo>
                  <a:cubicBezTo>
                    <a:pt x="2966" y="3746"/>
                    <a:pt x="2926" y="3786"/>
                    <a:pt x="2873" y="3826"/>
                  </a:cubicBezTo>
                  <a:cubicBezTo>
                    <a:pt x="2833" y="3865"/>
                    <a:pt x="2767" y="3879"/>
                    <a:pt x="2688" y="3879"/>
                  </a:cubicBezTo>
                  <a:cubicBezTo>
                    <a:pt x="2608" y="3879"/>
                    <a:pt x="2542" y="3865"/>
                    <a:pt x="2489" y="3826"/>
                  </a:cubicBezTo>
                  <a:cubicBezTo>
                    <a:pt x="2449" y="3786"/>
                    <a:pt x="2410" y="3733"/>
                    <a:pt x="2383" y="3680"/>
                  </a:cubicBezTo>
                  <a:cubicBezTo>
                    <a:pt x="2343" y="3627"/>
                    <a:pt x="2330" y="3561"/>
                    <a:pt x="2317" y="3495"/>
                  </a:cubicBezTo>
                  <a:cubicBezTo>
                    <a:pt x="2317" y="3442"/>
                    <a:pt x="2304" y="3389"/>
                    <a:pt x="2304" y="3336"/>
                  </a:cubicBezTo>
                  <a:cubicBezTo>
                    <a:pt x="2304" y="3164"/>
                    <a:pt x="2343" y="3031"/>
                    <a:pt x="2423" y="2939"/>
                  </a:cubicBezTo>
                  <a:cubicBezTo>
                    <a:pt x="2516" y="2846"/>
                    <a:pt x="2608" y="2806"/>
                    <a:pt x="2727" y="2806"/>
                  </a:cubicBezTo>
                  <a:close/>
                  <a:moveTo>
                    <a:pt x="3032" y="1"/>
                  </a:moveTo>
                  <a:cubicBezTo>
                    <a:pt x="2992" y="1"/>
                    <a:pt x="2952" y="14"/>
                    <a:pt x="2913" y="54"/>
                  </a:cubicBezTo>
                  <a:cubicBezTo>
                    <a:pt x="2873" y="93"/>
                    <a:pt x="2846" y="146"/>
                    <a:pt x="2807" y="199"/>
                  </a:cubicBezTo>
                  <a:cubicBezTo>
                    <a:pt x="2767" y="252"/>
                    <a:pt x="2727" y="305"/>
                    <a:pt x="2688" y="371"/>
                  </a:cubicBezTo>
                  <a:cubicBezTo>
                    <a:pt x="2648" y="424"/>
                    <a:pt x="2595" y="464"/>
                    <a:pt x="2555" y="504"/>
                  </a:cubicBezTo>
                  <a:cubicBezTo>
                    <a:pt x="2502" y="530"/>
                    <a:pt x="2449" y="557"/>
                    <a:pt x="2383" y="570"/>
                  </a:cubicBezTo>
                  <a:cubicBezTo>
                    <a:pt x="2317" y="583"/>
                    <a:pt x="2264" y="583"/>
                    <a:pt x="2211" y="583"/>
                  </a:cubicBezTo>
                  <a:cubicBezTo>
                    <a:pt x="2052" y="583"/>
                    <a:pt x="1933" y="570"/>
                    <a:pt x="1827" y="543"/>
                  </a:cubicBezTo>
                  <a:cubicBezTo>
                    <a:pt x="1735" y="517"/>
                    <a:pt x="1642" y="477"/>
                    <a:pt x="1576" y="437"/>
                  </a:cubicBezTo>
                  <a:cubicBezTo>
                    <a:pt x="1510" y="398"/>
                    <a:pt x="1443" y="345"/>
                    <a:pt x="1391" y="305"/>
                  </a:cubicBezTo>
                  <a:cubicBezTo>
                    <a:pt x="1338" y="252"/>
                    <a:pt x="1285" y="212"/>
                    <a:pt x="1232" y="173"/>
                  </a:cubicBezTo>
                  <a:cubicBezTo>
                    <a:pt x="1179" y="120"/>
                    <a:pt x="1113" y="93"/>
                    <a:pt x="1033" y="67"/>
                  </a:cubicBezTo>
                  <a:cubicBezTo>
                    <a:pt x="967" y="27"/>
                    <a:pt x="874" y="14"/>
                    <a:pt x="755" y="14"/>
                  </a:cubicBezTo>
                  <a:cubicBezTo>
                    <a:pt x="663" y="14"/>
                    <a:pt x="570" y="40"/>
                    <a:pt x="477" y="80"/>
                  </a:cubicBezTo>
                  <a:cubicBezTo>
                    <a:pt x="398" y="120"/>
                    <a:pt x="318" y="186"/>
                    <a:pt x="239" y="265"/>
                  </a:cubicBezTo>
                  <a:cubicBezTo>
                    <a:pt x="173" y="345"/>
                    <a:pt x="120" y="437"/>
                    <a:pt x="67" y="557"/>
                  </a:cubicBezTo>
                  <a:cubicBezTo>
                    <a:pt x="27" y="662"/>
                    <a:pt x="1" y="795"/>
                    <a:pt x="1" y="940"/>
                  </a:cubicBezTo>
                  <a:cubicBezTo>
                    <a:pt x="1" y="1086"/>
                    <a:pt x="27" y="1205"/>
                    <a:pt x="67" y="1324"/>
                  </a:cubicBezTo>
                  <a:cubicBezTo>
                    <a:pt x="107" y="1430"/>
                    <a:pt x="160" y="1523"/>
                    <a:pt x="239" y="1589"/>
                  </a:cubicBezTo>
                  <a:cubicBezTo>
                    <a:pt x="305" y="1668"/>
                    <a:pt x="385" y="1721"/>
                    <a:pt x="477" y="1748"/>
                  </a:cubicBezTo>
                  <a:cubicBezTo>
                    <a:pt x="570" y="1787"/>
                    <a:pt x="649" y="1814"/>
                    <a:pt x="742" y="1814"/>
                  </a:cubicBezTo>
                  <a:cubicBezTo>
                    <a:pt x="848" y="1814"/>
                    <a:pt x="941" y="1787"/>
                    <a:pt x="1033" y="1748"/>
                  </a:cubicBezTo>
                  <a:cubicBezTo>
                    <a:pt x="1139" y="1695"/>
                    <a:pt x="1218" y="1629"/>
                    <a:pt x="1298" y="1549"/>
                  </a:cubicBezTo>
                  <a:cubicBezTo>
                    <a:pt x="1364" y="1456"/>
                    <a:pt x="1417" y="1364"/>
                    <a:pt x="1457" y="1245"/>
                  </a:cubicBezTo>
                  <a:cubicBezTo>
                    <a:pt x="1510" y="1126"/>
                    <a:pt x="1523" y="993"/>
                    <a:pt x="1523" y="861"/>
                  </a:cubicBezTo>
                  <a:cubicBezTo>
                    <a:pt x="1523" y="848"/>
                    <a:pt x="1523" y="834"/>
                    <a:pt x="1523" y="834"/>
                  </a:cubicBezTo>
                  <a:lnTo>
                    <a:pt x="1523" y="795"/>
                  </a:lnTo>
                  <a:cubicBezTo>
                    <a:pt x="1629" y="834"/>
                    <a:pt x="1735" y="861"/>
                    <a:pt x="1841" y="874"/>
                  </a:cubicBezTo>
                  <a:cubicBezTo>
                    <a:pt x="1933" y="887"/>
                    <a:pt x="2052" y="901"/>
                    <a:pt x="2198" y="901"/>
                  </a:cubicBezTo>
                  <a:lnTo>
                    <a:pt x="2304" y="901"/>
                  </a:lnTo>
                  <a:cubicBezTo>
                    <a:pt x="2330" y="887"/>
                    <a:pt x="2370" y="887"/>
                    <a:pt x="2410" y="874"/>
                  </a:cubicBezTo>
                  <a:lnTo>
                    <a:pt x="2410" y="874"/>
                  </a:lnTo>
                  <a:cubicBezTo>
                    <a:pt x="2410" y="887"/>
                    <a:pt x="2396" y="927"/>
                    <a:pt x="2343" y="1007"/>
                  </a:cubicBezTo>
                  <a:cubicBezTo>
                    <a:pt x="2304" y="1099"/>
                    <a:pt x="2238" y="1205"/>
                    <a:pt x="2171" y="1337"/>
                  </a:cubicBezTo>
                  <a:cubicBezTo>
                    <a:pt x="2092" y="1470"/>
                    <a:pt x="2013" y="1629"/>
                    <a:pt x="1920" y="1814"/>
                  </a:cubicBezTo>
                  <a:cubicBezTo>
                    <a:pt x="1814" y="1986"/>
                    <a:pt x="1721" y="2158"/>
                    <a:pt x="1629" y="2343"/>
                  </a:cubicBezTo>
                  <a:cubicBezTo>
                    <a:pt x="1523" y="2529"/>
                    <a:pt x="1430" y="2701"/>
                    <a:pt x="1338" y="2886"/>
                  </a:cubicBezTo>
                  <a:cubicBezTo>
                    <a:pt x="1245" y="3058"/>
                    <a:pt x="1166" y="3217"/>
                    <a:pt x="1086" y="3362"/>
                  </a:cubicBezTo>
                  <a:cubicBezTo>
                    <a:pt x="1020" y="3508"/>
                    <a:pt x="954" y="3627"/>
                    <a:pt x="914" y="3720"/>
                  </a:cubicBezTo>
                  <a:cubicBezTo>
                    <a:pt x="861" y="3812"/>
                    <a:pt x="835" y="3865"/>
                    <a:pt x="835" y="3879"/>
                  </a:cubicBezTo>
                  <a:cubicBezTo>
                    <a:pt x="835" y="3905"/>
                    <a:pt x="861" y="3945"/>
                    <a:pt x="888" y="3958"/>
                  </a:cubicBezTo>
                  <a:cubicBezTo>
                    <a:pt x="914" y="3984"/>
                    <a:pt x="954" y="3998"/>
                    <a:pt x="1020" y="3998"/>
                  </a:cubicBezTo>
                  <a:cubicBezTo>
                    <a:pt x="1086" y="3998"/>
                    <a:pt x="1139" y="3984"/>
                    <a:pt x="1166" y="3958"/>
                  </a:cubicBezTo>
                  <a:cubicBezTo>
                    <a:pt x="1205" y="3918"/>
                    <a:pt x="1232" y="3879"/>
                    <a:pt x="1258" y="3852"/>
                  </a:cubicBezTo>
                  <a:cubicBezTo>
                    <a:pt x="1271" y="3799"/>
                    <a:pt x="1324" y="3706"/>
                    <a:pt x="1391" y="3574"/>
                  </a:cubicBezTo>
                  <a:cubicBezTo>
                    <a:pt x="1443" y="3442"/>
                    <a:pt x="1536" y="3283"/>
                    <a:pt x="1629" y="3111"/>
                  </a:cubicBezTo>
                  <a:cubicBezTo>
                    <a:pt x="1721" y="2926"/>
                    <a:pt x="1827" y="2727"/>
                    <a:pt x="1933" y="2515"/>
                  </a:cubicBezTo>
                  <a:lnTo>
                    <a:pt x="2291" y="1854"/>
                  </a:lnTo>
                  <a:cubicBezTo>
                    <a:pt x="2410" y="1642"/>
                    <a:pt x="2516" y="1417"/>
                    <a:pt x="2621" y="1218"/>
                  </a:cubicBezTo>
                  <a:cubicBezTo>
                    <a:pt x="2741" y="1007"/>
                    <a:pt x="2833" y="834"/>
                    <a:pt x="2913" y="662"/>
                  </a:cubicBezTo>
                  <a:cubicBezTo>
                    <a:pt x="3005" y="504"/>
                    <a:pt x="3071" y="371"/>
                    <a:pt x="3124" y="265"/>
                  </a:cubicBezTo>
                  <a:cubicBezTo>
                    <a:pt x="3177" y="159"/>
                    <a:pt x="3204" y="107"/>
                    <a:pt x="3204" y="93"/>
                  </a:cubicBezTo>
                  <a:cubicBezTo>
                    <a:pt x="3204" y="80"/>
                    <a:pt x="3191" y="54"/>
                    <a:pt x="3164" y="27"/>
                  </a:cubicBezTo>
                  <a:cubicBezTo>
                    <a:pt x="3151" y="1"/>
                    <a:pt x="3111" y="1"/>
                    <a:pt x="3032" y="1"/>
                  </a:cubicBezTo>
                  <a:close/>
                  <a:moveTo>
                    <a:pt x="2741" y="2462"/>
                  </a:moveTo>
                  <a:cubicBezTo>
                    <a:pt x="2621" y="2462"/>
                    <a:pt x="2516" y="2489"/>
                    <a:pt x="2423" y="2529"/>
                  </a:cubicBezTo>
                  <a:cubicBezTo>
                    <a:pt x="2330" y="2568"/>
                    <a:pt x="2251" y="2634"/>
                    <a:pt x="2185" y="2714"/>
                  </a:cubicBezTo>
                  <a:cubicBezTo>
                    <a:pt x="2118" y="2793"/>
                    <a:pt x="2066" y="2886"/>
                    <a:pt x="2026" y="2992"/>
                  </a:cubicBezTo>
                  <a:cubicBezTo>
                    <a:pt x="1986" y="3098"/>
                    <a:pt x="1960" y="3217"/>
                    <a:pt x="1960" y="3349"/>
                  </a:cubicBezTo>
                  <a:cubicBezTo>
                    <a:pt x="1960" y="3468"/>
                    <a:pt x="1986" y="3574"/>
                    <a:pt x="2013" y="3680"/>
                  </a:cubicBezTo>
                  <a:cubicBezTo>
                    <a:pt x="2052" y="3773"/>
                    <a:pt x="2092" y="3865"/>
                    <a:pt x="2158" y="3958"/>
                  </a:cubicBezTo>
                  <a:cubicBezTo>
                    <a:pt x="2211" y="4037"/>
                    <a:pt x="2291" y="4104"/>
                    <a:pt x="2383" y="4143"/>
                  </a:cubicBezTo>
                  <a:cubicBezTo>
                    <a:pt x="2476" y="4196"/>
                    <a:pt x="2582" y="4223"/>
                    <a:pt x="2701" y="4223"/>
                  </a:cubicBezTo>
                  <a:cubicBezTo>
                    <a:pt x="2939" y="4223"/>
                    <a:pt x="3124" y="4143"/>
                    <a:pt x="3257" y="3984"/>
                  </a:cubicBezTo>
                  <a:cubicBezTo>
                    <a:pt x="3389" y="3826"/>
                    <a:pt x="3455" y="3601"/>
                    <a:pt x="3455" y="3336"/>
                  </a:cubicBezTo>
                  <a:cubicBezTo>
                    <a:pt x="3455" y="3217"/>
                    <a:pt x="3442" y="3098"/>
                    <a:pt x="3416" y="3005"/>
                  </a:cubicBezTo>
                  <a:cubicBezTo>
                    <a:pt x="3389" y="2899"/>
                    <a:pt x="3349" y="2806"/>
                    <a:pt x="3283" y="2727"/>
                  </a:cubicBezTo>
                  <a:cubicBezTo>
                    <a:pt x="3230" y="2634"/>
                    <a:pt x="3151" y="2581"/>
                    <a:pt x="3058" y="2529"/>
                  </a:cubicBezTo>
                  <a:cubicBezTo>
                    <a:pt x="2979" y="2489"/>
                    <a:pt x="2860" y="2462"/>
                    <a:pt x="2741" y="24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7433132" y="1820134"/>
              <a:ext cx="1205251" cy="628374"/>
              <a:chOff x="1787352" y="2530363"/>
              <a:chExt cx="1540651" cy="803239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1971678" y="2530363"/>
                <a:ext cx="914442" cy="628420"/>
              </a:xfrm>
              <a:custGeom>
                <a:avLst/>
                <a:gdLst/>
                <a:ahLst/>
                <a:cxnLst/>
                <a:rect l="l" t="t" r="r" b="b"/>
                <a:pathLst>
                  <a:path w="16545" h="11370" extrusionOk="0">
                    <a:moveTo>
                      <a:pt x="279" y="1"/>
                    </a:moveTo>
                    <a:cubicBezTo>
                      <a:pt x="213" y="1"/>
                      <a:pt x="160" y="1"/>
                      <a:pt x="160" y="54"/>
                    </a:cubicBezTo>
                    <a:cubicBezTo>
                      <a:pt x="54" y="120"/>
                      <a:pt x="1" y="173"/>
                      <a:pt x="1" y="279"/>
                    </a:cubicBezTo>
                    <a:lnTo>
                      <a:pt x="1" y="8603"/>
                    </a:lnTo>
                    <a:cubicBezTo>
                      <a:pt x="1" y="8551"/>
                      <a:pt x="54" y="8445"/>
                      <a:pt x="107" y="8445"/>
                    </a:cubicBezTo>
                    <a:cubicBezTo>
                      <a:pt x="160" y="8392"/>
                      <a:pt x="213" y="8326"/>
                      <a:pt x="279" y="8326"/>
                    </a:cubicBezTo>
                    <a:lnTo>
                      <a:pt x="543" y="8326"/>
                    </a:lnTo>
                    <a:lnTo>
                      <a:pt x="543" y="715"/>
                    </a:lnTo>
                    <a:lnTo>
                      <a:pt x="13011" y="6340"/>
                    </a:lnTo>
                    <a:cubicBezTo>
                      <a:pt x="12852" y="6076"/>
                      <a:pt x="12733" y="5798"/>
                      <a:pt x="12574" y="5520"/>
                    </a:cubicBezTo>
                    <a:lnTo>
                      <a:pt x="385" y="54"/>
                    </a:lnTo>
                    <a:cubicBezTo>
                      <a:pt x="385" y="1"/>
                      <a:pt x="332" y="1"/>
                      <a:pt x="279" y="1"/>
                    </a:cubicBezTo>
                    <a:close/>
                    <a:moveTo>
                      <a:pt x="3085" y="10814"/>
                    </a:moveTo>
                    <a:lnTo>
                      <a:pt x="3085" y="11092"/>
                    </a:lnTo>
                    <a:cubicBezTo>
                      <a:pt x="3085" y="11198"/>
                      <a:pt x="3032" y="11251"/>
                      <a:pt x="2979" y="11303"/>
                    </a:cubicBezTo>
                    <a:cubicBezTo>
                      <a:pt x="2926" y="11370"/>
                      <a:pt x="2860" y="11370"/>
                      <a:pt x="2807" y="11370"/>
                    </a:cubicBezTo>
                    <a:lnTo>
                      <a:pt x="16545" y="11370"/>
                    </a:lnTo>
                    <a:cubicBezTo>
                      <a:pt x="16426" y="11198"/>
                      <a:pt x="16267" y="11039"/>
                      <a:pt x="16095" y="108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666643" y="2835398"/>
                <a:ext cx="661361" cy="323385"/>
              </a:xfrm>
              <a:custGeom>
                <a:avLst/>
                <a:gdLst/>
                <a:ahLst/>
                <a:cxnLst/>
                <a:rect l="l" t="t" r="r" b="b"/>
                <a:pathLst>
                  <a:path w="11966" h="5851" extrusionOk="0">
                    <a:moveTo>
                      <a:pt x="0" y="1"/>
                    </a:moveTo>
                    <a:cubicBezTo>
                      <a:pt x="159" y="279"/>
                      <a:pt x="278" y="557"/>
                      <a:pt x="437" y="821"/>
                    </a:cubicBezTo>
                    <a:lnTo>
                      <a:pt x="10417" y="5295"/>
                    </a:lnTo>
                    <a:lnTo>
                      <a:pt x="3521" y="5295"/>
                    </a:lnTo>
                    <a:cubicBezTo>
                      <a:pt x="3693" y="5520"/>
                      <a:pt x="3852" y="5679"/>
                      <a:pt x="3971" y="5851"/>
                    </a:cubicBezTo>
                    <a:lnTo>
                      <a:pt x="11687" y="5851"/>
                    </a:lnTo>
                    <a:cubicBezTo>
                      <a:pt x="11793" y="5851"/>
                      <a:pt x="11912" y="5784"/>
                      <a:pt x="11965" y="5626"/>
                    </a:cubicBezTo>
                    <a:cubicBezTo>
                      <a:pt x="11965" y="5520"/>
                      <a:pt x="11912" y="5401"/>
                      <a:pt x="11793" y="534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971678" y="2990485"/>
                <a:ext cx="170508" cy="168297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045" extrusionOk="0">
                    <a:moveTo>
                      <a:pt x="2529" y="556"/>
                    </a:moveTo>
                    <a:lnTo>
                      <a:pt x="2529" y="2489"/>
                    </a:lnTo>
                    <a:lnTo>
                      <a:pt x="543" y="2489"/>
                    </a:lnTo>
                    <a:lnTo>
                      <a:pt x="543" y="556"/>
                    </a:lnTo>
                    <a:close/>
                    <a:moveTo>
                      <a:pt x="279" y="1"/>
                    </a:moveTo>
                    <a:cubicBezTo>
                      <a:pt x="213" y="1"/>
                      <a:pt x="160" y="67"/>
                      <a:pt x="107" y="120"/>
                    </a:cubicBezTo>
                    <a:cubicBezTo>
                      <a:pt x="54" y="120"/>
                      <a:pt x="1" y="226"/>
                      <a:pt x="1" y="278"/>
                    </a:cubicBezTo>
                    <a:lnTo>
                      <a:pt x="1" y="2767"/>
                    </a:lnTo>
                    <a:cubicBezTo>
                      <a:pt x="1" y="2873"/>
                      <a:pt x="54" y="2926"/>
                      <a:pt x="107" y="2978"/>
                    </a:cubicBezTo>
                    <a:cubicBezTo>
                      <a:pt x="160" y="3045"/>
                      <a:pt x="213" y="3045"/>
                      <a:pt x="279" y="3045"/>
                    </a:cubicBezTo>
                    <a:lnTo>
                      <a:pt x="2807" y="3045"/>
                    </a:lnTo>
                    <a:cubicBezTo>
                      <a:pt x="2860" y="3045"/>
                      <a:pt x="2926" y="3045"/>
                      <a:pt x="2979" y="2978"/>
                    </a:cubicBezTo>
                    <a:cubicBezTo>
                      <a:pt x="3032" y="2926"/>
                      <a:pt x="3085" y="2873"/>
                      <a:pt x="3085" y="2767"/>
                    </a:cubicBezTo>
                    <a:lnTo>
                      <a:pt x="3085" y="2489"/>
                    </a:lnTo>
                    <a:lnTo>
                      <a:pt x="3085" y="278"/>
                    </a:lnTo>
                    <a:cubicBezTo>
                      <a:pt x="3085" y="226"/>
                      <a:pt x="3032" y="120"/>
                      <a:pt x="2979" y="120"/>
                    </a:cubicBezTo>
                    <a:cubicBezTo>
                      <a:pt x="2926" y="67"/>
                      <a:pt x="2860" y="1"/>
                      <a:pt x="28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584733" y="2634989"/>
                <a:ext cx="118554" cy="120765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2185" extrusionOk="0">
                    <a:moveTo>
                      <a:pt x="887" y="1284"/>
                    </a:moveTo>
                    <a:cubicBezTo>
                      <a:pt x="953" y="1284"/>
                      <a:pt x="1032" y="1297"/>
                      <a:pt x="1085" y="1311"/>
                    </a:cubicBezTo>
                    <a:cubicBezTo>
                      <a:pt x="1151" y="1324"/>
                      <a:pt x="1204" y="1350"/>
                      <a:pt x="1257" y="1377"/>
                    </a:cubicBezTo>
                    <a:cubicBezTo>
                      <a:pt x="1310" y="1403"/>
                      <a:pt x="1350" y="1430"/>
                      <a:pt x="1376" y="1469"/>
                    </a:cubicBezTo>
                    <a:cubicBezTo>
                      <a:pt x="1403" y="1509"/>
                      <a:pt x="1416" y="1549"/>
                      <a:pt x="1416" y="1588"/>
                    </a:cubicBezTo>
                    <a:cubicBezTo>
                      <a:pt x="1416" y="1641"/>
                      <a:pt x="1403" y="1681"/>
                      <a:pt x="1363" y="1721"/>
                    </a:cubicBezTo>
                    <a:cubicBezTo>
                      <a:pt x="1337" y="1761"/>
                      <a:pt x="1297" y="1787"/>
                      <a:pt x="1231" y="1813"/>
                    </a:cubicBezTo>
                    <a:cubicBezTo>
                      <a:pt x="1178" y="1840"/>
                      <a:pt x="1112" y="1866"/>
                      <a:pt x="1046" y="1880"/>
                    </a:cubicBezTo>
                    <a:cubicBezTo>
                      <a:pt x="966" y="1906"/>
                      <a:pt x="887" y="1906"/>
                      <a:pt x="807" y="1906"/>
                    </a:cubicBezTo>
                    <a:cubicBezTo>
                      <a:pt x="675" y="1906"/>
                      <a:pt x="569" y="1893"/>
                      <a:pt x="463" y="1840"/>
                    </a:cubicBezTo>
                    <a:cubicBezTo>
                      <a:pt x="371" y="1800"/>
                      <a:pt x="318" y="1734"/>
                      <a:pt x="318" y="1641"/>
                    </a:cubicBezTo>
                    <a:cubicBezTo>
                      <a:pt x="318" y="1588"/>
                      <a:pt x="331" y="1536"/>
                      <a:pt x="371" y="1496"/>
                    </a:cubicBezTo>
                    <a:cubicBezTo>
                      <a:pt x="397" y="1456"/>
                      <a:pt x="437" y="1416"/>
                      <a:pt x="490" y="1390"/>
                    </a:cubicBezTo>
                    <a:cubicBezTo>
                      <a:pt x="529" y="1350"/>
                      <a:pt x="596" y="1337"/>
                      <a:pt x="662" y="1311"/>
                    </a:cubicBezTo>
                    <a:cubicBezTo>
                      <a:pt x="728" y="1297"/>
                      <a:pt x="807" y="1284"/>
                      <a:pt x="887" y="1284"/>
                    </a:cubicBezTo>
                    <a:close/>
                    <a:moveTo>
                      <a:pt x="926" y="0"/>
                    </a:moveTo>
                    <a:cubicBezTo>
                      <a:pt x="688" y="0"/>
                      <a:pt x="490" y="53"/>
                      <a:pt x="344" y="159"/>
                    </a:cubicBezTo>
                    <a:cubicBezTo>
                      <a:pt x="199" y="265"/>
                      <a:pt x="132" y="397"/>
                      <a:pt x="132" y="569"/>
                    </a:cubicBezTo>
                    <a:cubicBezTo>
                      <a:pt x="132" y="649"/>
                      <a:pt x="159" y="715"/>
                      <a:pt x="199" y="781"/>
                    </a:cubicBezTo>
                    <a:cubicBezTo>
                      <a:pt x="238" y="861"/>
                      <a:pt x="304" y="887"/>
                      <a:pt x="397" y="887"/>
                    </a:cubicBezTo>
                    <a:cubicBezTo>
                      <a:pt x="463" y="887"/>
                      <a:pt x="503" y="874"/>
                      <a:pt x="543" y="847"/>
                    </a:cubicBezTo>
                    <a:cubicBezTo>
                      <a:pt x="582" y="821"/>
                      <a:pt x="596" y="781"/>
                      <a:pt x="596" y="728"/>
                    </a:cubicBezTo>
                    <a:cubicBezTo>
                      <a:pt x="596" y="675"/>
                      <a:pt x="582" y="636"/>
                      <a:pt x="556" y="622"/>
                    </a:cubicBezTo>
                    <a:cubicBezTo>
                      <a:pt x="529" y="596"/>
                      <a:pt x="503" y="583"/>
                      <a:pt x="490" y="583"/>
                    </a:cubicBezTo>
                    <a:cubicBezTo>
                      <a:pt x="450" y="569"/>
                      <a:pt x="437" y="569"/>
                      <a:pt x="410" y="556"/>
                    </a:cubicBezTo>
                    <a:cubicBezTo>
                      <a:pt x="397" y="556"/>
                      <a:pt x="397" y="530"/>
                      <a:pt x="397" y="503"/>
                    </a:cubicBezTo>
                    <a:cubicBezTo>
                      <a:pt x="397" y="477"/>
                      <a:pt x="410" y="437"/>
                      <a:pt x="437" y="411"/>
                    </a:cubicBezTo>
                    <a:cubicBezTo>
                      <a:pt x="476" y="384"/>
                      <a:pt x="516" y="358"/>
                      <a:pt x="556" y="344"/>
                    </a:cubicBezTo>
                    <a:cubicBezTo>
                      <a:pt x="609" y="318"/>
                      <a:pt x="662" y="305"/>
                      <a:pt x="728" y="291"/>
                    </a:cubicBezTo>
                    <a:cubicBezTo>
                      <a:pt x="781" y="278"/>
                      <a:pt x="834" y="278"/>
                      <a:pt x="887" y="278"/>
                    </a:cubicBezTo>
                    <a:cubicBezTo>
                      <a:pt x="1072" y="278"/>
                      <a:pt x="1204" y="331"/>
                      <a:pt x="1297" y="450"/>
                    </a:cubicBezTo>
                    <a:cubicBezTo>
                      <a:pt x="1376" y="569"/>
                      <a:pt x="1416" y="728"/>
                      <a:pt x="1416" y="927"/>
                    </a:cubicBezTo>
                    <a:cubicBezTo>
                      <a:pt x="1416" y="940"/>
                      <a:pt x="1416" y="966"/>
                      <a:pt x="1416" y="1006"/>
                    </a:cubicBezTo>
                    <a:lnTo>
                      <a:pt x="1416" y="1099"/>
                    </a:lnTo>
                    <a:lnTo>
                      <a:pt x="1416" y="1218"/>
                    </a:lnTo>
                    <a:cubicBezTo>
                      <a:pt x="1218" y="1086"/>
                      <a:pt x="1006" y="1006"/>
                      <a:pt x="768" y="1006"/>
                    </a:cubicBezTo>
                    <a:cubicBezTo>
                      <a:pt x="649" y="1006"/>
                      <a:pt x="543" y="1033"/>
                      <a:pt x="450" y="1059"/>
                    </a:cubicBezTo>
                    <a:cubicBezTo>
                      <a:pt x="357" y="1086"/>
                      <a:pt x="278" y="1138"/>
                      <a:pt x="212" y="1191"/>
                    </a:cubicBezTo>
                    <a:cubicBezTo>
                      <a:pt x="146" y="1244"/>
                      <a:pt x="93" y="1311"/>
                      <a:pt x="53" y="1390"/>
                    </a:cubicBezTo>
                    <a:cubicBezTo>
                      <a:pt x="13" y="1469"/>
                      <a:pt x="0" y="1549"/>
                      <a:pt x="0" y="1641"/>
                    </a:cubicBezTo>
                    <a:cubicBezTo>
                      <a:pt x="0" y="1800"/>
                      <a:pt x="53" y="1946"/>
                      <a:pt x="185" y="2038"/>
                    </a:cubicBezTo>
                    <a:cubicBezTo>
                      <a:pt x="318" y="2131"/>
                      <a:pt x="490" y="2184"/>
                      <a:pt x="701" y="2184"/>
                    </a:cubicBezTo>
                    <a:cubicBezTo>
                      <a:pt x="847" y="2184"/>
                      <a:pt x="979" y="2158"/>
                      <a:pt x="1099" y="2118"/>
                    </a:cubicBezTo>
                    <a:cubicBezTo>
                      <a:pt x="1218" y="2065"/>
                      <a:pt x="1324" y="1999"/>
                      <a:pt x="1429" y="1919"/>
                    </a:cubicBezTo>
                    <a:cubicBezTo>
                      <a:pt x="1456" y="2012"/>
                      <a:pt x="1496" y="2078"/>
                      <a:pt x="1562" y="2131"/>
                    </a:cubicBezTo>
                    <a:cubicBezTo>
                      <a:pt x="1628" y="2171"/>
                      <a:pt x="1707" y="2184"/>
                      <a:pt x="1787" y="2184"/>
                    </a:cubicBezTo>
                    <a:cubicBezTo>
                      <a:pt x="1840" y="2184"/>
                      <a:pt x="1879" y="2184"/>
                      <a:pt x="1919" y="2171"/>
                    </a:cubicBezTo>
                    <a:cubicBezTo>
                      <a:pt x="1959" y="2158"/>
                      <a:pt x="1999" y="2131"/>
                      <a:pt x="2038" y="2105"/>
                    </a:cubicBezTo>
                    <a:cubicBezTo>
                      <a:pt x="2078" y="2078"/>
                      <a:pt x="2091" y="2038"/>
                      <a:pt x="2118" y="1999"/>
                    </a:cubicBezTo>
                    <a:cubicBezTo>
                      <a:pt x="2144" y="1959"/>
                      <a:pt x="2144" y="1893"/>
                      <a:pt x="2144" y="1840"/>
                    </a:cubicBezTo>
                    <a:cubicBezTo>
                      <a:pt x="2144" y="1800"/>
                      <a:pt x="2144" y="1761"/>
                      <a:pt x="2131" y="1734"/>
                    </a:cubicBezTo>
                    <a:cubicBezTo>
                      <a:pt x="2118" y="1694"/>
                      <a:pt x="2091" y="1681"/>
                      <a:pt x="2051" y="1681"/>
                    </a:cubicBezTo>
                    <a:cubicBezTo>
                      <a:pt x="2012" y="1681"/>
                      <a:pt x="1972" y="1694"/>
                      <a:pt x="1959" y="1721"/>
                    </a:cubicBezTo>
                    <a:cubicBezTo>
                      <a:pt x="1946" y="1747"/>
                      <a:pt x="1932" y="1761"/>
                      <a:pt x="1932" y="1787"/>
                    </a:cubicBezTo>
                    <a:cubicBezTo>
                      <a:pt x="1919" y="1827"/>
                      <a:pt x="1906" y="1853"/>
                      <a:pt x="1893" y="1880"/>
                    </a:cubicBezTo>
                    <a:cubicBezTo>
                      <a:pt x="1893" y="1893"/>
                      <a:pt x="1866" y="1906"/>
                      <a:pt x="1840" y="1906"/>
                    </a:cubicBezTo>
                    <a:cubicBezTo>
                      <a:pt x="1787" y="1906"/>
                      <a:pt x="1760" y="1893"/>
                      <a:pt x="1747" y="1840"/>
                    </a:cubicBezTo>
                    <a:cubicBezTo>
                      <a:pt x="1734" y="1800"/>
                      <a:pt x="1734" y="1708"/>
                      <a:pt x="1734" y="1562"/>
                    </a:cubicBezTo>
                    <a:lnTo>
                      <a:pt x="1734" y="1403"/>
                    </a:lnTo>
                    <a:cubicBezTo>
                      <a:pt x="1734" y="1337"/>
                      <a:pt x="1734" y="1271"/>
                      <a:pt x="1734" y="1218"/>
                    </a:cubicBezTo>
                    <a:cubicBezTo>
                      <a:pt x="1734" y="1152"/>
                      <a:pt x="1747" y="1086"/>
                      <a:pt x="1747" y="1033"/>
                    </a:cubicBezTo>
                    <a:cubicBezTo>
                      <a:pt x="1747" y="980"/>
                      <a:pt x="1747" y="927"/>
                      <a:pt x="1747" y="900"/>
                    </a:cubicBezTo>
                    <a:cubicBezTo>
                      <a:pt x="1747" y="291"/>
                      <a:pt x="1469" y="0"/>
                      <a:pt x="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787352" y="2713970"/>
                <a:ext cx="141215" cy="212955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3853" extrusionOk="0">
                    <a:moveTo>
                      <a:pt x="1655" y="1959"/>
                    </a:moveTo>
                    <a:cubicBezTo>
                      <a:pt x="1708" y="1959"/>
                      <a:pt x="1761" y="1973"/>
                      <a:pt x="1827" y="1999"/>
                    </a:cubicBezTo>
                    <a:cubicBezTo>
                      <a:pt x="1893" y="2026"/>
                      <a:pt x="1946" y="2065"/>
                      <a:pt x="2012" y="2132"/>
                    </a:cubicBezTo>
                    <a:cubicBezTo>
                      <a:pt x="2065" y="2184"/>
                      <a:pt x="2118" y="2277"/>
                      <a:pt x="2158" y="2370"/>
                    </a:cubicBezTo>
                    <a:cubicBezTo>
                      <a:pt x="2198" y="2476"/>
                      <a:pt x="2211" y="2595"/>
                      <a:pt x="2211" y="2754"/>
                    </a:cubicBezTo>
                    <a:cubicBezTo>
                      <a:pt x="2211" y="2912"/>
                      <a:pt x="2184" y="3045"/>
                      <a:pt x="2131" y="3151"/>
                    </a:cubicBezTo>
                    <a:cubicBezTo>
                      <a:pt x="2092" y="3256"/>
                      <a:pt x="2039" y="3336"/>
                      <a:pt x="1959" y="3402"/>
                    </a:cubicBezTo>
                    <a:cubicBezTo>
                      <a:pt x="1893" y="3455"/>
                      <a:pt x="1814" y="3495"/>
                      <a:pt x="1734" y="3521"/>
                    </a:cubicBezTo>
                    <a:cubicBezTo>
                      <a:pt x="1655" y="3548"/>
                      <a:pt x="1576" y="3548"/>
                      <a:pt x="1523" y="3548"/>
                    </a:cubicBezTo>
                    <a:cubicBezTo>
                      <a:pt x="1324" y="3548"/>
                      <a:pt x="1178" y="3495"/>
                      <a:pt x="1086" y="3376"/>
                    </a:cubicBezTo>
                    <a:cubicBezTo>
                      <a:pt x="993" y="3256"/>
                      <a:pt x="940" y="3071"/>
                      <a:pt x="940" y="2846"/>
                    </a:cubicBezTo>
                    <a:cubicBezTo>
                      <a:pt x="940" y="2793"/>
                      <a:pt x="953" y="2714"/>
                      <a:pt x="980" y="2608"/>
                    </a:cubicBezTo>
                    <a:cubicBezTo>
                      <a:pt x="1006" y="2515"/>
                      <a:pt x="1059" y="2423"/>
                      <a:pt x="1112" y="2317"/>
                    </a:cubicBezTo>
                    <a:cubicBezTo>
                      <a:pt x="1165" y="2224"/>
                      <a:pt x="1245" y="2132"/>
                      <a:pt x="1337" y="2065"/>
                    </a:cubicBezTo>
                    <a:cubicBezTo>
                      <a:pt x="1430" y="1999"/>
                      <a:pt x="1536" y="1959"/>
                      <a:pt x="1655" y="1959"/>
                    </a:cubicBezTo>
                    <a:close/>
                    <a:moveTo>
                      <a:pt x="398" y="1"/>
                    </a:moveTo>
                    <a:cubicBezTo>
                      <a:pt x="265" y="1"/>
                      <a:pt x="173" y="14"/>
                      <a:pt x="106" y="40"/>
                    </a:cubicBezTo>
                    <a:cubicBezTo>
                      <a:pt x="40" y="67"/>
                      <a:pt x="1" y="93"/>
                      <a:pt x="1" y="146"/>
                    </a:cubicBezTo>
                    <a:cubicBezTo>
                      <a:pt x="1" y="173"/>
                      <a:pt x="27" y="199"/>
                      <a:pt x="67" y="212"/>
                    </a:cubicBezTo>
                    <a:cubicBezTo>
                      <a:pt x="120" y="239"/>
                      <a:pt x="159" y="239"/>
                      <a:pt x="212" y="239"/>
                    </a:cubicBezTo>
                    <a:lnTo>
                      <a:pt x="398" y="239"/>
                    </a:lnTo>
                    <a:cubicBezTo>
                      <a:pt x="530" y="239"/>
                      <a:pt x="596" y="279"/>
                      <a:pt x="596" y="371"/>
                    </a:cubicBezTo>
                    <a:lnTo>
                      <a:pt x="596" y="557"/>
                    </a:lnTo>
                    <a:lnTo>
                      <a:pt x="596" y="821"/>
                    </a:lnTo>
                    <a:cubicBezTo>
                      <a:pt x="596" y="927"/>
                      <a:pt x="609" y="1033"/>
                      <a:pt x="609" y="1139"/>
                    </a:cubicBezTo>
                    <a:lnTo>
                      <a:pt x="609" y="1483"/>
                    </a:lnTo>
                    <a:cubicBezTo>
                      <a:pt x="609" y="1721"/>
                      <a:pt x="596" y="1920"/>
                      <a:pt x="596" y="2092"/>
                    </a:cubicBezTo>
                    <a:cubicBezTo>
                      <a:pt x="596" y="2264"/>
                      <a:pt x="596" y="2409"/>
                      <a:pt x="596" y="2542"/>
                    </a:cubicBezTo>
                    <a:cubicBezTo>
                      <a:pt x="596" y="2674"/>
                      <a:pt x="583" y="2780"/>
                      <a:pt x="583" y="2886"/>
                    </a:cubicBezTo>
                    <a:cubicBezTo>
                      <a:pt x="583" y="2979"/>
                      <a:pt x="583" y="3071"/>
                      <a:pt x="583" y="3151"/>
                    </a:cubicBezTo>
                    <a:lnTo>
                      <a:pt x="570" y="3402"/>
                    </a:lnTo>
                    <a:cubicBezTo>
                      <a:pt x="570" y="3495"/>
                      <a:pt x="556" y="3587"/>
                      <a:pt x="556" y="3680"/>
                    </a:cubicBezTo>
                    <a:cubicBezTo>
                      <a:pt x="556" y="3733"/>
                      <a:pt x="583" y="3786"/>
                      <a:pt x="609" y="3812"/>
                    </a:cubicBezTo>
                    <a:cubicBezTo>
                      <a:pt x="636" y="3839"/>
                      <a:pt x="676" y="3852"/>
                      <a:pt x="715" y="3852"/>
                    </a:cubicBezTo>
                    <a:cubicBezTo>
                      <a:pt x="755" y="3852"/>
                      <a:pt x="781" y="3839"/>
                      <a:pt x="808" y="3826"/>
                    </a:cubicBezTo>
                    <a:cubicBezTo>
                      <a:pt x="821" y="3826"/>
                      <a:pt x="848" y="3799"/>
                      <a:pt x="861" y="3773"/>
                    </a:cubicBezTo>
                    <a:cubicBezTo>
                      <a:pt x="861" y="3746"/>
                      <a:pt x="874" y="3706"/>
                      <a:pt x="874" y="3667"/>
                    </a:cubicBezTo>
                    <a:cubicBezTo>
                      <a:pt x="874" y="3614"/>
                      <a:pt x="887" y="3548"/>
                      <a:pt x="887" y="3481"/>
                    </a:cubicBezTo>
                    <a:cubicBezTo>
                      <a:pt x="914" y="3521"/>
                      <a:pt x="940" y="3561"/>
                      <a:pt x="980" y="3614"/>
                    </a:cubicBezTo>
                    <a:cubicBezTo>
                      <a:pt x="1020" y="3654"/>
                      <a:pt x="1059" y="3680"/>
                      <a:pt x="1112" y="3720"/>
                    </a:cubicBezTo>
                    <a:cubicBezTo>
                      <a:pt x="1152" y="3759"/>
                      <a:pt x="1218" y="3786"/>
                      <a:pt x="1284" y="3799"/>
                    </a:cubicBezTo>
                    <a:cubicBezTo>
                      <a:pt x="1351" y="3826"/>
                      <a:pt x="1430" y="3839"/>
                      <a:pt x="1523" y="3839"/>
                    </a:cubicBezTo>
                    <a:cubicBezTo>
                      <a:pt x="1628" y="3839"/>
                      <a:pt x="1748" y="3826"/>
                      <a:pt x="1867" y="3786"/>
                    </a:cubicBezTo>
                    <a:cubicBezTo>
                      <a:pt x="1986" y="3746"/>
                      <a:pt x="2105" y="3693"/>
                      <a:pt x="2198" y="3614"/>
                    </a:cubicBezTo>
                    <a:cubicBezTo>
                      <a:pt x="2303" y="3521"/>
                      <a:pt x="2383" y="3415"/>
                      <a:pt x="2449" y="3283"/>
                    </a:cubicBezTo>
                    <a:cubicBezTo>
                      <a:pt x="2515" y="3151"/>
                      <a:pt x="2555" y="2979"/>
                      <a:pt x="2555" y="2780"/>
                    </a:cubicBezTo>
                    <a:cubicBezTo>
                      <a:pt x="2555" y="2661"/>
                      <a:pt x="2542" y="2529"/>
                      <a:pt x="2502" y="2409"/>
                    </a:cubicBezTo>
                    <a:cubicBezTo>
                      <a:pt x="2476" y="2277"/>
                      <a:pt x="2436" y="2158"/>
                      <a:pt x="2370" y="2052"/>
                    </a:cubicBezTo>
                    <a:cubicBezTo>
                      <a:pt x="2317" y="1946"/>
                      <a:pt x="2224" y="1854"/>
                      <a:pt x="2118" y="1774"/>
                    </a:cubicBezTo>
                    <a:cubicBezTo>
                      <a:pt x="2012" y="1708"/>
                      <a:pt x="1893" y="1668"/>
                      <a:pt x="1734" y="1668"/>
                    </a:cubicBezTo>
                    <a:cubicBezTo>
                      <a:pt x="1562" y="1668"/>
                      <a:pt x="1403" y="1721"/>
                      <a:pt x="1271" y="1827"/>
                    </a:cubicBezTo>
                    <a:cubicBezTo>
                      <a:pt x="1126" y="1920"/>
                      <a:pt x="1020" y="2065"/>
                      <a:pt x="927" y="2251"/>
                    </a:cubicBezTo>
                    <a:lnTo>
                      <a:pt x="927" y="173"/>
                    </a:lnTo>
                    <a:cubicBezTo>
                      <a:pt x="927" y="93"/>
                      <a:pt x="914" y="40"/>
                      <a:pt x="887" y="27"/>
                    </a:cubicBezTo>
                    <a:cubicBezTo>
                      <a:pt x="861" y="14"/>
                      <a:pt x="834" y="1"/>
                      <a:pt x="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506415" y="3201175"/>
                <a:ext cx="111977" cy="132427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396" extrusionOk="0">
                    <a:moveTo>
                      <a:pt x="1761" y="0"/>
                    </a:moveTo>
                    <a:cubicBezTo>
                      <a:pt x="1708" y="0"/>
                      <a:pt x="1682" y="14"/>
                      <a:pt x="1655" y="40"/>
                    </a:cubicBezTo>
                    <a:cubicBezTo>
                      <a:pt x="1629" y="66"/>
                      <a:pt x="1629" y="93"/>
                      <a:pt x="1629" y="133"/>
                    </a:cubicBezTo>
                    <a:lnTo>
                      <a:pt x="1629" y="265"/>
                    </a:lnTo>
                    <a:cubicBezTo>
                      <a:pt x="1629" y="318"/>
                      <a:pt x="1629" y="358"/>
                      <a:pt x="1629" y="384"/>
                    </a:cubicBezTo>
                    <a:cubicBezTo>
                      <a:pt x="1563" y="291"/>
                      <a:pt x="1483" y="212"/>
                      <a:pt x="1391" y="186"/>
                    </a:cubicBezTo>
                    <a:cubicBezTo>
                      <a:pt x="1298" y="159"/>
                      <a:pt x="1192" y="133"/>
                      <a:pt x="1073" y="133"/>
                    </a:cubicBezTo>
                    <a:cubicBezTo>
                      <a:pt x="927" y="133"/>
                      <a:pt x="782" y="172"/>
                      <a:pt x="649" y="225"/>
                    </a:cubicBezTo>
                    <a:cubicBezTo>
                      <a:pt x="517" y="291"/>
                      <a:pt x="398" y="371"/>
                      <a:pt x="305" y="490"/>
                    </a:cubicBezTo>
                    <a:cubicBezTo>
                      <a:pt x="213" y="583"/>
                      <a:pt x="133" y="715"/>
                      <a:pt x="80" y="861"/>
                    </a:cubicBezTo>
                    <a:cubicBezTo>
                      <a:pt x="27" y="1006"/>
                      <a:pt x="1" y="1165"/>
                      <a:pt x="1" y="1324"/>
                    </a:cubicBezTo>
                    <a:cubicBezTo>
                      <a:pt x="1" y="1469"/>
                      <a:pt x="14" y="1615"/>
                      <a:pt x="67" y="1747"/>
                    </a:cubicBezTo>
                    <a:cubicBezTo>
                      <a:pt x="120" y="1880"/>
                      <a:pt x="186" y="1986"/>
                      <a:pt x="266" y="2091"/>
                    </a:cubicBezTo>
                    <a:cubicBezTo>
                      <a:pt x="358" y="2184"/>
                      <a:pt x="464" y="2264"/>
                      <a:pt x="596" y="2316"/>
                    </a:cubicBezTo>
                    <a:cubicBezTo>
                      <a:pt x="729" y="2369"/>
                      <a:pt x="874" y="2396"/>
                      <a:pt x="1033" y="2396"/>
                    </a:cubicBezTo>
                    <a:cubicBezTo>
                      <a:pt x="1443" y="2396"/>
                      <a:pt x="1761" y="2237"/>
                      <a:pt x="1973" y="1906"/>
                    </a:cubicBezTo>
                    <a:cubicBezTo>
                      <a:pt x="1999" y="1880"/>
                      <a:pt x="1999" y="1853"/>
                      <a:pt x="2013" y="1840"/>
                    </a:cubicBezTo>
                    <a:cubicBezTo>
                      <a:pt x="2026" y="1827"/>
                      <a:pt x="2026" y="1800"/>
                      <a:pt x="2026" y="1774"/>
                    </a:cubicBezTo>
                    <a:cubicBezTo>
                      <a:pt x="2026" y="1734"/>
                      <a:pt x="2013" y="1708"/>
                      <a:pt x="1973" y="1681"/>
                    </a:cubicBezTo>
                    <a:cubicBezTo>
                      <a:pt x="1946" y="1668"/>
                      <a:pt x="1920" y="1655"/>
                      <a:pt x="1880" y="1655"/>
                    </a:cubicBezTo>
                    <a:cubicBezTo>
                      <a:pt x="1867" y="1655"/>
                      <a:pt x="1841" y="1668"/>
                      <a:pt x="1814" y="1681"/>
                    </a:cubicBezTo>
                    <a:cubicBezTo>
                      <a:pt x="1788" y="1694"/>
                      <a:pt x="1761" y="1721"/>
                      <a:pt x="1735" y="1774"/>
                    </a:cubicBezTo>
                    <a:cubicBezTo>
                      <a:pt x="1668" y="1866"/>
                      <a:pt x="1589" y="1946"/>
                      <a:pt x="1470" y="2012"/>
                    </a:cubicBezTo>
                    <a:cubicBezTo>
                      <a:pt x="1351" y="2078"/>
                      <a:pt x="1192" y="2105"/>
                      <a:pt x="1020" y="2105"/>
                    </a:cubicBezTo>
                    <a:cubicBezTo>
                      <a:pt x="808" y="2105"/>
                      <a:pt x="636" y="2039"/>
                      <a:pt x="530" y="1893"/>
                    </a:cubicBezTo>
                    <a:cubicBezTo>
                      <a:pt x="411" y="1761"/>
                      <a:pt x="358" y="1562"/>
                      <a:pt x="358" y="1324"/>
                    </a:cubicBezTo>
                    <a:cubicBezTo>
                      <a:pt x="358" y="1191"/>
                      <a:pt x="371" y="1059"/>
                      <a:pt x="398" y="953"/>
                    </a:cubicBezTo>
                    <a:cubicBezTo>
                      <a:pt x="438" y="847"/>
                      <a:pt x="491" y="755"/>
                      <a:pt x="557" y="675"/>
                    </a:cubicBezTo>
                    <a:cubicBezTo>
                      <a:pt x="610" y="583"/>
                      <a:pt x="689" y="530"/>
                      <a:pt x="768" y="490"/>
                    </a:cubicBezTo>
                    <a:cubicBezTo>
                      <a:pt x="861" y="437"/>
                      <a:pt x="954" y="411"/>
                      <a:pt x="1060" y="411"/>
                    </a:cubicBezTo>
                    <a:cubicBezTo>
                      <a:pt x="1271" y="411"/>
                      <a:pt x="1417" y="464"/>
                      <a:pt x="1496" y="556"/>
                    </a:cubicBezTo>
                    <a:cubicBezTo>
                      <a:pt x="1576" y="649"/>
                      <a:pt x="1629" y="781"/>
                      <a:pt x="1629" y="940"/>
                    </a:cubicBezTo>
                    <a:cubicBezTo>
                      <a:pt x="1629" y="966"/>
                      <a:pt x="1642" y="993"/>
                      <a:pt x="1668" y="1006"/>
                    </a:cubicBezTo>
                    <a:cubicBezTo>
                      <a:pt x="1695" y="1033"/>
                      <a:pt x="1721" y="1033"/>
                      <a:pt x="1748" y="1033"/>
                    </a:cubicBezTo>
                    <a:cubicBezTo>
                      <a:pt x="1788" y="1033"/>
                      <a:pt x="1827" y="1019"/>
                      <a:pt x="1867" y="1006"/>
                    </a:cubicBezTo>
                    <a:cubicBezTo>
                      <a:pt x="1893" y="980"/>
                      <a:pt x="1920" y="953"/>
                      <a:pt x="1920" y="940"/>
                    </a:cubicBezTo>
                    <a:lnTo>
                      <a:pt x="1920" y="768"/>
                    </a:lnTo>
                    <a:lnTo>
                      <a:pt x="1920" y="543"/>
                    </a:lnTo>
                    <a:cubicBezTo>
                      <a:pt x="1920" y="477"/>
                      <a:pt x="1920" y="397"/>
                      <a:pt x="1920" y="331"/>
                    </a:cubicBezTo>
                    <a:lnTo>
                      <a:pt x="1920" y="159"/>
                    </a:lnTo>
                    <a:cubicBezTo>
                      <a:pt x="1920" y="106"/>
                      <a:pt x="1907" y="66"/>
                      <a:pt x="1880" y="40"/>
                    </a:cubicBezTo>
                    <a:cubicBezTo>
                      <a:pt x="1854" y="14"/>
                      <a:pt x="1814" y="0"/>
                      <a:pt x="1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6576181" y="289288"/>
              <a:ext cx="563833" cy="258403"/>
              <a:chOff x="6301529" y="2700815"/>
              <a:chExt cx="640137" cy="293373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6301529" y="2703026"/>
                <a:ext cx="188802" cy="281656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5096" extrusionOk="0">
                    <a:moveTo>
                      <a:pt x="2528" y="609"/>
                    </a:moveTo>
                    <a:lnTo>
                      <a:pt x="2356" y="3177"/>
                    </a:lnTo>
                    <a:cubicBezTo>
                      <a:pt x="2211" y="3190"/>
                      <a:pt x="2039" y="3203"/>
                      <a:pt x="1853" y="3216"/>
                    </a:cubicBezTo>
                    <a:cubicBezTo>
                      <a:pt x="1668" y="3216"/>
                      <a:pt x="1496" y="3229"/>
                      <a:pt x="1324" y="3243"/>
                    </a:cubicBezTo>
                    <a:cubicBezTo>
                      <a:pt x="1165" y="3243"/>
                      <a:pt x="1020" y="3243"/>
                      <a:pt x="901" y="3256"/>
                    </a:cubicBezTo>
                    <a:lnTo>
                      <a:pt x="702" y="3256"/>
                    </a:lnTo>
                    <a:cubicBezTo>
                      <a:pt x="662" y="3256"/>
                      <a:pt x="636" y="3256"/>
                      <a:pt x="623" y="3243"/>
                    </a:cubicBezTo>
                    <a:cubicBezTo>
                      <a:pt x="623" y="3229"/>
                      <a:pt x="623" y="3216"/>
                      <a:pt x="623" y="3203"/>
                    </a:cubicBezTo>
                    <a:cubicBezTo>
                      <a:pt x="623" y="3177"/>
                      <a:pt x="623" y="3163"/>
                      <a:pt x="649" y="3137"/>
                    </a:cubicBezTo>
                    <a:cubicBezTo>
                      <a:pt x="676" y="3110"/>
                      <a:pt x="689" y="3097"/>
                      <a:pt x="689" y="3084"/>
                    </a:cubicBezTo>
                    <a:lnTo>
                      <a:pt x="2528" y="609"/>
                    </a:lnTo>
                    <a:close/>
                    <a:moveTo>
                      <a:pt x="2714" y="0"/>
                    </a:moveTo>
                    <a:cubicBezTo>
                      <a:pt x="2648" y="0"/>
                      <a:pt x="2581" y="27"/>
                      <a:pt x="2515" y="66"/>
                    </a:cubicBezTo>
                    <a:cubicBezTo>
                      <a:pt x="2462" y="119"/>
                      <a:pt x="2423" y="146"/>
                      <a:pt x="2409" y="172"/>
                    </a:cubicBezTo>
                    <a:cubicBezTo>
                      <a:pt x="2264" y="357"/>
                      <a:pt x="2131" y="530"/>
                      <a:pt x="2012" y="688"/>
                    </a:cubicBezTo>
                    <a:cubicBezTo>
                      <a:pt x="1893" y="834"/>
                      <a:pt x="1774" y="980"/>
                      <a:pt x="1668" y="1125"/>
                    </a:cubicBezTo>
                    <a:lnTo>
                      <a:pt x="1351" y="1562"/>
                    </a:lnTo>
                    <a:cubicBezTo>
                      <a:pt x="1245" y="1707"/>
                      <a:pt x="1126" y="1866"/>
                      <a:pt x="993" y="2038"/>
                    </a:cubicBezTo>
                    <a:cubicBezTo>
                      <a:pt x="874" y="2197"/>
                      <a:pt x="728" y="2396"/>
                      <a:pt x="583" y="2594"/>
                    </a:cubicBezTo>
                    <a:cubicBezTo>
                      <a:pt x="437" y="2806"/>
                      <a:pt x="265" y="3031"/>
                      <a:pt x="67" y="3296"/>
                    </a:cubicBezTo>
                    <a:cubicBezTo>
                      <a:pt x="40" y="3335"/>
                      <a:pt x="27" y="3362"/>
                      <a:pt x="14" y="3388"/>
                    </a:cubicBezTo>
                    <a:cubicBezTo>
                      <a:pt x="1" y="3415"/>
                      <a:pt x="1" y="3441"/>
                      <a:pt x="1" y="3468"/>
                    </a:cubicBezTo>
                    <a:cubicBezTo>
                      <a:pt x="1" y="3521"/>
                      <a:pt x="27" y="3574"/>
                      <a:pt x="80" y="3600"/>
                    </a:cubicBezTo>
                    <a:cubicBezTo>
                      <a:pt x="133" y="3640"/>
                      <a:pt x="186" y="3653"/>
                      <a:pt x="265" y="3653"/>
                    </a:cubicBezTo>
                    <a:cubicBezTo>
                      <a:pt x="345" y="3653"/>
                      <a:pt x="570" y="3640"/>
                      <a:pt x="901" y="3627"/>
                    </a:cubicBezTo>
                    <a:cubicBezTo>
                      <a:pt x="1231" y="3613"/>
                      <a:pt x="1721" y="3600"/>
                      <a:pt x="2343" y="3587"/>
                    </a:cubicBezTo>
                    <a:lnTo>
                      <a:pt x="2343" y="3587"/>
                    </a:lnTo>
                    <a:lnTo>
                      <a:pt x="2290" y="4540"/>
                    </a:lnTo>
                    <a:cubicBezTo>
                      <a:pt x="2290" y="4632"/>
                      <a:pt x="2264" y="4685"/>
                      <a:pt x="2211" y="4725"/>
                    </a:cubicBezTo>
                    <a:cubicBezTo>
                      <a:pt x="2158" y="4752"/>
                      <a:pt x="2078" y="4778"/>
                      <a:pt x="1986" y="4778"/>
                    </a:cubicBezTo>
                    <a:cubicBezTo>
                      <a:pt x="1973" y="4778"/>
                      <a:pt x="1946" y="4778"/>
                      <a:pt x="1893" y="4791"/>
                    </a:cubicBezTo>
                    <a:cubicBezTo>
                      <a:pt x="1853" y="4791"/>
                      <a:pt x="1801" y="4791"/>
                      <a:pt x="1748" y="4804"/>
                    </a:cubicBezTo>
                    <a:cubicBezTo>
                      <a:pt x="1695" y="4804"/>
                      <a:pt x="1642" y="4804"/>
                      <a:pt x="1576" y="4818"/>
                    </a:cubicBezTo>
                    <a:lnTo>
                      <a:pt x="1430" y="4818"/>
                    </a:lnTo>
                    <a:cubicBezTo>
                      <a:pt x="1390" y="4818"/>
                      <a:pt x="1351" y="4831"/>
                      <a:pt x="1311" y="4844"/>
                    </a:cubicBezTo>
                    <a:cubicBezTo>
                      <a:pt x="1271" y="4857"/>
                      <a:pt x="1245" y="4897"/>
                      <a:pt x="1245" y="4950"/>
                    </a:cubicBezTo>
                    <a:cubicBezTo>
                      <a:pt x="1245" y="5003"/>
                      <a:pt x="1271" y="5056"/>
                      <a:pt x="1324" y="5069"/>
                    </a:cubicBezTo>
                    <a:cubicBezTo>
                      <a:pt x="1377" y="5082"/>
                      <a:pt x="1417" y="5096"/>
                      <a:pt x="1456" y="5096"/>
                    </a:cubicBezTo>
                    <a:lnTo>
                      <a:pt x="2965" y="5096"/>
                    </a:lnTo>
                    <a:cubicBezTo>
                      <a:pt x="3045" y="5096"/>
                      <a:pt x="3111" y="5082"/>
                      <a:pt x="3164" y="5069"/>
                    </a:cubicBezTo>
                    <a:cubicBezTo>
                      <a:pt x="3217" y="5043"/>
                      <a:pt x="3230" y="5003"/>
                      <a:pt x="3230" y="4937"/>
                    </a:cubicBezTo>
                    <a:cubicBezTo>
                      <a:pt x="3230" y="4884"/>
                      <a:pt x="3217" y="4844"/>
                      <a:pt x="3164" y="4818"/>
                    </a:cubicBezTo>
                    <a:cubicBezTo>
                      <a:pt x="3124" y="4804"/>
                      <a:pt x="3058" y="4791"/>
                      <a:pt x="2965" y="4791"/>
                    </a:cubicBezTo>
                    <a:cubicBezTo>
                      <a:pt x="2912" y="4791"/>
                      <a:pt x="2859" y="4791"/>
                      <a:pt x="2793" y="4778"/>
                    </a:cubicBezTo>
                    <a:cubicBezTo>
                      <a:pt x="2740" y="4778"/>
                      <a:pt x="2714" y="4738"/>
                      <a:pt x="2714" y="4699"/>
                    </a:cubicBezTo>
                    <a:cubicBezTo>
                      <a:pt x="2714" y="4672"/>
                      <a:pt x="2714" y="4619"/>
                      <a:pt x="2714" y="4527"/>
                    </a:cubicBezTo>
                    <a:cubicBezTo>
                      <a:pt x="2727" y="4447"/>
                      <a:pt x="2727" y="4341"/>
                      <a:pt x="2727" y="4235"/>
                    </a:cubicBezTo>
                    <a:cubicBezTo>
                      <a:pt x="2740" y="4129"/>
                      <a:pt x="2740" y="4010"/>
                      <a:pt x="2753" y="3904"/>
                    </a:cubicBezTo>
                    <a:cubicBezTo>
                      <a:pt x="2753" y="3785"/>
                      <a:pt x="2767" y="3679"/>
                      <a:pt x="2767" y="3587"/>
                    </a:cubicBezTo>
                    <a:lnTo>
                      <a:pt x="3230" y="3587"/>
                    </a:lnTo>
                    <a:cubicBezTo>
                      <a:pt x="3256" y="3587"/>
                      <a:pt x="3296" y="3574"/>
                      <a:pt x="3336" y="3547"/>
                    </a:cubicBezTo>
                    <a:cubicBezTo>
                      <a:pt x="3389" y="3534"/>
                      <a:pt x="3415" y="3481"/>
                      <a:pt x="3415" y="3415"/>
                    </a:cubicBezTo>
                    <a:cubicBezTo>
                      <a:pt x="3415" y="3349"/>
                      <a:pt x="3389" y="3296"/>
                      <a:pt x="3349" y="3269"/>
                    </a:cubicBezTo>
                    <a:cubicBezTo>
                      <a:pt x="3309" y="3229"/>
                      <a:pt x="3256" y="3216"/>
                      <a:pt x="3190" y="3203"/>
                    </a:cubicBezTo>
                    <a:lnTo>
                      <a:pt x="2793" y="3177"/>
                    </a:lnTo>
                    <a:cubicBezTo>
                      <a:pt x="2793" y="3031"/>
                      <a:pt x="2793" y="2846"/>
                      <a:pt x="2806" y="2647"/>
                    </a:cubicBezTo>
                    <a:cubicBezTo>
                      <a:pt x="2806" y="2435"/>
                      <a:pt x="2820" y="2224"/>
                      <a:pt x="2833" y="1999"/>
                    </a:cubicBezTo>
                    <a:cubicBezTo>
                      <a:pt x="2846" y="1774"/>
                      <a:pt x="2859" y="1549"/>
                      <a:pt x="2873" y="1337"/>
                    </a:cubicBezTo>
                    <a:cubicBezTo>
                      <a:pt x="2899" y="1112"/>
                      <a:pt x="2912" y="927"/>
                      <a:pt x="2926" y="755"/>
                    </a:cubicBezTo>
                    <a:cubicBezTo>
                      <a:pt x="2939" y="569"/>
                      <a:pt x="2952" y="424"/>
                      <a:pt x="2952" y="318"/>
                    </a:cubicBezTo>
                    <a:cubicBezTo>
                      <a:pt x="2965" y="199"/>
                      <a:pt x="2965" y="146"/>
                      <a:pt x="2965" y="132"/>
                    </a:cubicBezTo>
                    <a:cubicBezTo>
                      <a:pt x="2965" y="93"/>
                      <a:pt x="2952" y="53"/>
                      <a:pt x="2899" y="40"/>
                    </a:cubicBezTo>
                    <a:cubicBezTo>
                      <a:pt x="2846" y="13"/>
                      <a:pt x="2780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6504149" y="2700815"/>
                <a:ext cx="177804" cy="28751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5202" extrusionOk="0">
                    <a:moveTo>
                      <a:pt x="1668" y="0"/>
                    </a:moveTo>
                    <a:cubicBezTo>
                      <a:pt x="1417" y="0"/>
                      <a:pt x="1192" y="53"/>
                      <a:pt x="1007" y="159"/>
                    </a:cubicBezTo>
                    <a:cubicBezTo>
                      <a:pt x="808" y="265"/>
                      <a:pt x="649" y="384"/>
                      <a:pt x="517" y="530"/>
                    </a:cubicBezTo>
                    <a:cubicBezTo>
                      <a:pt x="385" y="662"/>
                      <a:pt x="279" y="808"/>
                      <a:pt x="212" y="967"/>
                    </a:cubicBezTo>
                    <a:cubicBezTo>
                      <a:pt x="146" y="1112"/>
                      <a:pt x="120" y="1231"/>
                      <a:pt x="120" y="1337"/>
                    </a:cubicBezTo>
                    <a:cubicBezTo>
                      <a:pt x="120" y="1350"/>
                      <a:pt x="120" y="1377"/>
                      <a:pt x="120" y="1417"/>
                    </a:cubicBezTo>
                    <a:cubicBezTo>
                      <a:pt x="120" y="1456"/>
                      <a:pt x="133" y="1509"/>
                      <a:pt x="146" y="1549"/>
                    </a:cubicBezTo>
                    <a:cubicBezTo>
                      <a:pt x="173" y="1589"/>
                      <a:pt x="199" y="1628"/>
                      <a:pt x="239" y="1655"/>
                    </a:cubicBezTo>
                    <a:cubicBezTo>
                      <a:pt x="279" y="1695"/>
                      <a:pt x="332" y="1708"/>
                      <a:pt x="398" y="1708"/>
                    </a:cubicBezTo>
                    <a:cubicBezTo>
                      <a:pt x="504" y="1708"/>
                      <a:pt x="583" y="1681"/>
                      <a:pt x="649" y="1628"/>
                    </a:cubicBezTo>
                    <a:cubicBezTo>
                      <a:pt x="715" y="1575"/>
                      <a:pt x="742" y="1509"/>
                      <a:pt x="742" y="1417"/>
                    </a:cubicBezTo>
                    <a:cubicBezTo>
                      <a:pt x="742" y="1377"/>
                      <a:pt x="729" y="1350"/>
                      <a:pt x="715" y="1324"/>
                    </a:cubicBezTo>
                    <a:cubicBezTo>
                      <a:pt x="702" y="1297"/>
                      <a:pt x="689" y="1271"/>
                      <a:pt x="662" y="1258"/>
                    </a:cubicBezTo>
                    <a:lnTo>
                      <a:pt x="623" y="1192"/>
                    </a:lnTo>
                    <a:cubicBezTo>
                      <a:pt x="610" y="1165"/>
                      <a:pt x="596" y="1139"/>
                      <a:pt x="596" y="1112"/>
                    </a:cubicBezTo>
                    <a:cubicBezTo>
                      <a:pt x="596" y="1072"/>
                      <a:pt x="623" y="1020"/>
                      <a:pt x="662" y="940"/>
                    </a:cubicBezTo>
                    <a:cubicBezTo>
                      <a:pt x="715" y="861"/>
                      <a:pt x="782" y="781"/>
                      <a:pt x="874" y="702"/>
                    </a:cubicBezTo>
                    <a:cubicBezTo>
                      <a:pt x="954" y="609"/>
                      <a:pt x="1060" y="543"/>
                      <a:pt x="1192" y="477"/>
                    </a:cubicBezTo>
                    <a:cubicBezTo>
                      <a:pt x="1311" y="411"/>
                      <a:pt x="1457" y="384"/>
                      <a:pt x="1602" y="384"/>
                    </a:cubicBezTo>
                    <a:cubicBezTo>
                      <a:pt x="1774" y="384"/>
                      <a:pt x="1907" y="411"/>
                      <a:pt x="2012" y="464"/>
                    </a:cubicBezTo>
                    <a:cubicBezTo>
                      <a:pt x="2132" y="517"/>
                      <a:pt x="2224" y="596"/>
                      <a:pt x="2290" y="675"/>
                    </a:cubicBezTo>
                    <a:cubicBezTo>
                      <a:pt x="2357" y="768"/>
                      <a:pt x="2410" y="861"/>
                      <a:pt x="2436" y="967"/>
                    </a:cubicBezTo>
                    <a:cubicBezTo>
                      <a:pt x="2462" y="1059"/>
                      <a:pt x="2489" y="1165"/>
                      <a:pt x="2489" y="1258"/>
                    </a:cubicBezTo>
                    <a:cubicBezTo>
                      <a:pt x="2489" y="1470"/>
                      <a:pt x="2449" y="1681"/>
                      <a:pt x="2370" y="1906"/>
                    </a:cubicBezTo>
                    <a:cubicBezTo>
                      <a:pt x="2290" y="2131"/>
                      <a:pt x="2198" y="2370"/>
                      <a:pt x="2065" y="2595"/>
                    </a:cubicBezTo>
                    <a:cubicBezTo>
                      <a:pt x="1946" y="2833"/>
                      <a:pt x="1801" y="3058"/>
                      <a:pt x="1629" y="3296"/>
                    </a:cubicBezTo>
                    <a:cubicBezTo>
                      <a:pt x="1470" y="3521"/>
                      <a:pt x="1298" y="3733"/>
                      <a:pt x="1126" y="3931"/>
                    </a:cubicBezTo>
                    <a:cubicBezTo>
                      <a:pt x="954" y="4130"/>
                      <a:pt x="782" y="4315"/>
                      <a:pt x="610" y="4487"/>
                    </a:cubicBezTo>
                    <a:cubicBezTo>
                      <a:pt x="437" y="4646"/>
                      <a:pt x="279" y="4778"/>
                      <a:pt x="133" y="4884"/>
                    </a:cubicBezTo>
                    <a:cubicBezTo>
                      <a:pt x="93" y="4924"/>
                      <a:pt x="67" y="4950"/>
                      <a:pt x="40" y="4964"/>
                    </a:cubicBezTo>
                    <a:cubicBezTo>
                      <a:pt x="14" y="4990"/>
                      <a:pt x="1" y="5017"/>
                      <a:pt x="1" y="5043"/>
                    </a:cubicBezTo>
                    <a:cubicBezTo>
                      <a:pt x="1" y="5083"/>
                      <a:pt x="14" y="5109"/>
                      <a:pt x="40" y="5149"/>
                    </a:cubicBezTo>
                    <a:cubicBezTo>
                      <a:pt x="67" y="5189"/>
                      <a:pt x="120" y="5202"/>
                      <a:pt x="186" y="5202"/>
                    </a:cubicBezTo>
                    <a:cubicBezTo>
                      <a:pt x="239" y="5202"/>
                      <a:pt x="292" y="5189"/>
                      <a:pt x="345" y="5175"/>
                    </a:cubicBezTo>
                    <a:cubicBezTo>
                      <a:pt x="385" y="5162"/>
                      <a:pt x="424" y="5136"/>
                      <a:pt x="437" y="5122"/>
                    </a:cubicBezTo>
                    <a:lnTo>
                      <a:pt x="1510" y="5122"/>
                    </a:lnTo>
                    <a:cubicBezTo>
                      <a:pt x="1642" y="5122"/>
                      <a:pt x="1774" y="5122"/>
                      <a:pt x="1893" y="5136"/>
                    </a:cubicBezTo>
                    <a:lnTo>
                      <a:pt x="2674" y="5136"/>
                    </a:lnTo>
                    <a:cubicBezTo>
                      <a:pt x="2701" y="5136"/>
                      <a:pt x="2727" y="5122"/>
                      <a:pt x="2767" y="5109"/>
                    </a:cubicBezTo>
                    <a:cubicBezTo>
                      <a:pt x="2807" y="5083"/>
                      <a:pt x="2833" y="5043"/>
                      <a:pt x="2873" y="5003"/>
                    </a:cubicBezTo>
                    <a:cubicBezTo>
                      <a:pt x="2979" y="4805"/>
                      <a:pt x="3058" y="4659"/>
                      <a:pt x="3124" y="4567"/>
                    </a:cubicBezTo>
                    <a:cubicBezTo>
                      <a:pt x="3177" y="4461"/>
                      <a:pt x="3217" y="4394"/>
                      <a:pt x="3217" y="4355"/>
                    </a:cubicBezTo>
                    <a:cubicBezTo>
                      <a:pt x="3217" y="4315"/>
                      <a:pt x="3190" y="4275"/>
                      <a:pt x="3151" y="4262"/>
                    </a:cubicBezTo>
                    <a:cubicBezTo>
                      <a:pt x="3111" y="4236"/>
                      <a:pt x="3071" y="4222"/>
                      <a:pt x="3032" y="4222"/>
                    </a:cubicBezTo>
                    <a:cubicBezTo>
                      <a:pt x="2965" y="4222"/>
                      <a:pt x="2926" y="4249"/>
                      <a:pt x="2899" y="4275"/>
                    </a:cubicBezTo>
                    <a:cubicBezTo>
                      <a:pt x="2873" y="4302"/>
                      <a:pt x="2846" y="4342"/>
                      <a:pt x="2820" y="4368"/>
                    </a:cubicBezTo>
                    <a:lnTo>
                      <a:pt x="2661" y="4619"/>
                    </a:lnTo>
                    <a:cubicBezTo>
                      <a:pt x="2621" y="4672"/>
                      <a:pt x="2595" y="4712"/>
                      <a:pt x="2568" y="4725"/>
                    </a:cubicBezTo>
                    <a:cubicBezTo>
                      <a:pt x="2555" y="4739"/>
                      <a:pt x="2529" y="4752"/>
                      <a:pt x="2502" y="4752"/>
                    </a:cubicBezTo>
                    <a:lnTo>
                      <a:pt x="2251" y="4752"/>
                    </a:lnTo>
                    <a:cubicBezTo>
                      <a:pt x="2132" y="4752"/>
                      <a:pt x="1973" y="4739"/>
                      <a:pt x="1801" y="4739"/>
                    </a:cubicBezTo>
                    <a:lnTo>
                      <a:pt x="1285" y="4739"/>
                    </a:lnTo>
                    <a:cubicBezTo>
                      <a:pt x="1099" y="4725"/>
                      <a:pt x="954" y="4725"/>
                      <a:pt x="821" y="4712"/>
                    </a:cubicBezTo>
                    <a:cubicBezTo>
                      <a:pt x="940" y="4606"/>
                      <a:pt x="1073" y="4474"/>
                      <a:pt x="1232" y="4315"/>
                    </a:cubicBezTo>
                    <a:cubicBezTo>
                      <a:pt x="1377" y="4156"/>
                      <a:pt x="1536" y="3984"/>
                      <a:pt x="1695" y="3799"/>
                    </a:cubicBezTo>
                    <a:cubicBezTo>
                      <a:pt x="1854" y="3614"/>
                      <a:pt x="1999" y="3415"/>
                      <a:pt x="2145" y="3203"/>
                    </a:cubicBezTo>
                    <a:cubicBezTo>
                      <a:pt x="2304" y="2992"/>
                      <a:pt x="2436" y="2780"/>
                      <a:pt x="2555" y="2568"/>
                    </a:cubicBezTo>
                    <a:cubicBezTo>
                      <a:pt x="2674" y="2343"/>
                      <a:pt x="2767" y="2131"/>
                      <a:pt x="2833" y="1920"/>
                    </a:cubicBezTo>
                    <a:cubicBezTo>
                      <a:pt x="2912" y="1695"/>
                      <a:pt x="2952" y="1483"/>
                      <a:pt x="2952" y="1271"/>
                    </a:cubicBezTo>
                    <a:cubicBezTo>
                      <a:pt x="2952" y="1099"/>
                      <a:pt x="2926" y="940"/>
                      <a:pt x="2873" y="781"/>
                    </a:cubicBezTo>
                    <a:cubicBezTo>
                      <a:pt x="2833" y="622"/>
                      <a:pt x="2754" y="490"/>
                      <a:pt x="2661" y="384"/>
                    </a:cubicBezTo>
                    <a:cubicBezTo>
                      <a:pt x="2555" y="265"/>
                      <a:pt x="2423" y="172"/>
                      <a:pt x="2264" y="106"/>
                    </a:cubicBezTo>
                    <a:cubicBezTo>
                      <a:pt x="2105" y="40"/>
                      <a:pt x="1907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6708261" y="2850763"/>
                <a:ext cx="40292" cy="13977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2529" extrusionOk="0">
                    <a:moveTo>
                      <a:pt x="371" y="1"/>
                    </a:moveTo>
                    <a:cubicBezTo>
                      <a:pt x="305" y="1"/>
                      <a:pt x="252" y="14"/>
                      <a:pt x="199" y="40"/>
                    </a:cubicBezTo>
                    <a:cubicBezTo>
                      <a:pt x="159" y="54"/>
                      <a:pt x="119" y="80"/>
                      <a:pt x="93" y="120"/>
                    </a:cubicBezTo>
                    <a:cubicBezTo>
                      <a:pt x="53" y="146"/>
                      <a:pt x="40" y="186"/>
                      <a:pt x="27" y="226"/>
                    </a:cubicBezTo>
                    <a:cubicBezTo>
                      <a:pt x="14" y="265"/>
                      <a:pt x="0" y="305"/>
                      <a:pt x="0" y="331"/>
                    </a:cubicBezTo>
                    <a:cubicBezTo>
                      <a:pt x="0" y="411"/>
                      <a:pt x="40" y="490"/>
                      <a:pt x="93" y="556"/>
                    </a:cubicBezTo>
                    <a:cubicBezTo>
                      <a:pt x="146" y="623"/>
                      <a:pt x="225" y="662"/>
                      <a:pt x="358" y="662"/>
                    </a:cubicBezTo>
                    <a:cubicBezTo>
                      <a:pt x="477" y="662"/>
                      <a:pt x="569" y="623"/>
                      <a:pt x="636" y="556"/>
                    </a:cubicBezTo>
                    <a:cubicBezTo>
                      <a:pt x="702" y="490"/>
                      <a:pt x="728" y="411"/>
                      <a:pt x="728" y="318"/>
                    </a:cubicBezTo>
                    <a:cubicBezTo>
                      <a:pt x="728" y="252"/>
                      <a:pt x="702" y="173"/>
                      <a:pt x="649" y="106"/>
                    </a:cubicBezTo>
                    <a:cubicBezTo>
                      <a:pt x="583" y="27"/>
                      <a:pt x="490" y="1"/>
                      <a:pt x="371" y="1"/>
                    </a:cubicBezTo>
                    <a:close/>
                    <a:moveTo>
                      <a:pt x="371" y="1867"/>
                    </a:moveTo>
                    <a:cubicBezTo>
                      <a:pt x="305" y="1867"/>
                      <a:pt x="252" y="1880"/>
                      <a:pt x="199" y="1906"/>
                    </a:cubicBezTo>
                    <a:cubicBezTo>
                      <a:pt x="159" y="1920"/>
                      <a:pt x="119" y="1946"/>
                      <a:pt x="93" y="1986"/>
                    </a:cubicBezTo>
                    <a:cubicBezTo>
                      <a:pt x="53" y="2012"/>
                      <a:pt x="40" y="2052"/>
                      <a:pt x="27" y="2092"/>
                    </a:cubicBezTo>
                    <a:cubicBezTo>
                      <a:pt x="14" y="2131"/>
                      <a:pt x="0" y="2171"/>
                      <a:pt x="0" y="2211"/>
                    </a:cubicBezTo>
                    <a:cubicBezTo>
                      <a:pt x="0" y="2277"/>
                      <a:pt x="40" y="2356"/>
                      <a:pt x="93" y="2423"/>
                    </a:cubicBezTo>
                    <a:cubicBezTo>
                      <a:pt x="146" y="2502"/>
                      <a:pt x="225" y="2529"/>
                      <a:pt x="358" y="2529"/>
                    </a:cubicBezTo>
                    <a:cubicBezTo>
                      <a:pt x="477" y="2529"/>
                      <a:pt x="569" y="2502"/>
                      <a:pt x="636" y="2423"/>
                    </a:cubicBezTo>
                    <a:cubicBezTo>
                      <a:pt x="702" y="2356"/>
                      <a:pt x="728" y="2277"/>
                      <a:pt x="728" y="2198"/>
                    </a:cubicBezTo>
                    <a:cubicBezTo>
                      <a:pt x="728" y="2118"/>
                      <a:pt x="702" y="2039"/>
                      <a:pt x="649" y="1973"/>
                    </a:cubicBezTo>
                    <a:cubicBezTo>
                      <a:pt x="583" y="1906"/>
                      <a:pt x="490" y="1867"/>
                      <a:pt x="371" y="18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6771877" y="2701534"/>
                <a:ext cx="169789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5295" extrusionOk="0">
                    <a:moveTo>
                      <a:pt x="1642" y="371"/>
                    </a:moveTo>
                    <a:cubicBezTo>
                      <a:pt x="1814" y="371"/>
                      <a:pt x="1960" y="411"/>
                      <a:pt x="2079" y="477"/>
                    </a:cubicBezTo>
                    <a:cubicBezTo>
                      <a:pt x="2198" y="543"/>
                      <a:pt x="2304" y="636"/>
                      <a:pt x="2383" y="742"/>
                    </a:cubicBezTo>
                    <a:cubicBezTo>
                      <a:pt x="2463" y="848"/>
                      <a:pt x="2529" y="954"/>
                      <a:pt x="2555" y="1086"/>
                    </a:cubicBezTo>
                    <a:cubicBezTo>
                      <a:pt x="2595" y="1218"/>
                      <a:pt x="2621" y="1337"/>
                      <a:pt x="2621" y="1443"/>
                    </a:cubicBezTo>
                    <a:cubicBezTo>
                      <a:pt x="2621" y="1562"/>
                      <a:pt x="2595" y="1682"/>
                      <a:pt x="2542" y="1814"/>
                    </a:cubicBezTo>
                    <a:cubicBezTo>
                      <a:pt x="2502" y="1946"/>
                      <a:pt x="2436" y="2065"/>
                      <a:pt x="2343" y="2184"/>
                    </a:cubicBezTo>
                    <a:cubicBezTo>
                      <a:pt x="2238" y="2304"/>
                      <a:pt x="2118" y="2409"/>
                      <a:pt x="1973" y="2489"/>
                    </a:cubicBezTo>
                    <a:cubicBezTo>
                      <a:pt x="1841" y="2582"/>
                      <a:pt x="1668" y="2621"/>
                      <a:pt x="1457" y="2621"/>
                    </a:cubicBezTo>
                    <a:cubicBezTo>
                      <a:pt x="1311" y="2621"/>
                      <a:pt x="1179" y="2595"/>
                      <a:pt x="1060" y="2542"/>
                    </a:cubicBezTo>
                    <a:cubicBezTo>
                      <a:pt x="941" y="2489"/>
                      <a:pt x="835" y="2409"/>
                      <a:pt x="742" y="2317"/>
                    </a:cubicBezTo>
                    <a:cubicBezTo>
                      <a:pt x="663" y="2224"/>
                      <a:pt x="596" y="2105"/>
                      <a:pt x="543" y="1986"/>
                    </a:cubicBezTo>
                    <a:cubicBezTo>
                      <a:pt x="491" y="1854"/>
                      <a:pt x="464" y="1721"/>
                      <a:pt x="464" y="1562"/>
                    </a:cubicBezTo>
                    <a:cubicBezTo>
                      <a:pt x="464" y="1351"/>
                      <a:pt x="504" y="1179"/>
                      <a:pt x="557" y="1033"/>
                    </a:cubicBezTo>
                    <a:cubicBezTo>
                      <a:pt x="623" y="874"/>
                      <a:pt x="716" y="755"/>
                      <a:pt x="821" y="662"/>
                    </a:cubicBezTo>
                    <a:cubicBezTo>
                      <a:pt x="927" y="557"/>
                      <a:pt x="1046" y="490"/>
                      <a:pt x="1192" y="437"/>
                    </a:cubicBezTo>
                    <a:cubicBezTo>
                      <a:pt x="1338" y="398"/>
                      <a:pt x="1483" y="371"/>
                      <a:pt x="1642" y="371"/>
                    </a:cubicBezTo>
                    <a:close/>
                    <a:moveTo>
                      <a:pt x="1589" y="1"/>
                    </a:moveTo>
                    <a:cubicBezTo>
                      <a:pt x="1298" y="1"/>
                      <a:pt x="1060" y="40"/>
                      <a:pt x="861" y="146"/>
                    </a:cubicBezTo>
                    <a:cubicBezTo>
                      <a:pt x="663" y="239"/>
                      <a:pt x="491" y="358"/>
                      <a:pt x="371" y="504"/>
                    </a:cubicBezTo>
                    <a:cubicBezTo>
                      <a:pt x="239" y="649"/>
                      <a:pt x="146" y="821"/>
                      <a:pt x="93" y="1007"/>
                    </a:cubicBezTo>
                    <a:cubicBezTo>
                      <a:pt x="27" y="1192"/>
                      <a:pt x="1" y="1364"/>
                      <a:pt x="1" y="1536"/>
                    </a:cubicBezTo>
                    <a:cubicBezTo>
                      <a:pt x="1" y="1761"/>
                      <a:pt x="41" y="1959"/>
                      <a:pt x="107" y="2145"/>
                    </a:cubicBezTo>
                    <a:cubicBezTo>
                      <a:pt x="186" y="2330"/>
                      <a:pt x="279" y="2489"/>
                      <a:pt x="398" y="2621"/>
                    </a:cubicBezTo>
                    <a:cubicBezTo>
                      <a:pt x="517" y="2754"/>
                      <a:pt x="663" y="2846"/>
                      <a:pt x="821" y="2926"/>
                    </a:cubicBezTo>
                    <a:cubicBezTo>
                      <a:pt x="980" y="2992"/>
                      <a:pt x="1152" y="3031"/>
                      <a:pt x="1338" y="3031"/>
                    </a:cubicBezTo>
                    <a:cubicBezTo>
                      <a:pt x="1430" y="3031"/>
                      <a:pt x="1536" y="3018"/>
                      <a:pt x="1655" y="2992"/>
                    </a:cubicBezTo>
                    <a:cubicBezTo>
                      <a:pt x="1761" y="2965"/>
                      <a:pt x="1880" y="2926"/>
                      <a:pt x="1986" y="2886"/>
                    </a:cubicBezTo>
                    <a:cubicBezTo>
                      <a:pt x="2092" y="2833"/>
                      <a:pt x="2198" y="2767"/>
                      <a:pt x="2291" y="2701"/>
                    </a:cubicBezTo>
                    <a:cubicBezTo>
                      <a:pt x="2396" y="2621"/>
                      <a:pt x="2476" y="2529"/>
                      <a:pt x="2555" y="2423"/>
                    </a:cubicBezTo>
                    <a:lnTo>
                      <a:pt x="2555" y="2423"/>
                    </a:lnTo>
                    <a:cubicBezTo>
                      <a:pt x="2516" y="2648"/>
                      <a:pt x="2436" y="2886"/>
                      <a:pt x="2343" y="3124"/>
                    </a:cubicBezTo>
                    <a:cubicBezTo>
                      <a:pt x="2251" y="3362"/>
                      <a:pt x="2132" y="3601"/>
                      <a:pt x="1986" y="3839"/>
                    </a:cubicBezTo>
                    <a:cubicBezTo>
                      <a:pt x="1841" y="4064"/>
                      <a:pt x="1695" y="4276"/>
                      <a:pt x="1523" y="4474"/>
                    </a:cubicBezTo>
                    <a:cubicBezTo>
                      <a:pt x="1351" y="4659"/>
                      <a:pt x="1166" y="4818"/>
                      <a:pt x="967" y="4951"/>
                    </a:cubicBezTo>
                    <a:cubicBezTo>
                      <a:pt x="927" y="4977"/>
                      <a:pt x="888" y="5017"/>
                      <a:pt x="874" y="5030"/>
                    </a:cubicBezTo>
                    <a:cubicBezTo>
                      <a:pt x="848" y="5056"/>
                      <a:pt x="835" y="5096"/>
                      <a:pt x="835" y="5136"/>
                    </a:cubicBezTo>
                    <a:cubicBezTo>
                      <a:pt x="835" y="5202"/>
                      <a:pt x="848" y="5242"/>
                      <a:pt x="901" y="5255"/>
                    </a:cubicBezTo>
                    <a:cubicBezTo>
                      <a:pt x="941" y="5281"/>
                      <a:pt x="980" y="5295"/>
                      <a:pt x="1020" y="5295"/>
                    </a:cubicBezTo>
                    <a:cubicBezTo>
                      <a:pt x="1073" y="5295"/>
                      <a:pt x="1126" y="5281"/>
                      <a:pt x="1166" y="5268"/>
                    </a:cubicBezTo>
                    <a:cubicBezTo>
                      <a:pt x="1218" y="5242"/>
                      <a:pt x="1258" y="5215"/>
                      <a:pt x="1311" y="5176"/>
                    </a:cubicBezTo>
                    <a:cubicBezTo>
                      <a:pt x="1470" y="5043"/>
                      <a:pt x="1642" y="4871"/>
                      <a:pt x="1854" y="4659"/>
                    </a:cubicBezTo>
                    <a:cubicBezTo>
                      <a:pt x="2052" y="4434"/>
                      <a:pt x="2251" y="4143"/>
                      <a:pt x="2449" y="3786"/>
                    </a:cubicBezTo>
                    <a:cubicBezTo>
                      <a:pt x="2529" y="3640"/>
                      <a:pt x="2608" y="3468"/>
                      <a:pt x="2688" y="3283"/>
                    </a:cubicBezTo>
                    <a:cubicBezTo>
                      <a:pt x="2754" y="3111"/>
                      <a:pt x="2820" y="2912"/>
                      <a:pt x="2886" y="2714"/>
                    </a:cubicBezTo>
                    <a:cubicBezTo>
                      <a:pt x="2939" y="2515"/>
                      <a:pt x="2979" y="2304"/>
                      <a:pt x="3018" y="2092"/>
                    </a:cubicBezTo>
                    <a:cubicBezTo>
                      <a:pt x="3058" y="1893"/>
                      <a:pt x="3071" y="1682"/>
                      <a:pt x="3071" y="1470"/>
                    </a:cubicBezTo>
                    <a:cubicBezTo>
                      <a:pt x="3071" y="1337"/>
                      <a:pt x="3045" y="1179"/>
                      <a:pt x="3005" y="1007"/>
                    </a:cubicBezTo>
                    <a:cubicBezTo>
                      <a:pt x="2966" y="834"/>
                      <a:pt x="2899" y="676"/>
                      <a:pt x="2780" y="530"/>
                    </a:cubicBezTo>
                    <a:cubicBezTo>
                      <a:pt x="2674" y="371"/>
                      <a:pt x="2529" y="252"/>
                      <a:pt x="2330" y="159"/>
                    </a:cubicBezTo>
                    <a:cubicBezTo>
                      <a:pt x="2132" y="54"/>
                      <a:pt x="1893" y="1"/>
                      <a:pt x="15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3"/>
            <p:cNvSpPr/>
            <p:nvPr/>
          </p:nvSpPr>
          <p:spPr>
            <a:xfrm>
              <a:off x="609310" y="2448506"/>
              <a:ext cx="96051" cy="96051"/>
            </a:xfrm>
            <a:custGeom>
              <a:avLst/>
              <a:gdLst/>
              <a:ahLst/>
              <a:cxnLst/>
              <a:rect l="l" t="t" r="r" b="b"/>
              <a:pathLst>
                <a:path w="1973" h="1973" extrusionOk="0">
                  <a:moveTo>
                    <a:pt x="980" y="0"/>
                  </a:moveTo>
                  <a:cubicBezTo>
                    <a:pt x="927" y="0"/>
                    <a:pt x="874" y="14"/>
                    <a:pt x="834" y="53"/>
                  </a:cubicBezTo>
                  <a:cubicBezTo>
                    <a:pt x="807" y="93"/>
                    <a:pt x="781" y="133"/>
                    <a:pt x="781" y="186"/>
                  </a:cubicBezTo>
                  <a:cubicBezTo>
                    <a:pt x="781" y="252"/>
                    <a:pt x="781" y="331"/>
                    <a:pt x="794" y="450"/>
                  </a:cubicBezTo>
                  <a:cubicBezTo>
                    <a:pt x="794" y="543"/>
                    <a:pt x="807" y="662"/>
                    <a:pt x="807" y="808"/>
                  </a:cubicBezTo>
                  <a:lnTo>
                    <a:pt x="159" y="808"/>
                  </a:lnTo>
                  <a:cubicBezTo>
                    <a:pt x="132" y="808"/>
                    <a:pt x="93" y="821"/>
                    <a:pt x="53" y="848"/>
                  </a:cubicBezTo>
                  <a:cubicBezTo>
                    <a:pt x="13" y="887"/>
                    <a:pt x="0" y="927"/>
                    <a:pt x="0" y="1006"/>
                  </a:cubicBezTo>
                  <a:cubicBezTo>
                    <a:pt x="0" y="1073"/>
                    <a:pt x="13" y="1125"/>
                    <a:pt x="53" y="1152"/>
                  </a:cubicBezTo>
                  <a:cubicBezTo>
                    <a:pt x="93" y="1178"/>
                    <a:pt x="132" y="1192"/>
                    <a:pt x="159" y="1192"/>
                  </a:cubicBezTo>
                  <a:lnTo>
                    <a:pt x="424" y="1192"/>
                  </a:lnTo>
                  <a:cubicBezTo>
                    <a:pt x="530" y="1192"/>
                    <a:pt x="662" y="1178"/>
                    <a:pt x="794" y="1178"/>
                  </a:cubicBezTo>
                  <a:cubicBezTo>
                    <a:pt x="781" y="1284"/>
                    <a:pt x="781" y="1403"/>
                    <a:pt x="781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3"/>
                    <a:pt x="794" y="1880"/>
                    <a:pt x="821" y="1920"/>
                  </a:cubicBezTo>
                  <a:cubicBezTo>
                    <a:pt x="860" y="1959"/>
                    <a:pt x="900" y="1973"/>
                    <a:pt x="980" y="1973"/>
                  </a:cubicBezTo>
                  <a:cubicBezTo>
                    <a:pt x="1046" y="1973"/>
                    <a:pt x="1099" y="1959"/>
                    <a:pt x="1138" y="1920"/>
                  </a:cubicBezTo>
                  <a:cubicBezTo>
                    <a:pt x="1178" y="1880"/>
                    <a:pt x="1191" y="1840"/>
                    <a:pt x="1191" y="1814"/>
                  </a:cubicBezTo>
                  <a:lnTo>
                    <a:pt x="1191" y="1178"/>
                  </a:lnTo>
                  <a:lnTo>
                    <a:pt x="1800" y="1178"/>
                  </a:lnTo>
                  <a:cubicBezTo>
                    <a:pt x="1840" y="1178"/>
                    <a:pt x="1880" y="1165"/>
                    <a:pt x="1919" y="1125"/>
                  </a:cubicBezTo>
                  <a:cubicBezTo>
                    <a:pt x="1959" y="1099"/>
                    <a:pt x="1972" y="1033"/>
                    <a:pt x="1972" y="967"/>
                  </a:cubicBezTo>
                  <a:cubicBezTo>
                    <a:pt x="1972" y="900"/>
                    <a:pt x="1959" y="848"/>
                    <a:pt x="1932" y="821"/>
                  </a:cubicBezTo>
                  <a:cubicBezTo>
                    <a:pt x="1906" y="781"/>
                    <a:pt x="1880" y="768"/>
                    <a:pt x="1840" y="768"/>
                  </a:cubicBezTo>
                  <a:cubicBezTo>
                    <a:pt x="1760" y="768"/>
                    <a:pt x="1668" y="781"/>
                    <a:pt x="1562" y="795"/>
                  </a:cubicBezTo>
                  <a:cubicBezTo>
                    <a:pt x="1443" y="795"/>
                    <a:pt x="1324" y="808"/>
                    <a:pt x="1191" y="808"/>
                  </a:cubicBezTo>
                  <a:lnTo>
                    <a:pt x="1191" y="450"/>
                  </a:lnTo>
                  <a:cubicBezTo>
                    <a:pt x="1191" y="345"/>
                    <a:pt x="1191" y="252"/>
                    <a:pt x="1191" y="186"/>
                  </a:cubicBezTo>
                  <a:cubicBezTo>
                    <a:pt x="1191" y="133"/>
                    <a:pt x="1178" y="93"/>
                    <a:pt x="1138" y="53"/>
                  </a:cubicBezTo>
                  <a:cubicBezTo>
                    <a:pt x="1099" y="14"/>
                    <a:pt x="1046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20000" y="1123900"/>
            <a:ext cx="7704000" cy="3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213318" y="265746"/>
            <a:ext cx="8687652" cy="4713403"/>
            <a:chOff x="213318" y="265746"/>
            <a:chExt cx="8687652" cy="4713403"/>
          </a:xfrm>
        </p:grpSpPr>
        <p:sp>
          <p:nvSpPr>
            <p:cNvPr id="43" name="Google Shape;43;p4"/>
            <p:cNvSpPr/>
            <p:nvPr/>
          </p:nvSpPr>
          <p:spPr>
            <a:xfrm>
              <a:off x="505031" y="265746"/>
              <a:ext cx="162405" cy="141179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35848" y="867429"/>
              <a:ext cx="168247" cy="205586"/>
            </a:xfrm>
            <a:custGeom>
              <a:avLst/>
              <a:gdLst/>
              <a:ahLst/>
              <a:cxnLst/>
              <a:rect l="l" t="t" r="r" b="b"/>
              <a:pathLst>
                <a:path w="3456" h="4223" extrusionOk="0">
                  <a:moveTo>
                    <a:pt x="755" y="371"/>
                  </a:moveTo>
                  <a:cubicBezTo>
                    <a:pt x="861" y="371"/>
                    <a:pt x="954" y="411"/>
                    <a:pt x="1046" y="490"/>
                  </a:cubicBezTo>
                  <a:cubicBezTo>
                    <a:pt x="1139" y="570"/>
                    <a:pt x="1179" y="702"/>
                    <a:pt x="1179" y="887"/>
                  </a:cubicBezTo>
                  <a:cubicBezTo>
                    <a:pt x="1179" y="1073"/>
                    <a:pt x="1139" y="1218"/>
                    <a:pt x="1046" y="1311"/>
                  </a:cubicBezTo>
                  <a:cubicBezTo>
                    <a:pt x="967" y="1417"/>
                    <a:pt x="861" y="1470"/>
                    <a:pt x="729" y="1470"/>
                  </a:cubicBezTo>
                  <a:cubicBezTo>
                    <a:pt x="610" y="1470"/>
                    <a:pt x="517" y="1417"/>
                    <a:pt x="451" y="1311"/>
                  </a:cubicBezTo>
                  <a:cubicBezTo>
                    <a:pt x="385" y="1205"/>
                    <a:pt x="345" y="1086"/>
                    <a:pt x="345" y="940"/>
                  </a:cubicBezTo>
                  <a:cubicBezTo>
                    <a:pt x="345" y="834"/>
                    <a:pt x="358" y="742"/>
                    <a:pt x="385" y="662"/>
                  </a:cubicBezTo>
                  <a:cubicBezTo>
                    <a:pt x="424" y="596"/>
                    <a:pt x="451" y="530"/>
                    <a:pt x="491" y="490"/>
                  </a:cubicBezTo>
                  <a:cubicBezTo>
                    <a:pt x="530" y="437"/>
                    <a:pt x="583" y="411"/>
                    <a:pt x="623" y="398"/>
                  </a:cubicBezTo>
                  <a:cubicBezTo>
                    <a:pt x="676" y="371"/>
                    <a:pt x="716" y="371"/>
                    <a:pt x="755" y="371"/>
                  </a:cubicBezTo>
                  <a:close/>
                  <a:moveTo>
                    <a:pt x="2727" y="2806"/>
                  </a:moveTo>
                  <a:cubicBezTo>
                    <a:pt x="2807" y="2806"/>
                    <a:pt x="2886" y="2846"/>
                    <a:pt x="2966" y="2926"/>
                  </a:cubicBezTo>
                  <a:cubicBezTo>
                    <a:pt x="3058" y="2992"/>
                    <a:pt x="3098" y="3124"/>
                    <a:pt x="3098" y="3309"/>
                  </a:cubicBezTo>
                  <a:cubicBezTo>
                    <a:pt x="3098" y="3376"/>
                    <a:pt x="3085" y="3442"/>
                    <a:pt x="3071" y="3508"/>
                  </a:cubicBezTo>
                  <a:cubicBezTo>
                    <a:pt x="3058" y="3574"/>
                    <a:pt x="3032" y="3640"/>
                    <a:pt x="3005" y="3693"/>
                  </a:cubicBezTo>
                  <a:cubicBezTo>
                    <a:pt x="2966" y="3746"/>
                    <a:pt x="2926" y="3786"/>
                    <a:pt x="2873" y="3826"/>
                  </a:cubicBezTo>
                  <a:cubicBezTo>
                    <a:pt x="2833" y="3865"/>
                    <a:pt x="2767" y="3879"/>
                    <a:pt x="2688" y="3879"/>
                  </a:cubicBezTo>
                  <a:cubicBezTo>
                    <a:pt x="2608" y="3879"/>
                    <a:pt x="2542" y="3865"/>
                    <a:pt x="2489" y="3826"/>
                  </a:cubicBezTo>
                  <a:cubicBezTo>
                    <a:pt x="2449" y="3786"/>
                    <a:pt x="2410" y="3733"/>
                    <a:pt x="2383" y="3680"/>
                  </a:cubicBezTo>
                  <a:cubicBezTo>
                    <a:pt x="2343" y="3627"/>
                    <a:pt x="2330" y="3561"/>
                    <a:pt x="2317" y="3495"/>
                  </a:cubicBezTo>
                  <a:cubicBezTo>
                    <a:pt x="2317" y="3442"/>
                    <a:pt x="2304" y="3389"/>
                    <a:pt x="2304" y="3336"/>
                  </a:cubicBezTo>
                  <a:cubicBezTo>
                    <a:pt x="2304" y="3164"/>
                    <a:pt x="2343" y="3031"/>
                    <a:pt x="2423" y="2939"/>
                  </a:cubicBezTo>
                  <a:cubicBezTo>
                    <a:pt x="2516" y="2846"/>
                    <a:pt x="2608" y="2806"/>
                    <a:pt x="2727" y="2806"/>
                  </a:cubicBezTo>
                  <a:close/>
                  <a:moveTo>
                    <a:pt x="3032" y="1"/>
                  </a:moveTo>
                  <a:cubicBezTo>
                    <a:pt x="2992" y="1"/>
                    <a:pt x="2952" y="14"/>
                    <a:pt x="2913" y="54"/>
                  </a:cubicBezTo>
                  <a:cubicBezTo>
                    <a:pt x="2873" y="93"/>
                    <a:pt x="2846" y="146"/>
                    <a:pt x="2807" y="199"/>
                  </a:cubicBezTo>
                  <a:cubicBezTo>
                    <a:pt x="2767" y="252"/>
                    <a:pt x="2727" y="305"/>
                    <a:pt x="2688" y="371"/>
                  </a:cubicBezTo>
                  <a:cubicBezTo>
                    <a:pt x="2648" y="424"/>
                    <a:pt x="2595" y="464"/>
                    <a:pt x="2555" y="504"/>
                  </a:cubicBezTo>
                  <a:cubicBezTo>
                    <a:pt x="2502" y="530"/>
                    <a:pt x="2449" y="557"/>
                    <a:pt x="2383" y="570"/>
                  </a:cubicBezTo>
                  <a:cubicBezTo>
                    <a:pt x="2317" y="583"/>
                    <a:pt x="2264" y="583"/>
                    <a:pt x="2211" y="583"/>
                  </a:cubicBezTo>
                  <a:cubicBezTo>
                    <a:pt x="2052" y="583"/>
                    <a:pt x="1933" y="570"/>
                    <a:pt x="1827" y="543"/>
                  </a:cubicBezTo>
                  <a:cubicBezTo>
                    <a:pt x="1735" y="517"/>
                    <a:pt x="1642" y="477"/>
                    <a:pt x="1576" y="437"/>
                  </a:cubicBezTo>
                  <a:cubicBezTo>
                    <a:pt x="1510" y="398"/>
                    <a:pt x="1443" y="345"/>
                    <a:pt x="1391" y="305"/>
                  </a:cubicBezTo>
                  <a:cubicBezTo>
                    <a:pt x="1338" y="252"/>
                    <a:pt x="1285" y="212"/>
                    <a:pt x="1232" y="173"/>
                  </a:cubicBezTo>
                  <a:cubicBezTo>
                    <a:pt x="1179" y="120"/>
                    <a:pt x="1113" y="93"/>
                    <a:pt x="1033" y="67"/>
                  </a:cubicBezTo>
                  <a:cubicBezTo>
                    <a:pt x="967" y="27"/>
                    <a:pt x="874" y="14"/>
                    <a:pt x="755" y="14"/>
                  </a:cubicBezTo>
                  <a:cubicBezTo>
                    <a:pt x="663" y="14"/>
                    <a:pt x="570" y="40"/>
                    <a:pt x="477" y="80"/>
                  </a:cubicBezTo>
                  <a:cubicBezTo>
                    <a:pt x="398" y="120"/>
                    <a:pt x="318" y="186"/>
                    <a:pt x="239" y="265"/>
                  </a:cubicBezTo>
                  <a:cubicBezTo>
                    <a:pt x="173" y="345"/>
                    <a:pt x="120" y="437"/>
                    <a:pt x="67" y="557"/>
                  </a:cubicBezTo>
                  <a:cubicBezTo>
                    <a:pt x="27" y="662"/>
                    <a:pt x="1" y="795"/>
                    <a:pt x="1" y="940"/>
                  </a:cubicBezTo>
                  <a:cubicBezTo>
                    <a:pt x="1" y="1086"/>
                    <a:pt x="27" y="1205"/>
                    <a:pt x="67" y="1324"/>
                  </a:cubicBezTo>
                  <a:cubicBezTo>
                    <a:pt x="107" y="1430"/>
                    <a:pt x="160" y="1523"/>
                    <a:pt x="239" y="1589"/>
                  </a:cubicBezTo>
                  <a:cubicBezTo>
                    <a:pt x="305" y="1668"/>
                    <a:pt x="385" y="1721"/>
                    <a:pt x="477" y="1748"/>
                  </a:cubicBezTo>
                  <a:cubicBezTo>
                    <a:pt x="570" y="1787"/>
                    <a:pt x="649" y="1814"/>
                    <a:pt x="742" y="1814"/>
                  </a:cubicBezTo>
                  <a:cubicBezTo>
                    <a:pt x="848" y="1814"/>
                    <a:pt x="941" y="1787"/>
                    <a:pt x="1033" y="1748"/>
                  </a:cubicBezTo>
                  <a:cubicBezTo>
                    <a:pt x="1139" y="1695"/>
                    <a:pt x="1218" y="1629"/>
                    <a:pt x="1298" y="1549"/>
                  </a:cubicBezTo>
                  <a:cubicBezTo>
                    <a:pt x="1364" y="1456"/>
                    <a:pt x="1417" y="1364"/>
                    <a:pt x="1457" y="1245"/>
                  </a:cubicBezTo>
                  <a:cubicBezTo>
                    <a:pt x="1510" y="1126"/>
                    <a:pt x="1523" y="993"/>
                    <a:pt x="1523" y="861"/>
                  </a:cubicBezTo>
                  <a:cubicBezTo>
                    <a:pt x="1523" y="848"/>
                    <a:pt x="1523" y="834"/>
                    <a:pt x="1523" y="834"/>
                  </a:cubicBezTo>
                  <a:lnTo>
                    <a:pt x="1523" y="795"/>
                  </a:lnTo>
                  <a:cubicBezTo>
                    <a:pt x="1629" y="834"/>
                    <a:pt x="1735" y="861"/>
                    <a:pt x="1841" y="874"/>
                  </a:cubicBezTo>
                  <a:cubicBezTo>
                    <a:pt x="1933" y="887"/>
                    <a:pt x="2052" y="901"/>
                    <a:pt x="2198" y="901"/>
                  </a:cubicBezTo>
                  <a:lnTo>
                    <a:pt x="2304" y="901"/>
                  </a:lnTo>
                  <a:cubicBezTo>
                    <a:pt x="2330" y="887"/>
                    <a:pt x="2370" y="887"/>
                    <a:pt x="2410" y="874"/>
                  </a:cubicBezTo>
                  <a:lnTo>
                    <a:pt x="2410" y="874"/>
                  </a:lnTo>
                  <a:cubicBezTo>
                    <a:pt x="2410" y="887"/>
                    <a:pt x="2396" y="927"/>
                    <a:pt x="2343" y="1007"/>
                  </a:cubicBezTo>
                  <a:cubicBezTo>
                    <a:pt x="2304" y="1099"/>
                    <a:pt x="2238" y="1205"/>
                    <a:pt x="2171" y="1337"/>
                  </a:cubicBezTo>
                  <a:cubicBezTo>
                    <a:pt x="2092" y="1470"/>
                    <a:pt x="2013" y="1629"/>
                    <a:pt x="1920" y="1814"/>
                  </a:cubicBezTo>
                  <a:cubicBezTo>
                    <a:pt x="1814" y="1986"/>
                    <a:pt x="1721" y="2158"/>
                    <a:pt x="1629" y="2343"/>
                  </a:cubicBezTo>
                  <a:cubicBezTo>
                    <a:pt x="1523" y="2529"/>
                    <a:pt x="1430" y="2701"/>
                    <a:pt x="1338" y="2886"/>
                  </a:cubicBezTo>
                  <a:cubicBezTo>
                    <a:pt x="1245" y="3058"/>
                    <a:pt x="1166" y="3217"/>
                    <a:pt x="1086" y="3362"/>
                  </a:cubicBezTo>
                  <a:cubicBezTo>
                    <a:pt x="1020" y="3508"/>
                    <a:pt x="954" y="3627"/>
                    <a:pt x="914" y="3720"/>
                  </a:cubicBezTo>
                  <a:cubicBezTo>
                    <a:pt x="861" y="3812"/>
                    <a:pt x="835" y="3865"/>
                    <a:pt x="835" y="3879"/>
                  </a:cubicBezTo>
                  <a:cubicBezTo>
                    <a:pt x="835" y="3905"/>
                    <a:pt x="861" y="3945"/>
                    <a:pt x="888" y="3958"/>
                  </a:cubicBezTo>
                  <a:cubicBezTo>
                    <a:pt x="914" y="3984"/>
                    <a:pt x="954" y="3998"/>
                    <a:pt x="1020" y="3998"/>
                  </a:cubicBezTo>
                  <a:cubicBezTo>
                    <a:pt x="1086" y="3998"/>
                    <a:pt x="1139" y="3984"/>
                    <a:pt x="1166" y="3958"/>
                  </a:cubicBezTo>
                  <a:cubicBezTo>
                    <a:pt x="1205" y="3918"/>
                    <a:pt x="1232" y="3879"/>
                    <a:pt x="1258" y="3852"/>
                  </a:cubicBezTo>
                  <a:cubicBezTo>
                    <a:pt x="1271" y="3799"/>
                    <a:pt x="1324" y="3706"/>
                    <a:pt x="1391" y="3574"/>
                  </a:cubicBezTo>
                  <a:cubicBezTo>
                    <a:pt x="1443" y="3442"/>
                    <a:pt x="1536" y="3283"/>
                    <a:pt x="1629" y="3111"/>
                  </a:cubicBezTo>
                  <a:cubicBezTo>
                    <a:pt x="1721" y="2926"/>
                    <a:pt x="1827" y="2727"/>
                    <a:pt x="1933" y="2515"/>
                  </a:cubicBezTo>
                  <a:lnTo>
                    <a:pt x="2291" y="1854"/>
                  </a:lnTo>
                  <a:cubicBezTo>
                    <a:pt x="2410" y="1642"/>
                    <a:pt x="2516" y="1417"/>
                    <a:pt x="2621" y="1218"/>
                  </a:cubicBezTo>
                  <a:cubicBezTo>
                    <a:pt x="2741" y="1007"/>
                    <a:pt x="2833" y="834"/>
                    <a:pt x="2913" y="662"/>
                  </a:cubicBezTo>
                  <a:cubicBezTo>
                    <a:pt x="3005" y="504"/>
                    <a:pt x="3071" y="371"/>
                    <a:pt x="3124" y="265"/>
                  </a:cubicBezTo>
                  <a:cubicBezTo>
                    <a:pt x="3177" y="159"/>
                    <a:pt x="3204" y="107"/>
                    <a:pt x="3204" y="93"/>
                  </a:cubicBezTo>
                  <a:cubicBezTo>
                    <a:pt x="3204" y="80"/>
                    <a:pt x="3191" y="54"/>
                    <a:pt x="3164" y="27"/>
                  </a:cubicBezTo>
                  <a:cubicBezTo>
                    <a:pt x="3151" y="1"/>
                    <a:pt x="3111" y="1"/>
                    <a:pt x="3032" y="1"/>
                  </a:cubicBezTo>
                  <a:close/>
                  <a:moveTo>
                    <a:pt x="2741" y="2462"/>
                  </a:moveTo>
                  <a:cubicBezTo>
                    <a:pt x="2621" y="2462"/>
                    <a:pt x="2516" y="2489"/>
                    <a:pt x="2423" y="2529"/>
                  </a:cubicBezTo>
                  <a:cubicBezTo>
                    <a:pt x="2330" y="2568"/>
                    <a:pt x="2251" y="2634"/>
                    <a:pt x="2185" y="2714"/>
                  </a:cubicBezTo>
                  <a:cubicBezTo>
                    <a:pt x="2118" y="2793"/>
                    <a:pt x="2066" y="2886"/>
                    <a:pt x="2026" y="2992"/>
                  </a:cubicBezTo>
                  <a:cubicBezTo>
                    <a:pt x="1986" y="3098"/>
                    <a:pt x="1960" y="3217"/>
                    <a:pt x="1960" y="3349"/>
                  </a:cubicBezTo>
                  <a:cubicBezTo>
                    <a:pt x="1960" y="3468"/>
                    <a:pt x="1986" y="3574"/>
                    <a:pt x="2013" y="3680"/>
                  </a:cubicBezTo>
                  <a:cubicBezTo>
                    <a:pt x="2052" y="3773"/>
                    <a:pt x="2092" y="3865"/>
                    <a:pt x="2158" y="3958"/>
                  </a:cubicBezTo>
                  <a:cubicBezTo>
                    <a:pt x="2211" y="4037"/>
                    <a:pt x="2291" y="4104"/>
                    <a:pt x="2383" y="4143"/>
                  </a:cubicBezTo>
                  <a:cubicBezTo>
                    <a:pt x="2476" y="4196"/>
                    <a:pt x="2582" y="4223"/>
                    <a:pt x="2701" y="4223"/>
                  </a:cubicBezTo>
                  <a:cubicBezTo>
                    <a:pt x="2939" y="4223"/>
                    <a:pt x="3124" y="4143"/>
                    <a:pt x="3257" y="3984"/>
                  </a:cubicBezTo>
                  <a:cubicBezTo>
                    <a:pt x="3389" y="3826"/>
                    <a:pt x="3455" y="3601"/>
                    <a:pt x="3455" y="3336"/>
                  </a:cubicBezTo>
                  <a:cubicBezTo>
                    <a:pt x="3455" y="3217"/>
                    <a:pt x="3442" y="3098"/>
                    <a:pt x="3416" y="3005"/>
                  </a:cubicBezTo>
                  <a:cubicBezTo>
                    <a:pt x="3389" y="2899"/>
                    <a:pt x="3349" y="2806"/>
                    <a:pt x="3283" y="2727"/>
                  </a:cubicBezTo>
                  <a:cubicBezTo>
                    <a:pt x="3230" y="2634"/>
                    <a:pt x="3151" y="2581"/>
                    <a:pt x="3058" y="2529"/>
                  </a:cubicBezTo>
                  <a:cubicBezTo>
                    <a:pt x="2979" y="2489"/>
                    <a:pt x="2860" y="2462"/>
                    <a:pt x="2741" y="24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-1315996">
              <a:off x="8660343" y="877746"/>
              <a:ext cx="209254" cy="208536"/>
            </a:xfrm>
            <a:custGeom>
              <a:avLst/>
              <a:gdLst/>
              <a:ahLst/>
              <a:cxnLst/>
              <a:rect l="l" t="t" r="r" b="b"/>
              <a:pathLst>
                <a:path w="3786" h="3773" extrusionOk="0">
                  <a:moveTo>
                    <a:pt x="371" y="1"/>
                  </a:moveTo>
                  <a:cubicBezTo>
                    <a:pt x="279" y="1"/>
                    <a:pt x="186" y="14"/>
                    <a:pt x="107" y="54"/>
                  </a:cubicBezTo>
                  <a:cubicBezTo>
                    <a:pt x="27" y="80"/>
                    <a:pt x="1" y="133"/>
                    <a:pt x="1" y="199"/>
                  </a:cubicBezTo>
                  <a:cubicBezTo>
                    <a:pt x="1" y="279"/>
                    <a:pt x="40" y="318"/>
                    <a:pt x="120" y="332"/>
                  </a:cubicBezTo>
                  <a:cubicBezTo>
                    <a:pt x="199" y="345"/>
                    <a:pt x="318" y="358"/>
                    <a:pt x="477" y="358"/>
                  </a:cubicBezTo>
                  <a:lnTo>
                    <a:pt x="596" y="358"/>
                  </a:lnTo>
                  <a:cubicBezTo>
                    <a:pt x="636" y="371"/>
                    <a:pt x="662" y="371"/>
                    <a:pt x="689" y="385"/>
                  </a:cubicBezTo>
                  <a:cubicBezTo>
                    <a:pt x="715" y="398"/>
                    <a:pt x="729" y="411"/>
                    <a:pt x="755" y="437"/>
                  </a:cubicBezTo>
                  <a:cubicBezTo>
                    <a:pt x="768" y="464"/>
                    <a:pt x="795" y="490"/>
                    <a:pt x="808" y="530"/>
                  </a:cubicBezTo>
                  <a:lnTo>
                    <a:pt x="2012" y="2714"/>
                  </a:lnTo>
                  <a:cubicBezTo>
                    <a:pt x="1959" y="2833"/>
                    <a:pt x="1907" y="2939"/>
                    <a:pt x="1854" y="3032"/>
                  </a:cubicBezTo>
                  <a:cubicBezTo>
                    <a:pt x="1801" y="3124"/>
                    <a:pt x="1748" y="3190"/>
                    <a:pt x="1682" y="3257"/>
                  </a:cubicBezTo>
                  <a:cubicBezTo>
                    <a:pt x="1629" y="3296"/>
                    <a:pt x="1562" y="3349"/>
                    <a:pt x="1496" y="3376"/>
                  </a:cubicBezTo>
                  <a:cubicBezTo>
                    <a:pt x="1430" y="3415"/>
                    <a:pt x="1351" y="3429"/>
                    <a:pt x="1284" y="3429"/>
                  </a:cubicBezTo>
                  <a:cubicBezTo>
                    <a:pt x="1165" y="3429"/>
                    <a:pt x="1073" y="3402"/>
                    <a:pt x="993" y="3349"/>
                  </a:cubicBezTo>
                  <a:cubicBezTo>
                    <a:pt x="914" y="3296"/>
                    <a:pt x="874" y="3230"/>
                    <a:pt x="874" y="3164"/>
                  </a:cubicBezTo>
                  <a:cubicBezTo>
                    <a:pt x="874" y="3137"/>
                    <a:pt x="887" y="3098"/>
                    <a:pt x="901" y="3071"/>
                  </a:cubicBezTo>
                  <a:cubicBezTo>
                    <a:pt x="927" y="3045"/>
                    <a:pt x="954" y="3018"/>
                    <a:pt x="993" y="3018"/>
                  </a:cubicBezTo>
                  <a:cubicBezTo>
                    <a:pt x="1020" y="3018"/>
                    <a:pt x="1033" y="3018"/>
                    <a:pt x="1059" y="3005"/>
                  </a:cubicBezTo>
                  <a:cubicBezTo>
                    <a:pt x="1099" y="3005"/>
                    <a:pt x="1126" y="2992"/>
                    <a:pt x="1139" y="2979"/>
                  </a:cubicBezTo>
                  <a:cubicBezTo>
                    <a:pt x="1165" y="2965"/>
                    <a:pt x="1192" y="2939"/>
                    <a:pt x="1205" y="2912"/>
                  </a:cubicBezTo>
                  <a:cubicBezTo>
                    <a:pt x="1218" y="2899"/>
                    <a:pt x="1232" y="2859"/>
                    <a:pt x="1232" y="2820"/>
                  </a:cubicBezTo>
                  <a:cubicBezTo>
                    <a:pt x="1232" y="2754"/>
                    <a:pt x="1205" y="2701"/>
                    <a:pt x="1152" y="2674"/>
                  </a:cubicBezTo>
                  <a:cubicBezTo>
                    <a:pt x="1112" y="2648"/>
                    <a:pt x="1059" y="2634"/>
                    <a:pt x="1007" y="2634"/>
                  </a:cubicBezTo>
                  <a:cubicBezTo>
                    <a:pt x="954" y="2634"/>
                    <a:pt x="901" y="2634"/>
                    <a:pt x="848" y="2661"/>
                  </a:cubicBezTo>
                  <a:cubicBezTo>
                    <a:pt x="782" y="2687"/>
                    <a:pt x="742" y="2714"/>
                    <a:pt x="689" y="2754"/>
                  </a:cubicBezTo>
                  <a:cubicBezTo>
                    <a:pt x="649" y="2807"/>
                    <a:pt x="623" y="2859"/>
                    <a:pt x="583" y="2926"/>
                  </a:cubicBezTo>
                  <a:cubicBezTo>
                    <a:pt x="570" y="2992"/>
                    <a:pt x="557" y="3071"/>
                    <a:pt x="557" y="3164"/>
                  </a:cubicBezTo>
                  <a:cubicBezTo>
                    <a:pt x="557" y="3257"/>
                    <a:pt x="570" y="3349"/>
                    <a:pt x="609" y="3415"/>
                  </a:cubicBezTo>
                  <a:cubicBezTo>
                    <a:pt x="649" y="3495"/>
                    <a:pt x="689" y="3561"/>
                    <a:pt x="755" y="3614"/>
                  </a:cubicBezTo>
                  <a:cubicBezTo>
                    <a:pt x="821" y="3667"/>
                    <a:pt x="887" y="3707"/>
                    <a:pt x="967" y="3733"/>
                  </a:cubicBezTo>
                  <a:cubicBezTo>
                    <a:pt x="1046" y="3759"/>
                    <a:pt x="1126" y="3773"/>
                    <a:pt x="1218" y="3773"/>
                  </a:cubicBezTo>
                  <a:cubicBezTo>
                    <a:pt x="1377" y="3773"/>
                    <a:pt x="1536" y="3733"/>
                    <a:pt x="1668" y="3667"/>
                  </a:cubicBezTo>
                  <a:cubicBezTo>
                    <a:pt x="1801" y="3614"/>
                    <a:pt x="1920" y="3508"/>
                    <a:pt x="2039" y="3376"/>
                  </a:cubicBezTo>
                  <a:cubicBezTo>
                    <a:pt x="2132" y="3257"/>
                    <a:pt x="2224" y="3111"/>
                    <a:pt x="2304" y="2952"/>
                  </a:cubicBezTo>
                  <a:cubicBezTo>
                    <a:pt x="2383" y="2780"/>
                    <a:pt x="2449" y="2595"/>
                    <a:pt x="2529" y="2370"/>
                  </a:cubicBezTo>
                  <a:lnTo>
                    <a:pt x="3164" y="596"/>
                  </a:lnTo>
                  <a:cubicBezTo>
                    <a:pt x="3190" y="530"/>
                    <a:pt x="3217" y="490"/>
                    <a:pt x="3243" y="477"/>
                  </a:cubicBezTo>
                  <a:cubicBezTo>
                    <a:pt x="3283" y="464"/>
                    <a:pt x="3349" y="451"/>
                    <a:pt x="3442" y="451"/>
                  </a:cubicBezTo>
                  <a:cubicBezTo>
                    <a:pt x="3534" y="451"/>
                    <a:pt x="3601" y="437"/>
                    <a:pt x="3680" y="411"/>
                  </a:cubicBezTo>
                  <a:cubicBezTo>
                    <a:pt x="3746" y="398"/>
                    <a:pt x="3786" y="345"/>
                    <a:pt x="3786" y="279"/>
                  </a:cubicBezTo>
                  <a:cubicBezTo>
                    <a:pt x="3786" y="212"/>
                    <a:pt x="3746" y="160"/>
                    <a:pt x="3680" y="146"/>
                  </a:cubicBezTo>
                  <a:cubicBezTo>
                    <a:pt x="3614" y="120"/>
                    <a:pt x="3534" y="107"/>
                    <a:pt x="3442" y="107"/>
                  </a:cubicBezTo>
                  <a:lnTo>
                    <a:pt x="2409" y="107"/>
                  </a:lnTo>
                  <a:cubicBezTo>
                    <a:pt x="2317" y="107"/>
                    <a:pt x="2251" y="120"/>
                    <a:pt x="2224" y="146"/>
                  </a:cubicBezTo>
                  <a:cubicBezTo>
                    <a:pt x="2198" y="160"/>
                    <a:pt x="2184" y="212"/>
                    <a:pt x="2184" y="279"/>
                  </a:cubicBezTo>
                  <a:cubicBezTo>
                    <a:pt x="2184" y="318"/>
                    <a:pt x="2211" y="358"/>
                    <a:pt x="2251" y="398"/>
                  </a:cubicBezTo>
                  <a:cubicBezTo>
                    <a:pt x="2290" y="437"/>
                    <a:pt x="2370" y="451"/>
                    <a:pt x="2462" y="451"/>
                  </a:cubicBezTo>
                  <a:cubicBezTo>
                    <a:pt x="2568" y="451"/>
                    <a:pt x="2621" y="464"/>
                    <a:pt x="2648" y="477"/>
                  </a:cubicBezTo>
                  <a:cubicBezTo>
                    <a:pt x="2674" y="504"/>
                    <a:pt x="2687" y="517"/>
                    <a:pt x="2687" y="557"/>
                  </a:cubicBezTo>
                  <a:cubicBezTo>
                    <a:pt x="2687" y="623"/>
                    <a:pt x="2674" y="689"/>
                    <a:pt x="2648" y="795"/>
                  </a:cubicBezTo>
                  <a:lnTo>
                    <a:pt x="2184" y="2224"/>
                  </a:lnTo>
                  <a:lnTo>
                    <a:pt x="1324" y="623"/>
                  </a:lnTo>
                  <a:cubicBezTo>
                    <a:pt x="1311" y="583"/>
                    <a:pt x="1298" y="543"/>
                    <a:pt x="1284" y="504"/>
                  </a:cubicBezTo>
                  <a:cubicBezTo>
                    <a:pt x="1271" y="464"/>
                    <a:pt x="1271" y="437"/>
                    <a:pt x="1271" y="424"/>
                  </a:cubicBezTo>
                  <a:cubicBezTo>
                    <a:pt x="1271" y="385"/>
                    <a:pt x="1284" y="358"/>
                    <a:pt x="1298" y="358"/>
                  </a:cubicBezTo>
                  <a:cubicBezTo>
                    <a:pt x="1311" y="345"/>
                    <a:pt x="1324" y="345"/>
                    <a:pt x="1351" y="345"/>
                  </a:cubicBezTo>
                  <a:cubicBezTo>
                    <a:pt x="1430" y="345"/>
                    <a:pt x="1483" y="332"/>
                    <a:pt x="1509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36" y="80"/>
                    <a:pt x="1509" y="54"/>
                  </a:cubicBezTo>
                  <a:cubicBezTo>
                    <a:pt x="1483" y="14"/>
                    <a:pt x="1417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418593" y="342296"/>
              <a:ext cx="162405" cy="141179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213318" y="3936723"/>
              <a:ext cx="1010783" cy="1042425"/>
              <a:chOff x="213318" y="3936723"/>
              <a:chExt cx="1010783" cy="1042425"/>
            </a:xfrm>
          </p:grpSpPr>
          <p:grpSp>
            <p:nvGrpSpPr>
              <p:cNvPr id="48" name="Google Shape;48;p4"/>
              <p:cNvGrpSpPr/>
              <p:nvPr/>
            </p:nvGrpSpPr>
            <p:grpSpPr>
              <a:xfrm>
                <a:off x="213318" y="3936723"/>
                <a:ext cx="882102" cy="1042425"/>
                <a:chOff x="4385705" y="3356597"/>
                <a:chExt cx="1127287" cy="1332173"/>
              </a:xfrm>
            </p:grpSpPr>
            <p:sp>
              <p:nvSpPr>
                <p:cNvPr id="49" name="Google Shape;49;p4"/>
                <p:cNvSpPr/>
                <p:nvPr/>
              </p:nvSpPr>
              <p:spPr>
                <a:xfrm>
                  <a:off x="4513711" y="4188355"/>
                  <a:ext cx="30067" cy="292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5295" extrusionOk="0">
                      <a:moveTo>
                        <a:pt x="0" y="0"/>
                      </a:moveTo>
                      <a:lnTo>
                        <a:pt x="0" y="5294"/>
                      </a:lnTo>
                      <a:lnTo>
                        <a:pt x="543" y="5294"/>
                      </a:lnTo>
                      <a:lnTo>
                        <a:pt x="543" y="3150"/>
                      </a:lnTo>
                      <a:lnTo>
                        <a:pt x="278" y="3150"/>
                      </a:lnTo>
                      <a:cubicBezTo>
                        <a:pt x="212" y="3150"/>
                        <a:pt x="159" y="3097"/>
                        <a:pt x="159" y="3044"/>
                      </a:cubicBezTo>
                      <a:cubicBezTo>
                        <a:pt x="159" y="2978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66"/>
                      </a:lnTo>
                      <a:cubicBezTo>
                        <a:pt x="331" y="66"/>
                        <a:pt x="159" y="6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0" name="Google Shape;50;p4"/>
                <p:cNvGrpSpPr/>
                <p:nvPr/>
              </p:nvGrpSpPr>
              <p:grpSpPr>
                <a:xfrm>
                  <a:off x="4385705" y="3356597"/>
                  <a:ext cx="1127287" cy="1332173"/>
                  <a:chOff x="4385705" y="3127997"/>
                  <a:chExt cx="1127287" cy="1332173"/>
                </a:xfrm>
              </p:grpSpPr>
              <p:sp>
                <p:nvSpPr>
                  <p:cNvPr id="51" name="Google Shape;51;p4"/>
                  <p:cNvSpPr/>
                  <p:nvPr/>
                </p:nvSpPr>
                <p:spPr>
                  <a:xfrm>
                    <a:off x="4513711" y="3396499"/>
                    <a:ext cx="30067" cy="566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" h="10258" extrusionOk="0">
                        <a:moveTo>
                          <a:pt x="0" y="0"/>
                        </a:moveTo>
                        <a:lnTo>
                          <a:pt x="0" y="10191"/>
                        </a:lnTo>
                        <a:cubicBezTo>
                          <a:pt x="159" y="10257"/>
                          <a:pt x="331" y="10257"/>
                          <a:pt x="543" y="10257"/>
                        </a:cubicBezTo>
                        <a:lnTo>
                          <a:pt x="543" y="3137"/>
                        </a:lnTo>
                        <a:lnTo>
                          <a:pt x="278" y="3137"/>
                        </a:lnTo>
                        <a:cubicBezTo>
                          <a:pt x="212" y="3137"/>
                          <a:pt x="159" y="3084"/>
                          <a:pt x="159" y="3084"/>
                        </a:cubicBezTo>
                        <a:cubicBezTo>
                          <a:pt x="159" y="3031"/>
                          <a:pt x="212" y="2978"/>
                          <a:pt x="278" y="2978"/>
                        </a:cubicBezTo>
                        <a:lnTo>
                          <a:pt x="543" y="2978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4385705" y="4252355"/>
                    <a:ext cx="1127287" cy="30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96" h="557" extrusionOk="0">
                        <a:moveTo>
                          <a:pt x="278" y="0"/>
                        </a:moveTo>
                        <a:cubicBezTo>
                          <a:pt x="106" y="0"/>
                          <a:pt x="0" y="172"/>
                          <a:pt x="0" y="278"/>
                        </a:cubicBezTo>
                        <a:cubicBezTo>
                          <a:pt x="0" y="450"/>
                          <a:pt x="106" y="556"/>
                          <a:pt x="278" y="556"/>
                        </a:cubicBezTo>
                        <a:lnTo>
                          <a:pt x="20396" y="556"/>
                        </a:lnTo>
                        <a:lnTo>
                          <a:pt x="20396" y="0"/>
                        </a:lnTo>
                        <a:lnTo>
                          <a:pt x="15049" y="0"/>
                        </a:lnTo>
                        <a:lnTo>
                          <a:pt x="15049" y="278"/>
                        </a:lnTo>
                        <a:cubicBezTo>
                          <a:pt x="15049" y="331"/>
                          <a:pt x="14996" y="397"/>
                          <a:pt x="14943" y="397"/>
                        </a:cubicBezTo>
                        <a:cubicBezTo>
                          <a:pt x="14890" y="397"/>
                          <a:pt x="14837" y="331"/>
                          <a:pt x="14837" y="278"/>
                        </a:cubicBezTo>
                        <a:lnTo>
                          <a:pt x="14837" y="0"/>
                        </a:lnTo>
                        <a:lnTo>
                          <a:pt x="5572" y="0"/>
                        </a:lnTo>
                        <a:lnTo>
                          <a:pt x="5572" y="278"/>
                        </a:lnTo>
                        <a:cubicBezTo>
                          <a:pt x="5572" y="331"/>
                          <a:pt x="5506" y="397"/>
                          <a:pt x="5506" y="397"/>
                        </a:cubicBezTo>
                        <a:cubicBezTo>
                          <a:pt x="5453" y="397"/>
                          <a:pt x="5400" y="331"/>
                          <a:pt x="5400" y="278"/>
                        </a:cubicBezTo>
                        <a:lnTo>
                          <a:pt x="540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4467616" y="3261861"/>
                    <a:ext cx="122202" cy="134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1" h="2437" extrusionOk="0">
                        <a:moveTo>
                          <a:pt x="1112" y="1"/>
                        </a:moveTo>
                        <a:lnTo>
                          <a:pt x="1" y="2436"/>
                        </a:lnTo>
                        <a:lnTo>
                          <a:pt x="2211" y="2436"/>
                        </a:lnTo>
                        <a:lnTo>
                          <a:pt x="11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54;p4"/>
                  <p:cNvSpPr/>
                  <p:nvPr/>
                </p:nvSpPr>
                <p:spPr>
                  <a:xfrm>
                    <a:off x="4836322" y="3945109"/>
                    <a:ext cx="615984" cy="222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45" h="4025" extrusionOk="0">
                        <a:moveTo>
                          <a:pt x="6843" y="3243"/>
                        </a:moveTo>
                        <a:cubicBezTo>
                          <a:pt x="6896" y="3243"/>
                          <a:pt x="6896" y="3309"/>
                          <a:pt x="6896" y="3309"/>
                        </a:cubicBezTo>
                        <a:cubicBezTo>
                          <a:pt x="6896" y="3362"/>
                          <a:pt x="6843" y="3415"/>
                          <a:pt x="6790" y="3415"/>
                        </a:cubicBezTo>
                        <a:lnTo>
                          <a:pt x="6075" y="3415"/>
                        </a:lnTo>
                        <a:cubicBezTo>
                          <a:pt x="6022" y="3415"/>
                          <a:pt x="5956" y="3362"/>
                          <a:pt x="5956" y="3309"/>
                        </a:cubicBezTo>
                        <a:cubicBezTo>
                          <a:pt x="5956" y="3243"/>
                          <a:pt x="6022" y="3243"/>
                          <a:pt x="6075" y="3243"/>
                        </a:cubicBezTo>
                        <a:close/>
                        <a:moveTo>
                          <a:pt x="728" y="1"/>
                        </a:moveTo>
                        <a:cubicBezTo>
                          <a:pt x="503" y="1"/>
                          <a:pt x="225" y="53"/>
                          <a:pt x="0" y="53"/>
                        </a:cubicBezTo>
                        <a:cubicBezTo>
                          <a:pt x="887" y="993"/>
                          <a:pt x="1986" y="1814"/>
                          <a:pt x="3428" y="2528"/>
                        </a:cubicBezTo>
                        <a:cubicBezTo>
                          <a:pt x="4037" y="2806"/>
                          <a:pt x="4633" y="3031"/>
                          <a:pt x="5294" y="3243"/>
                        </a:cubicBezTo>
                        <a:lnTo>
                          <a:pt x="5413" y="3243"/>
                        </a:lnTo>
                        <a:cubicBezTo>
                          <a:pt x="6949" y="3693"/>
                          <a:pt x="8722" y="4024"/>
                          <a:pt x="10866" y="4024"/>
                        </a:cubicBezTo>
                        <a:cubicBezTo>
                          <a:pt x="11038" y="4024"/>
                          <a:pt x="11144" y="3905"/>
                          <a:pt x="11144" y="3799"/>
                        </a:cubicBezTo>
                        <a:cubicBezTo>
                          <a:pt x="11144" y="3640"/>
                          <a:pt x="11038" y="3521"/>
                          <a:pt x="10866" y="3468"/>
                        </a:cubicBezTo>
                        <a:cubicBezTo>
                          <a:pt x="7836" y="3415"/>
                          <a:pt x="5466" y="2859"/>
                          <a:pt x="3706" y="2039"/>
                        </a:cubicBezTo>
                        <a:cubicBezTo>
                          <a:pt x="2436" y="1430"/>
                          <a:pt x="1496" y="768"/>
                          <a:pt x="72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55;p4"/>
                  <p:cNvSpPr/>
                  <p:nvPr/>
                </p:nvSpPr>
                <p:spPr>
                  <a:xfrm>
                    <a:off x="4675376" y="3423526"/>
                    <a:ext cx="201238" cy="524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1" h="9491" extrusionOk="0">
                        <a:moveTo>
                          <a:pt x="331" y="1"/>
                        </a:moveTo>
                        <a:cubicBezTo>
                          <a:pt x="212" y="1"/>
                          <a:pt x="106" y="107"/>
                          <a:pt x="53" y="279"/>
                        </a:cubicBezTo>
                        <a:cubicBezTo>
                          <a:pt x="53" y="279"/>
                          <a:pt x="0" y="715"/>
                          <a:pt x="0" y="1496"/>
                        </a:cubicBezTo>
                        <a:cubicBezTo>
                          <a:pt x="0" y="1827"/>
                          <a:pt x="0" y="2092"/>
                          <a:pt x="53" y="2489"/>
                        </a:cubicBezTo>
                        <a:lnTo>
                          <a:pt x="331" y="2489"/>
                        </a:lnTo>
                        <a:lnTo>
                          <a:pt x="331" y="2595"/>
                        </a:lnTo>
                        <a:lnTo>
                          <a:pt x="331" y="2926"/>
                        </a:lnTo>
                        <a:cubicBezTo>
                          <a:pt x="331" y="2979"/>
                          <a:pt x="265" y="3032"/>
                          <a:pt x="265" y="3032"/>
                        </a:cubicBezTo>
                        <a:cubicBezTo>
                          <a:pt x="212" y="3032"/>
                          <a:pt x="159" y="2979"/>
                          <a:pt x="159" y="2926"/>
                        </a:cubicBezTo>
                        <a:lnTo>
                          <a:pt x="159" y="2648"/>
                        </a:lnTo>
                        <a:lnTo>
                          <a:pt x="53" y="2648"/>
                        </a:lnTo>
                        <a:cubicBezTo>
                          <a:pt x="53" y="2979"/>
                          <a:pt x="106" y="3257"/>
                          <a:pt x="159" y="3588"/>
                        </a:cubicBezTo>
                        <a:cubicBezTo>
                          <a:pt x="159" y="3588"/>
                          <a:pt x="212" y="3535"/>
                          <a:pt x="265" y="3535"/>
                        </a:cubicBezTo>
                        <a:cubicBezTo>
                          <a:pt x="265" y="3535"/>
                          <a:pt x="331" y="3588"/>
                          <a:pt x="331" y="3640"/>
                        </a:cubicBezTo>
                        <a:lnTo>
                          <a:pt x="331" y="4355"/>
                        </a:lnTo>
                        <a:lnTo>
                          <a:pt x="331" y="4408"/>
                        </a:lnTo>
                        <a:cubicBezTo>
                          <a:pt x="596" y="5732"/>
                          <a:pt x="1152" y="7227"/>
                          <a:pt x="2198" y="8604"/>
                        </a:cubicBezTo>
                        <a:cubicBezTo>
                          <a:pt x="2423" y="8882"/>
                          <a:pt x="2648" y="9213"/>
                          <a:pt x="2912" y="9490"/>
                        </a:cubicBezTo>
                        <a:cubicBezTo>
                          <a:pt x="3137" y="9490"/>
                          <a:pt x="3415" y="9438"/>
                          <a:pt x="3640" y="9438"/>
                        </a:cubicBezTo>
                        <a:cubicBezTo>
                          <a:pt x="2648" y="8498"/>
                          <a:pt x="1986" y="7452"/>
                          <a:pt x="1536" y="6393"/>
                        </a:cubicBezTo>
                        <a:cubicBezTo>
                          <a:pt x="715" y="4527"/>
                          <a:pt x="543" y="2648"/>
                          <a:pt x="543" y="1496"/>
                        </a:cubicBezTo>
                        <a:cubicBezTo>
                          <a:pt x="543" y="1165"/>
                          <a:pt x="543" y="835"/>
                          <a:pt x="596" y="663"/>
                        </a:cubicBezTo>
                        <a:lnTo>
                          <a:pt x="596" y="385"/>
                        </a:lnTo>
                        <a:lnTo>
                          <a:pt x="596" y="332"/>
                        </a:lnTo>
                        <a:cubicBezTo>
                          <a:pt x="662" y="173"/>
                          <a:pt x="543" y="54"/>
                          <a:pt x="38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4"/>
                  <p:cNvSpPr/>
                  <p:nvPr/>
                </p:nvSpPr>
                <p:spPr>
                  <a:xfrm>
                    <a:off x="4583959" y="3561093"/>
                    <a:ext cx="48306" cy="8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" h="159" extrusionOk="0">
                        <a:moveTo>
                          <a:pt x="106" y="0"/>
                        </a:moveTo>
                        <a:cubicBezTo>
                          <a:pt x="53" y="0"/>
                          <a:pt x="0" y="53"/>
                          <a:pt x="0" y="106"/>
                        </a:cubicBezTo>
                        <a:cubicBezTo>
                          <a:pt x="0" y="106"/>
                          <a:pt x="53" y="159"/>
                          <a:pt x="106" y="159"/>
                        </a:cubicBezTo>
                        <a:lnTo>
                          <a:pt x="821" y="159"/>
                        </a:lnTo>
                        <a:cubicBezTo>
                          <a:pt x="874" y="159"/>
                          <a:pt x="874" y="106"/>
                          <a:pt x="874" y="106"/>
                        </a:cubicBezTo>
                        <a:cubicBezTo>
                          <a:pt x="874" y="53"/>
                          <a:pt x="874" y="0"/>
                          <a:pt x="82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4"/>
                  <p:cNvSpPr/>
                  <p:nvPr/>
                </p:nvSpPr>
                <p:spPr>
                  <a:xfrm>
                    <a:off x="4684163" y="3618850"/>
                    <a:ext cx="9562" cy="283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5123" extrusionOk="0">
                        <a:moveTo>
                          <a:pt x="106" y="1"/>
                        </a:moveTo>
                        <a:cubicBezTo>
                          <a:pt x="53" y="1"/>
                          <a:pt x="0" y="54"/>
                          <a:pt x="0" y="54"/>
                        </a:cubicBezTo>
                        <a:lnTo>
                          <a:pt x="0" y="106"/>
                        </a:lnTo>
                        <a:lnTo>
                          <a:pt x="0" y="821"/>
                        </a:lnTo>
                        <a:cubicBezTo>
                          <a:pt x="0" y="874"/>
                          <a:pt x="53" y="874"/>
                          <a:pt x="106" y="874"/>
                        </a:cubicBezTo>
                        <a:lnTo>
                          <a:pt x="172" y="874"/>
                        </a:lnTo>
                        <a:lnTo>
                          <a:pt x="172" y="821"/>
                        </a:lnTo>
                        <a:lnTo>
                          <a:pt x="172" y="106"/>
                        </a:lnTo>
                        <a:cubicBezTo>
                          <a:pt x="172" y="54"/>
                          <a:pt x="106" y="1"/>
                          <a:pt x="106" y="1"/>
                        </a:cubicBezTo>
                        <a:close/>
                        <a:moveTo>
                          <a:pt x="106" y="1430"/>
                        </a:moveTo>
                        <a:cubicBezTo>
                          <a:pt x="53" y="1430"/>
                          <a:pt x="0" y="1483"/>
                          <a:pt x="0" y="1536"/>
                        </a:cubicBezTo>
                        <a:lnTo>
                          <a:pt x="0" y="2198"/>
                        </a:lnTo>
                        <a:cubicBezTo>
                          <a:pt x="0" y="2264"/>
                          <a:pt x="53" y="2317"/>
                          <a:pt x="106" y="2317"/>
                        </a:cubicBezTo>
                        <a:cubicBezTo>
                          <a:pt x="106" y="2317"/>
                          <a:pt x="172" y="2264"/>
                          <a:pt x="172" y="2198"/>
                        </a:cubicBezTo>
                        <a:lnTo>
                          <a:pt x="172" y="1536"/>
                        </a:lnTo>
                        <a:cubicBezTo>
                          <a:pt x="172" y="1483"/>
                          <a:pt x="106" y="1430"/>
                          <a:pt x="106" y="1430"/>
                        </a:cubicBezTo>
                        <a:close/>
                        <a:moveTo>
                          <a:pt x="106" y="2806"/>
                        </a:moveTo>
                        <a:cubicBezTo>
                          <a:pt x="53" y="2806"/>
                          <a:pt x="0" y="2859"/>
                          <a:pt x="0" y="2926"/>
                        </a:cubicBezTo>
                        <a:lnTo>
                          <a:pt x="0" y="3640"/>
                        </a:lnTo>
                        <a:cubicBezTo>
                          <a:pt x="0" y="3693"/>
                          <a:pt x="53" y="3746"/>
                          <a:pt x="106" y="3746"/>
                        </a:cubicBezTo>
                        <a:cubicBezTo>
                          <a:pt x="106" y="3746"/>
                          <a:pt x="172" y="3693"/>
                          <a:pt x="172" y="3640"/>
                        </a:cubicBezTo>
                        <a:lnTo>
                          <a:pt x="172" y="2926"/>
                        </a:lnTo>
                        <a:cubicBezTo>
                          <a:pt x="172" y="2859"/>
                          <a:pt x="106" y="2806"/>
                          <a:pt x="106" y="2806"/>
                        </a:cubicBezTo>
                        <a:close/>
                        <a:moveTo>
                          <a:pt x="106" y="4249"/>
                        </a:moveTo>
                        <a:cubicBezTo>
                          <a:pt x="53" y="4249"/>
                          <a:pt x="0" y="4302"/>
                          <a:pt x="0" y="4355"/>
                        </a:cubicBezTo>
                        <a:lnTo>
                          <a:pt x="0" y="5070"/>
                        </a:lnTo>
                        <a:cubicBezTo>
                          <a:pt x="0" y="5070"/>
                          <a:pt x="53" y="5123"/>
                          <a:pt x="106" y="5123"/>
                        </a:cubicBezTo>
                        <a:lnTo>
                          <a:pt x="172" y="5070"/>
                        </a:lnTo>
                        <a:lnTo>
                          <a:pt x="172" y="4355"/>
                        </a:lnTo>
                        <a:cubicBezTo>
                          <a:pt x="172" y="4302"/>
                          <a:pt x="106" y="4249"/>
                          <a:pt x="106" y="42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4"/>
                  <p:cNvSpPr/>
                  <p:nvPr/>
                </p:nvSpPr>
                <p:spPr>
                  <a:xfrm>
                    <a:off x="4684163" y="3932673"/>
                    <a:ext cx="9562" cy="27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91" extrusionOk="0">
                        <a:moveTo>
                          <a:pt x="106" y="1"/>
                        </a:moveTo>
                        <a:cubicBezTo>
                          <a:pt x="53" y="1"/>
                          <a:pt x="0" y="1"/>
                          <a:pt x="0" y="53"/>
                        </a:cubicBezTo>
                        <a:lnTo>
                          <a:pt x="0" y="490"/>
                        </a:lnTo>
                        <a:lnTo>
                          <a:pt x="172" y="490"/>
                        </a:lnTo>
                        <a:lnTo>
                          <a:pt x="172" y="53"/>
                        </a:lnTo>
                        <a:cubicBezTo>
                          <a:pt x="172" y="1"/>
                          <a:pt x="106" y="1"/>
                          <a:pt x="10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4"/>
                  <p:cNvSpPr/>
                  <p:nvPr/>
                </p:nvSpPr>
                <p:spPr>
                  <a:xfrm>
                    <a:off x="4684163" y="4008725"/>
                    <a:ext cx="9562" cy="207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3747" extrusionOk="0">
                        <a:moveTo>
                          <a:pt x="106" y="1"/>
                        </a:moveTo>
                        <a:cubicBezTo>
                          <a:pt x="53" y="1"/>
                          <a:pt x="0" y="54"/>
                          <a:pt x="0" y="107"/>
                        </a:cubicBezTo>
                        <a:lnTo>
                          <a:pt x="0" y="835"/>
                        </a:lnTo>
                        <a:cubicBezTo>
                          <a:pt x="0" y="888"/>
                          <a:pt x="53" y="888"/>
                          <a:pt x="106" y="888"/>
                        </a:cubicBezTo>
                        <a:cubicBezTo>
                          <a:pt x="106" y="888"/>
                          <a:pt x="172" y="888"/>
                          <a:pt x="172" y="835"/>
                        </a:cubicBezTo>
                        <a:lnTo>
                          <a:pt x="172" y="107"/>
                        </a:lnTo>
                        <a:cubicBezTo>
                          <a:pt x="172" y="54"/>
                          <a:pt x="106" y="1"/>
                          <a:pt x="106" y="1"/>
                        </a:cubicBezTo>
                        <a:close/>
                        <a:moveTo>
                          <a:pt x="106" y="1430"/>
                        </a:moveTo>
                        <a:cubicBezTo>
                          <a:pt x="53" y="1430"/>
                          <a:pt x="0" y="1497"/>
                          <a:pt x="0" y="1549"/>
                        </a:cubicBezTo>
                        <a:lnTo>
                          <a:pt x="0" y="2158"/>
                        </a:lnTo>
                        <a:cubicBezTo>
                          <a:pt x="0" y="2092"/>
                          <a:pt x="53" y="2092"/>
                          <a:pt x="106" y="2092"/>
                        </a:cubicBezTo>
                        <a:lnTo>
                          <a:pt x="172" y="2092"/>
                        </a:lnTo>
                        <a:lnTo>
                          <a:pt x="172" y="1549"/>
                        </a:lnTo>
                        <a:cubicBezTo>
                          <a:pt x="172" y="1497"/>
                          <a:pt x="106" y="1430"/>
                          <a:pt x="106" y="1430"/>
                        </a:cubicBezTo>
                        <a:close/>
                        <a:moveTo>
                          <a:pt x="0" y="2158"/>
                        </a:moveTo>
                        <a:lnTo>
                          <a:pt x="0" y="2211"/>
                        </a:lnTo>
                        <a:cubicBezTo>
                          <a:pt x="0" y="2264"/>
                          <a:pt x="53" y="2317"/>
                          <a:pt x="106" y="2317"/>
                        </a:cubicBezTo>
                        <a:cubicBezTo>
                          <a:pt x="106" y="2317"/>
                          <a:pt x="172" y="2317"/>
                          <a:pt x="172" y="2264"/>
                        </a:cubicBezTo>
                        <a:lnTo>
                          <a:pt x="106" y="2264"/>
                        </a:lnTo>
                        <a:cubicBezTo>
                          <a:pt x="53" y="2264"/>
                          <a:pt x="0" y="2211"/>
                          <a:pt x="0" y="2158"/>
                        </a:cubicBezTo>
                        <a:close/>
                        <a:moveTo>
                          <a:pt x="106" y="2873"/>
                        </a:moveTo>
                        <a:cubicBezTo>
                          <a:pt x="53" y="2873"/>
                          <a:pt x="0" y="2873"/>
                          <a:pt x="0" y="2926"/>
                        </a:cubicBezTo>
                        <a:lnTo>
                          <a:pt x="0" y="3641"/>
                        </a:lnTo>
                        <a:cubicBezTo>
                          <a:pt x="0" y="3694"/>
                          <a:pt x="53" y="3747"/>
                          <a:pt x="106" y="3747"/>
                        </a:cubicBezTo>
                        <a:cubicBezTo>
                          <a:pt x="106" y="3747"/>
                          <a:pt x="172" y="3694"/>
                          <a:pt x="172" y="3641"/>
                        </a:cubicBezTo>
                        <a:lnTo>
                          <a:pt x="172" y="2926"/>
                        </a:lnTo>
                        <a:cubicBezTo>
                          <a:pt x="172" y="2873"/>
                          <a:pt x="106" y="2873"/>
                          <a:pt x="106" y="28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4"/>
                  <p:cNvSpPr/>
                  <p:nvPr/>
                </p:nvSpPr>
                <p:spPr>
                  <a:xfrm>
                    <a:off x="4522499" y="4124349"/>
                    <a:ext cx="694965" cy="150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74" h="2714" extrusionOk="0">
                        <a:moveTo>
                          <a:pt x="119" y="0"/>
                        </a:moveTo>
                        <a:cubicBezTo>
                          <a:pt x="53" y="0"/>
                          <a:pt x="0" y="0"/>
                          <a:pt x="0" y="66"/>
                        </a:cubicBezTo>
                        <a:cubicBezTo>
                          <a:pt x="0" y="119"/>
                          <a:pt x="53" y="172"/>
                          <a:pt x="119" y="172"/>
                        </a:cubicBezTo>
                        <a:lnTo>
                          <a:pt x="834" y="172"/>
                        </a:lnTo>
                        <a:cubicBezTo>
                          <a:pt x="887" y="172"/>
                          <a:pt x="940" y="119"/>
                          <a:pt x="940" y="66"/>
                        </a:cubicBezTo>
                        <a:cubicBezTo>
                          <a:pt x="940" y="0"/>
                          <a:pt x="887" y="0"/>
                          <a:pt x="834" y="0"/>
                        </a:cubicBezTo>
                        <a:close/>
                        <a:moveTo>
                          <a:pt x="1549" y="0"/>
                        </a:moveTo>
                        <a:cubicBezTo>
                          <a:pt x="1496" y="0"/>
                          <a:pt x="1443" y="0"/>
                          <a:pt x="1443" y="66"/>
                        </a:cubicBezTo>
                        <a:cubicBezTo>
                          <a:pt x="1443" y="119"/>
                          <a:pt x="1496" y="172"/>
                          <a:pt x="1549" y="172"/>
                        </a:cubicBezTo>
                        <a:lnTo>
                          <a:pt x="2264" y="172"/>
                        </a:lnTo>
                        <a:cubicBezTo>
                          <a:pt x="2316" y="172"/>
                          <a:pt x="2369" y="119"/>
                          <a:pt x="2369" y="66"/>
                        </a:cubicBezTo>
                        <a:cubicBezTo>
                          <a:pt x="2369" y="0"/>
                          <a:pt x="2316" y="0"/>
                          <a:pt x="2264" y="0"/>
                        </a:cubicBezTo>
                        <a:close/>
                        <a:moveTo>
                          <a:pt x="3031" y="0"/>
                        </a:moveTo>
                        <a:cubicBezTo>
                          <a:pt x="2978" y="0"/>
                          <a:pt x="2925" y="0"/>
                          <a:pt x="2925" y="66"/>
                        </a:cubicBezTo>
                        <a:cubicBezTo>
                          <a:pt x="2925" y="119"/>
                          <a:pt x="2978" y="172"/>
                          <a:pt x="3031" y="172"/>
                        </a:cubicBezTo>
                        <a:lnTo>
                          <a:pt x="3759" y="172"/>
                        </a:lnTo>
                        <a:cubicBezTo>
                          <a:pt x="3812" y="172"/>
                          <a:pt x="3812" y="119"/>
                          <a:pt x="3812" y="66"/>
                        </a:cubicBezTo>
                        <a:cubicBezTo>
                          <a:pt x="3812" y="0"/>
                          <a:pt x="3812" y="0"/>
                          <a:pt x="3759" y="0"/>
                        </a:cubicBezTo>
                        <a:close/>
                        <a:moveTo>
                          <a:pt x="4474" y="0"/>
                        </a:moveTo>
                        <a:cubicBezTo>
                          <a:pt x="4421" y="0"/>
                          <a:pt x="4355" y="0"/>
                          <a:pt x="4355" y="66"/>
                        </a:cubicBezTo>
                        <a:cubicBezTo>
                          <a:pt x="4355" y="119"/>
                          <a:pt x="4421" y="172"/>
                          <a:pt x="4474" y="172"/>
                        </a:cubicBezTo>
                        <a:lnTo>
                          <a:pt x="5189" y="172"/>
                        </a:lnTo>
                        <a:cubicBezTo>
                          <a:pt x="5241" y="172"/>
                          <a:pt x="5294" y="119"/>
                          <a:pt x="5294" y="66"/>
                        </a:cubicBezTo>
                        <a:cubicBezTo>
                          <a:pt x="5294" y="0"/>
                          <a:pt x="5241" y="0"/>
                          <a:pt x="5189" y="0"/>
                        </a:cubicBezTo>
                        <a:close/>
                        <a:moveTo>
                          <a:pt x="5903" y="0"/>
                        </a:moveTo>
                        <a:cubicBezTo>
                          <a:pt x="5850" y="0"/>
                          <a:pt x="5850" y="0"/>
                          <a:pt x="5850" y="66"/>
                        </a:cubicBezTo>
                        <a:cubicBezTo>
                          <a:pt x="5850" y="119"/>
                          <a:pt x="5850" y="172"/>
                          <a:pt x="5903" y="172"/>
                        </a:cubicBezTo>
                        <a:lnTo>
                          <a:pt x="6618" y="172"/>
                        </a:lnTo>
                        <a:cubicBezTo>
                          <a:pt x="6671" y="172"/>
                          <a:pt x="6737" y="119"/>
                          <a:pt x="6737" y="66"/>
                        </a:cubicBezTo>
                        <a:cubicBezTo>
                          <a:pt x="6737" y="0"/>
                          <a:pt x="6671" y="0"/>
                          <a:pt x="6618" y="0"/>
                        </a:cubicBezTo>
                        <a:close/>
                        <a:moveTo>
                          <a:pt x="7399" y="0"/>
                        </a:moveTo>
                        <a:cubicBezTo>
                          <a:pt x="7333" y="0"/>
                          <a:pt x="7280" y="0"/>
                          <a:pt x="7280" y="66"/>
                        </a:cubicBezTo>
                        <a:cubicBezTo>
                          <a:pt x="7280" y="119"/>
                          <a:pt x="7333" y="172"/>
                          <a:pt x="7399" y="172"/>
                        </a:cubicBezTo>
                        <a:lnTo>
                          <a:pt x="8114" y="172"/>
                        </a:lnTo>
                        <a:cubicBezTo>
                          <a:pt x="8166" y="172"/>
                          <a:pt x="8219" y="119"/>
                          <a:pt x="8219" y="66"/>
                        </a:cubicBezTo>
                        <a:cubicBezTo>
                          <a:pt x="8219" y="0"/>
                          <a:pt x="8166" y="0"/>
                          <a:pt x="8114" y="0"/>
                        </a:cubicBezTo>
                        <a:close/>
                        <a:moveTo>
                          <a:pt x="8828" y="0"/>
                        </a:moveTo>
                        <a:cubicBezTo>
                          <a:pt x="8775" y="0"/>
                          <a:pt x="8722" y="0"/>
                          <a:pt x="8722" y="66"/>
                        </a:cubicBezTo>
                        <a:cubicBezTo>
                          <a:pt x="8722" y="119"/>
                          <a:pt x="8775" y="172"/>
                          <a:pt x="8828" y="172"/>
                        </a:cubicBezTo>
                        <a:lnTo>
                          <a:pt x="9543" y="172"/>
                        </a:lnTo>
                        <a:cubicBezTo>
                          <a:pt x="9596" y="172"/>
                          <a:pt x="9649" y="119"/>
                          <a:pt x="9649" y="66"/>
                        </a:cubicBezTo>
                        <a:cubicBezTo>
                          <a:pt x="9649" y="0"/>
                          <a:pt x="9596" y="0"/>
                          <a:pt x="9543" y="0"/>
                        </a:cubicBezTo>
                        <a:close/>
                        <a:moveTo>
                          <a:pt x="10258" y="0"/>
                        </a:moveTo>
                        <a:cubicBezTo>
                          <a:pt x="10258" y="0"/>
                          <a:pt x="10205" y="0"/>
                          <a:pt x="10205" y="66"/>
                        </a:cubicBezTo>
                        <a:cubicBezTo>
                          <a:pt x="10205" y="119"/>
                          <a:pt x="10258" y="172"/>
                          <a:pt x="10258" y="172"/>
                        </a:cubicBezTo>
                        <a:lnTo>
                          <a:pt x="11039" y="172"/>
                        </a:lnTo>
                        <a:cubicBezTo>
                          <a:pt x="11091" y="172"/>
                          <a:pt x="11091" y="119"/>
                          <a:pt x="11091" y="66"/>
                        </a:cubicBezTo>
                        <a:lnTo>
                          <a:pt x="11091" y="0"/>
                        </a:lnTo>
                        <a:close/>
                        <a:moveTo>
                          <a:pt x="11753" y="0"/>
                        </a:moveTo>
                        <a:cubicBezTo>
                          <a:pt x="11700" y="0"/>
                          <a:pt x="11634" y="0"/>
                          <a:pt x="11634" y="66"/>
                        </a:cubicBezTo>
                        <a:cubicBezTo>
                          <a:pt x="11634" y="119"/>
                          <a:pt x="11700" y="172"/>
                          <a:pt x="11753" y="172"/>
                        </a:cubicBezTo>
                        <a:lnTo>
                          <a:pt x="12468" y="172"/>
                        </a:lnTo>
                        <a:cubicBezTo>
                          <a:pt x="12521" y="172"/>
                          <a:pt x="12574" y="119"/>
                          <a:pt x="12574" y="66"/>
                        </a:cubicBezTo>
                        <a:cubicBezTo>
                          <a:pt x="12574" y="66"/>
                          <a:pt x="12574" y="0"/>
                          <a:pt x="12521" y="0"/>
                        </a:cubicBezTo>
                        <a:close/>
                        <a:moveTo>
                          <a:pt x="12468" y="728"/>
                        </a:moveTo>
                        <a:cubicBezTo>
                          <a:pt x="12415" y="728"/>
                          <a:pt x="12362" y="728"/>
                          <a:pt x="12362" y="781"/>
                        </a:cubicBezTo>
                        <a:lnTo>
                          <a:pt x="12362" y="1549"/>
                        </a:lnTo>
                        <a:cubicBezTo>
                          <a:pt x="12362" y="1602"/>
                          <a:pt x="12415" y="1602"/>
                          <a:pt x="12468" y="1602"/>
                        </a:cubicBezTo>
                        <a:cubicBezTo>
                          <a:pt x="12521" y="1602"/>
                          <a:pt x="12574" y="1602"/>
                          <a:pt x="12574" y="1549"/>
                        </a:cubicBezTo>
                        <a:lnTo>
                          <a:pt x="12574" y="781"/>
                        </a:lnTo>
                        <a:cubicBezTo>
                          <a:pt x="12574" y="728"/>
                          <a:pt x="12521" y="728"/>
                          <a:pt x="12468" y="728"/>
                        </a:cubicBezTo>
                        <a:close/>
                        <a:moveTo>
                          <a:pt x="12468" y="2157"/>
                        </a:moveTo>
                        <a:cubicBezTo>
                          <a:pt x="12415" y="2157"/>
                          <a:pt x="12362" y="2210"/>
                          <a:pt x="12362" y="2263"/>
                        </a:cubicBezTo>
                        <a:lnTo>
                          <a:pt x="12362" y="2316"/>
                        </a:lnTo>
                        <a:lnTo>
                          <a:pt x="12362" y="2594"/>
                        </a:lnTo>
                        <a:cubicBezTo>
                          <a:pt x="12362" y="2647"/>
                          <a:pt x="12415" y="2713"/>
                          <a:pt x="12468" y="2713"/>
                        </a:cubicBezTo>
                        <a:cubicBezTo>
                          <a:pt x="12521" y="2713"/>
                          <a:pt x="12574" y="2647"/>
                          <a:pt x="12574" y="2594"/>
                        </a:cubicBezTo>
                        <a:lnTo>
                          <a:pt x="12574" y="2316"/>
                        </a:lnTo>
                        <a:lnTo>
                          <a:pt x="12574" y="2263"/>
                        </a:lnTo>
                        <a:cubicBezTo>
                          <a:pt x="12574" y="2210"/>
                          <a:pt x="12521" y="2157"/>
                          <a:pt x="12468" y="215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4"/>
                  <p:cNvSpPr/>
                  <p:nvPr/>
                </p:nvSpPr>
                <p:spPr>
                  <a:xfrm>
                    <a:off x="4395212" y="4313815"/>
                    <a:ext cx="87824" cy="146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9" h="2648" extrusionOk="0">
                        <a:moveTo>
                          <a:pt x="808" y="185"/>
                        </a:moveTo>
                        <a:cubicBezTo>
                          <a:pt x="887" y="185"/>
                          <a:pt x="953" y="212"/>
                          <a:pt x="1019" y="252"/>
                        </a:cubicBezTo>
                        <a:cubicBezTo>
                          <a:pt x="1072" y="278"/>
                          <a:pt x="1125" y="331"/>
                          <a:pt x="1165" y="397"/>
                        </a:cubicBezTo>
                        <a:cubicBezTo>
                          <a:pt x="1205" y="463"/>
                          <a:pt x="1231" y="529"/>
                          <a:pt x="1258" y="609"/>
                        </a:cubicBezTo>
                        <a:cubicBezTo>
                          <a:pt x="1284" y="688"/>
                          <a:pt x="1311" y="768"/>
                          <a:pt x="1311" y="860"/>
                        </a:cubicBezTo>
                        <a:cubicBezTo>
                          <a:pt x="1337" y="940"/>
                          <a:pt x="1337" y="1032"/>
                          <a:pt x="1350" y="1112"/>
                        </a:cubicBezTo>
                        <a:cubicBezTo>
                          <a:pt x="1350" y="1191"/>
                          <a:pt x="1350" y="1271"/>
                          <a:pt x="1350" y="1350"/>
                        </a:cubicBezTo>
                        <a:cubicBezTo>
                          <a:pt x="1350" y="1549"/>
                          <a:pt x="1337" y="1721"/>
                          <a:pt x="1297" y="1866"/>
                        </a:cubicBezTo>
                        <a:cubicBezTo>
                          <a:pt x="1258" y="1999"/>
                          <a:pt x="1218" y="2118"/>
                          <a:pt x="1165" y="2210"/>
                        </a:cubicBezTo>
                        <a:cubicBezTo>
                          <a:pt x="1099" y="2290"/>
                          <a:pt x="1033" y="2356"/>
                          <a:pt x="967" y="2396"/>
                        </a:cubicBezTo>
                        <a:cubicBezTo>
                          <a:pt x="900" y="2435"/>
                          <a:pt x="834" y="2462"/>
                          <a:pt x="768" y="2462"/>
                        </a:cubicBezTo>
                        <a:cubicBezTo>
                          <a:pt x="662" y="2462"/>
                          <a:pt x="569" y="2422"/>
                          <a:pt x="503" y="2356"/>
                        </a:cubicBezTo>
                        <a:cubicBezTo>
                          <a:pt x="437" y="2290"/>
                          <a:pt x="384" y="2197"/>
                          <a:pt x="344" y="2104"/>
                        </a:cubicBezTo>
                        <a:cubicBezTo>
                          <a:pt x="305" y="1999"/>
                          <a:pt x="278" y="1879"/>
                          <a:pt x="252" y="1760"/>
                        </a:cubicBezTo>
                        <a:cubicBezTo>
                          <a:pt x="239" y="1628"/>
                          <a:pt x="239" y="1509"/>
                          <a:pt x="239" y="1403"/>
                        </a:cubicBezTo>
                        <a:cubicBezTo>
                          <a:pt x="239" y="1257"/>
                          <a:pt x="252" y="1112"/>
                          <a:pt x="265" y="979"/>
                        </a:cubicBezTo>
                        <a:cubicBezTo>
                          <a:pt x="292" y="834"/>
                          <a:pt x="331" y="702"/>
                          <a:pt x="371" y="582"/>
                        </a:cubicBezTo>
                        <a:cubicBezTo>
                          <a:pt x="424" y="463"/>
                          <a:pt x="477" y="371"/>
                          <a:pt x="556" y="304"/>
                        </a:cubicBezTo>
                        <a:cubicBezTo>
                          <a:pt x="622" y="225"/>
                          <a:pt x="715" y="185"/>
                          <a:pt x="808" y="185"/>
                        </a:cubicBezTo>
                        <a:close/>
                        <a:moveTo>
                          <a:pt x="821" y="0"/>
                        </a:moveTo>
                        <a:cubicBezTo>
                          <a:pt x="662" y="0"/>
                          <a:pt x="530" y="40"/>
                          <a:pt x="424" y="132"/>
                        </a:cubicBezTo>
                        <a:cubicBezTo>
                          <a:pt x="318" y="225"/>
                          <a:pt x="239" y="344"/>
                          <a:pt x="172" y="477"/>
                        </a:cubicBezTo>
                        <a:cubicBezTo>
                          <a:pt x="119" y="622"/>
                          <a:pt x="67" y="781"/>
                          <a:pt x="40" y="953"/>
                        </a:cubicBezTo>
                        <a:cubicBezTo>
                          <a:pt x="14" y="1125"/>
                          <a:pt x="0" y="1297"/>
                          <a:pt x="0" y="1456"/>
                        </a:cubicBezTo>
                        <a:cubicBezTo>
                          <a:pt x="0" y="1681"/>
                          <a:pt x="27" y="1879"/>
                          <a:pt x="67" y="2025"/>
                        </a:cubicBezTo>
                        <a:cubicBezTo>
                          <a:pt x="119" y="2184"/>
                          <a:pt x="172" y="2303"/>
                          <a:pt x="239" y="2396"/>
                        </a:cubicBezTo>
                        <a:cubicBezTo>
                          <a:pt x="318" y="2488"/>
                          <a:pt x="397" y="2554"/>
                          <a:pt x="490" y="2594"/>
                        </a:cubicBezTo>
                        <a:cubicBezTo>
                          <a:pt x="569" y="2634"/>
                          <a:pt x="662" y="2647"/>
                          <a:pt x="755" y="2647"/>
                        </a:cubicBezTo>
                        <a:cubicBezTo>
                          <a:pt x="834" y="2647"/>
                          <a:pt x="927" y="2634"/>
                          <a:pt x="1033" y="2594"/>
                        </a:cubicBezTo>
                        <a:cubicBezTo>
                          <a:pt x="1125" y="2541"/>
                          <a:pt x="1218" y="2475"/>
                          <a:pt x="1297" y="2369"/>
                        </a:cubicBezTo>
                        <a:cubicBezTo>
                          <a:pt x="1390" y="2277"/>
                          <a:pt x="1456" y="2144"/>
                          <a:pt x="1509" y="1972"/>
                        </a:cubicBezTo>
                        <a:cubicBezTo>
                          <a:pt x="1562" y="1813"/>
                          <a:pt x="1589" y="1602"/>
                          <a:pt x="1589" y="1350"/>
                        </a:cubicBezTo>
                        <a:cubicBezTo>
                          <a:pt x="1589" y="1257"/>
                          <a:pt x="1575" y="1165"/>
                          <a:pt x="1575" y="1059"/>
                        </a:cubicBezTo>
                        <a:cubicBezTo>
                          <a:pt x="1562" y="953"/>
                          <a:pt x="1549" y="860"/>
                          <a:pt x="1536" y="754"/>
                        </a:cubicBezTo>
                        <a:cubicBezTo>
                          <a:pt x="1509" y="649"/>
                          <a:pt x="1483" y="556"/>
                          <a:pt x="1443" y="463"/>
                        </a:cubicBezTo>
                        <a:cubicBezTo>
                          <a:pt x="1403" y="371"/>
                          <a:pt x="1364" y="291"/>
                          <a:pt x="1297" y="225"/>
                        </a:cubicBezTo>
                        <a:cubicBezTo>
                          <a:pt x="1244" y="159"/>
                          <a:pt x="1178" y="106"/>
                          <a:pt x="1099" y="53"/>
                        </a:cubicBezTo>
                        <a:cubicBezTo>
                          <a:pt x="1019" y="13"/>
                          <a:pt x="927" y="0"/>
                          <a:pt x="82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4"/>
                  <p:cNvSpPr/>
                  <p:nvPr/>
                </p:nvSpPr>
                <p:spPr>
                  <a:xfrm>
                    <a:off x="4452969" y="3127997"/>
                    <a:ext cx="105400" cy="104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7" h="1894" extrusionOk="0">
                        <a:moveTo>
                          <a:pt x="186" y="1"/>
                        </a:moveTo>
                        <a:cubicBezTo>
                          <a:pt x="147" y="1"/>
                          <a:pt x="94" y="1"/>
                          <a:pt x="54" y="27"/>
                        </a:cubicBezTo>
                        <a:cubicBezTo>
                          <a:pt x="27" y="40"/>
                          <a:pt x="1" y="67"/>
                          <a:pt x="1" y="107"/>
                        </a:cubicBezTo>
                        <a:cubicBezTo>
                          <a:pt x="1" y="133"/>
                          <a:pt x="27" y="160"/>
                          <a:pt x="67" y="160"/>
                        </a:cubicBezTo>
                        <a:cubicBezTo>
                          <a:pt x="107" y="173"/>
                          <a:pt x="173" y="173"/>
                          <a:pt x="239" y="173"/>
                        </a:cubicBezTo>
                        <a:cubicBezTo>
                          <a:pt x="266" y="173"/>
                          <a:pt x="292" y="173"/>
                          <a:pt x="305" y="186"/>
                        </a:cubicBezTo>
                        <a:cubicBezTo>
                          <a:pt x="319" y="186"/>
                          <a:pt x="332" y="186"/>
                          <a:pt x="345" y="199"/>
                        </a:cubicBezTo>
                        <a:cubicBezTo>
                          <a:pt x="358" y="199"/>
                          <a:pt x="372" y="213"/>
                          <a:pt x="385" y="213"/>
                        </a:cubicBezTo>
                        <a:cubicBezTo>
                          <a:pt x="398" y="226"/>
                          <a:pt x="398" y="239"/>
                          <a:pt x="411" y="265"/>
                        </a:cubicBezTo>
                        <a:lnTo>
                          <a:pt x="1020" y="1364"/>
                        </a:lnTo>
                        <a:cubicBezTo>
                          <a:pt x="994" y="1417"/>
                          <a:pt x="967" y="1470"/>
                          <a:pt x="941" y="1523"/>
                        </a:cubicBezTo>
                        <a:cubicBezTo>
                          <a:pt x="914" y="1563"/>
                          <a:pt x="874" y="1602"/>
                          <a:pt x="848" y="1629"/>
                        </a:cubicBezTo>
                        <a:cubicBezTo>
                          <a:pt x="822" y="1655"/>
                          <a:pt x="795" y="1668"/>
                          <a:pt x="755" y="1695"/>
                        </a:cubicBezTo>
                        <a:cubicBezTo>
                          <a:pt x="716" y="1708"/>
                          <a:pt x="689" y="1721"/>
                          <a:pt x="649" y="1721"/>
                        </a:cubicBezTo>
                        <a:cubicBezTo>
                          <a:pt x="597" y="1721"/>
                          <a:pt x="544" y="1708"/>
                          <a:pt x="504" y="1668"/>
                        </a:cubicBezTo>
                        <a:cubicBezTo>
                          <a:pt x="464" y="1642"/>
                          <a:pt x="451" y="1615"/>
                          <a:pt x="451" y="1576"/>
                        </a:cubicBezTo>
                        <a:cubicBezTo>
                          <a:pt x="451" y="1563"/>
                          <a:pt x="451" y="1549"/>
                          <a:pt x="464" y="1536"/>
                        </a:cubicBezTo>
                        <a:cubicBezTo>
                          <a:pt x="464" y="1523"/>
                          <a:pt x="477" y="1510"/>
                          <a:pt x="504" y="1510"/>
                        </a:cubicBezTo>
                        <a:lnTo>
                          <a:pt x="544" y="1510"/>
                        </a:lnTo>
                        <a:cubicBezTo>
                          <a:pt x="557" y="1496"/>
                          <a:pt x="570" y="1496"/>
                          <a:pt x="583" y="1483"/>
                        </a:cubicBezTo>
                        <a:cubicBezTo>
                          <a:pt x="597" y="1483"/>
                          <a:pt x="597" y="1470"/>
                          <a:pt x="610" y="1457"/>
                        </a:cubicBezTo>
                        <a:cubicBezTo>
                          <a:pt x="623" y="1443"/>
                          <a:pt x="623" y="1430"/>
                          <a:pt x="623" y="1404"/>
                        </a:cubicBezTo>
                        <a:cubicBezTo>
                          <a:pt x="623" y="1377"/>
                          <a:pt x="610" y="1351"/>
                          <a:pt x="583" y="1338"/>
                        </a:cubicBezTo>
                        <a:cubicBezTo>
                          <a:pt x="557" y="1324"/>
                          <a:pt x="544" y="1311"/>
                          <a:pt x="517" y="1311"/>
                        </a:cubicBezTo>
                        <a:cubicBezTo>
                          <a:pt x="491" y="1311"/>
                          <a:pt x="451" y="1324"/>
                          <a:pt x="424" y="1338"/>
                        </a:cubicBezTo>
                        <a:cubicBezTo>
                          <a:pt x="398" y="1338"/>
                          <a:pt x="372" y="1364"/>
                          <a:pt x="358" y="1377"/>
                        </a:cubicBezTo>
                        <a:cubicBezTo>
                          <a:pt x="332" y="1404"/>
                          <a:pt x="319" y="1430"/>
                          <a:pt x="305" y="1470"/>
                        </a:cubicBezTo>
                        <a:cubicBezTo>
                          <a:pt x="292" y="1496"/>
                          <a:pt x="279" y="1536"/>
                          <a:pt x="279" y="1576"/>
                        </a:cubicBezTo>
                        <a:cubicBezTo>
                          <a:pt x="279" y="1629"/>
                          <a:pt x="292" y="1668"/>
                          <a:pt x="305" y="1708"/>
                        </a:cubicBezTo>
                        <a:cubicBezTo>
                          <a:pt x="332" y="1748"/>
                          <a:pt x="358" y="1774"/>
                          <a:pt x="385" y="1814"/>
                        </a:cubicBezTo>
                        <a:cubicBezTo>
                          <a:pt x="411" y="1840"/>
                          <a:pt x="451" y="1854"/>
                          <a:pt x="491" y="1867"/>
                        </a:cubicBezTo>
                        <a:cubicBezTo>
                          <a:pt x="530" y="1880"/>
                          <a:pt x="570" y="1893"/>
                          <a:pt x="610" y="1893"/>
                        </a:cubicBezTo>
                        <a:cubicBezTo>
                          <a:pt x="702" y="1893"/>
                          <a:pt x="769" y="1867"/>
                          <a:pt x="835" y="1840"/>
                        </a:cubicBezTo>
                        <a:cubicBezTo>
                          <a:pt x="901" y="1814"/>
                          <a:pt x="967" y="1761"/>
                          <a:pt x="1033" y="1682"/>
                        </a:cubicBezTo>
                        <a:cubicBezTo>
                          <a:pt x="1073" y="1629"/>
                          <a:pt x="1126" y="1563"/>
                          <a:pt x="1152" y="1483"/>
                        </a:cubicBezTo>
                        <a:cubicBezTo>
                          <a:pt x="1192" y="1390"/>
                          <a:pt x="1232" y="1298"/>
                          <a:pt x="1272" y="1192"/>
                        </a:cubicBezTo>
                        <a:lnTo>
                          <a:pt x="1589" y="305"/>
                        </a:lnTo>
                        <a:cubicBezTo>
                          <a:pt x="1602" y="265"/>
                          <a:pt x="1616" y="252"/>
                          <a:pt x="1629" y="239"/>
                        </a:cubicBezTo>
                        <a:cubicBezTo>
                          <a:pt x="1655" y="226"/>
                          <a:pt x="1682" y="226"/>
                          <a:pt x="1735" y="226"/>
                        </a:cubicBezTo>
                        <a:cubicBezTo>
                          <a:pt x="1774" y="226"/>
                          <a:pt x="1814" y="213"/>
                          <a:pt x="1841" y="213"/>
                        </a:cubicBezTo>
                        <a:cubicBezTo>
                          <a:pt x="1880" y="199"/>
                          <a:pt x="1907" y="173"/>
                          <a:pt x="1907" y="133"/>
                        </a:cubicBezTo>
                        <a:cubicBezTo>
                          <a:pt x="1907" y="107"/>
                          <a:pt x="1880" y="80"/>
                          <a:pt x="1854" y="67"/>
                        </a:cubicBezTo>
                        <a:cubicBezTo>
                          <a:pt x="1814" y="54"/>
                          <a:pt x="1774" y="54"/>
                          <a:pt x="1735" y="54"/>
                        </a:cubicBezTo>
                        <a:lnTo>
                          <a:pt x="1219" y="54"/>
                        </a:lnTo>
                        <a:cubicBezTo>
                          <a:pt x="1166" y="54"/>
                          <a:pt x="1139" y="54"/>
                          <a:pt x="1126" y="67"/>
                        </a:cubicBezTo>
                        <a:cubicBezTo>
                          <a:pt x="1113" y="80"/>
                          <a:pt x="1099" y="107"/>
                          <a:pt x="1099" y="133"/>
                        </a:cubicBezTo>
                        <a:cubicBezTo>
                          <a:pt x="1099" y="160"/>
                          <a:pt x="1113" y="186"/>
                          <a:pt x="1126" y="199"/>
                        </a:cubicBezTo>
                        <a:cubicBezTo>
                          <a:pt x="1152" y="213"/>
                          <a:pt x="1192" y="226"/>
                          <a:pt x="1245" y="226"/>
                        </a:cubicBezTo>
                        <a:cubicBezTo>
                          <a:pt x="1285" y="226"/>
                          <a:pt x="1324" y="226"/>
                          <a:pt x="1338" y="239"/>
                        </a:cubicBezTo>
                        <a:cubicBezTo>
                          <a:pt x="1351" y="252"/>
                          <a:pt x="1351" y="265"/>
                          <a:pt x="1351" y="279"/>
                        </a:cubicBezTo>
                        <a:cubicBezTo>
                          <a:pt x="1351" y="305"/>
                          <a:pt x="1351" y="345"/>
                          <a:pt x="1324" y="398"/>
                        </a:cubicBezTo>
                        <a:lnTo>
                          <a:pt x="1099" y="1113"/>
                        </a:lnTo>
                        <a:lnTo>
                          <a:pt x="676" y="305"/>
                        </a:lnTo>
                        <a:cubicBezTo>
                          <a:pt x="663" y="292"/>
                          <a:pt x="649" y="265"/>
                          <a:pt x="649" y="252"/>
                        </a:cubicBezTo>
                        <a:cubicBezTo>
                          <a:pt x="649" y="226"/>
                          <a:pt x="649" y="213"/>
                          <a:pt x="649" y="213"/>
                        </a:cubicBezTo>
                        <a:cubicBezTo>
                          <a:pt x="649" y="186"/>
                          <a:pt x="649" y="186"/>
                          <a:pt x="649" y="173"/>
                        </a:cubicBezTo>
                        <a:lnTo>
                          <a:pt x="676" y="173"/>
                        </a:lnTo>
                        <a:cubicBezTo>
                          <a:pt x="729" y="173"/>
                          <a:pt x="755" y="160"/>
                          <a:pt x="769" y="146"/>
                        </a:cubicBezTo>
                        <a:cubicBezTo>
                          <a:pt x="782" y="120"/>
                          <a:pt x="782" y="107"/>
                          <a:pt x="782" y="80"/>
                        </a:cubicBezTo>
                        <a:cubicBezTo>
                          <a:pt x="782" y="54"/>
                          <a:pt x="782" y="40"/>
                          <a:pt x="755" y="27"/>
                        </a:cubicBezTo>
                        <a:cubicBezTo>
                          <a:pt x="742" y="1"/>
                          <a:pt x="716" y="1"/>
                          <a:pt x="66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3" name="Google Shape;63;p4"/>
              <p:cNvSpPr/>
              <p:nvPr/>
            </p:nvSpPr>
            <p:spPr>
              <a:xfrm>
                <a:off x="1147048" y="4807395"/>
                <a:ext cx="77053" cy="66983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2900" extrusionOk="0">
                    <a:moveTo>
                      <a:pt x="477" y="1"/>
                    </a:moveTo>
                    <a:cubicBezTo>
                      <a:pt x="278" y="1"/>
                      <a:pt x="146" y="14"/>
                      <a:pt x="93" y="40"/>
                    </a:cubicBezTo>
                    <a:cubicBezTo>
                      <a:pt x="27" y="67"/>
                      <a:pt x="0" y="107"/>
                      <a:pt x="0" y="173"/>
                    </a:cubicBezTo>
                    <a:cubicBezTo>
                      <a:pt x="0" y="239"/>
                      <a:pt x="27" y="279"/>
                      <a:pt x="80" y="305"/>
                    </a:cubicBezTo>
                    <a:cubicBezTo>
                      <a:pt x="146" y="332"/>
                      <a:pt x="239" y="345"/>
                      <a:pt x="358" y="345"/>
                    </a:cubicBezTo>
                    <a:cubicBezTo>
                      <a:pt x="450" y="358"/>
                      <a:pt x="517" y="371"/>
                      <a:pt x="569" y="398"/>
                    </a:cubicBezTo>
                    <a:cubicBezTo>
                      <a:pt x="609" y="424"/>
                      <a:pt x="675" y="477"/>
                      <a:pt x="742" y="570"/>
                    </a:cubicBezTo>
                    <a:lnTo>
                      <a:pt x="1364" y="1457"/>
                    </a:lnTo>
                    <a:lnTo>
                      <a:pt x="1271" y="1576"/>
                    </a:lnTo>
                    <a:lnTo>
                      <a:pt x="1178" y="1695"/>
                    </a:lnTo>
                    <a:lnTo>
                      <a:pt x="1033" y="1893"/>
                    </a:lnTo>
                    <a:cubicBezTo>
                      <a:pt x="967" y="1973"/>
                      <a:pt x="887" y="2092"/>
                      <a:pt x="781" y="2238"/>
                    </a:cubicBezTo>
                    <a:cubicBezTo>
                      <a:pt x="742" y="2277"/>
                      <a:pt x="702" y="2304"/>
                      <a:pt x="662" y="2330"/>
                    </a:cubicBezTo>
                    <a:cubicBezTo>
                      <a:pt x="622" y="2343"/>
                      <a:pt x="569" y="2357"/>
                      <a:pt x="517" y="2370"/>
                    </a:cubicBezTo>
                    <a:cubicBezTo>
                      <a:pt x="424" y="2370"/>
                      <a:pt x="344" y="2396"/>
                      <a:pt x="265" y="2423"/>
                    </a:cubicBezTo>
                    <a:cubicBezTo>
                      <a:pt x="186" y="2436"/>
                      <a:pt x="133" y="2489"/>
                      <a:pt x="133" y="2555"/>
                    </a:cubicBezTo>
                    <a:cubicBezTo>
                      <a:pt x="133" y="2595"/>
                      <a:pt x="146" y="2621"/>
                      <a:pt x="159" y="2648"/>
                    </a:cubicBezTo>
                    <a:cubicBezTo>
                      <a:pt x="186" y="2674"/>
                      <a:pt x="212" y="2688"/>
                      <a:pt x="225" y="2701"/>
                    </a:cubicBezTo>
                    <a:cubicBezTo>
                      <a:pt x="265" y="2714"/>
                      <a:pt x="292" y="2727"/>
                      <a:pt x="318" y="2727"/>
                    </a:cubicBezTo>
                    <a:lnTo>
                      <a:pt x="609" y="2727"/>
                    </a:lnTo>
                    <a:cubicBezTo>
                      <a:pt x="702" y="2727"/>
                      <a:pt x="794" y="2714"/>
                      <a:pt x="874" y="2714"/>
                    </a:cubicBezTo>
                    <a:cubicBezTo>
                      <a:pt x="927" y="2714"/>
                      <a:pt x="967" y="2727"/>
                      <a:pt x="1006" y="2727"/>
                    </a:cubicBezTo>
                    <a:lnTo>
                      <a:pt x="1337" y="2727"/>
                    </a:lnTo>
                    <a:cubicBezTo>
                      <a:pt x="1390" y="2727"/>
                      <a:pt x="1443" y="2727"/>
                      <a:pt x="1509" y="2701"/>
                    </a:cubicBezTo>
                    <a:cubicBezTo>
                      <a:pt x="1562" y="2688"/>
                      <a:pt x="1602" y="2635"/>
                      <a:pt x="1602" y="2568"/>
                    </a:cubicBezTo>
                    <a:cubicBezTo>
                      <a:pt x="1602" y="2542"/>
                      <a:pt x="1575" y="2515"/>
                      <a:pt x="1549" y="2476"/>
                    </a:cubicBezTo>
                    <a:cubicBezTo>
                      <a:pt x="1509" y="2436"/>
                      <a:pt x="1430" y="2410"/>
                      <a:pt x="1311" y="2410"/>
                    </a:cubicBezTo>
                    <a:cubicBezTo>
                      <a:pt x="1258" y="2410"/>
                      <a:pt x="1218" y="2410"/>
                      <a:pt x="1205" y="2396"/>
                    </a:cubicBezTo>
                    <a:cubicBezTo>
                      <a:pt x="1205" y="2383"/>
                      <a:pt x="1192" y="2370"/>
                      <a:pt x="1192" y="2343"/>
                    </a:cubicBezTo>
                    <a:cubicBezTo>
                      <a:pt x="1192" y="2330"/>
                      <a:pt x="1205" y="2304"/>
                      <a:pt x="1244" y="2251"/>
                    </a:cubicBezTo>
                    <a:cubicBezTo>
                      <a:pt x="1271" y="2211"/>
                      <a:pt x="1297" y="2171"/>
                      <a:pt x="1324" y="2145"/>
                    </a:cubicBezTo>
                    <a:cubicBezTo>
                      <a:pt x="1364" y="2092"/>
                      <a:pt x="1403" y="2039"/>
                      <a:pt x="1443" y="1986"/>
                    </a:cubicBezTo>
                    <a:cubicBezTo>
                      <a:pt x="1483" y="1933"/>
                      <a:pt x="1536" y="1867"/>
                      <a:pt x="1602" y="1774"/>
                    </a:cubicBezTo>
                    <a:cubicBezTo>
                      <a:pt x="1655" y="1840"/>
                      <a:pt x="1708" y="1907"/>
                      <a:pt x="1761" y="1986"/>
                    </a:cubicBezTo>
                    <a:cubicBezTo>
                      <a:pt x="1827" y="2065"/>
                      <a:pt x="1867" y="2132"/>
                      <a:pt x="1919" y="2198"/>
                    </a:cubicBezTo>
                    <a:cubicBezTo>
                      <a:pt x="1959" y="2264"/>
                      <a:pt x="1999" y="2330"/>
                      <a:pt x="2025" y="2383"/>
                    </a:cubicBezTo>
                    <a:cubicBezTo>
                      <a:pt x="2065" y="2423"/>
                      <a:pt x="2078" y="2463"/>
                      <a:pt x="2078" y="2476"/>
                    </a:cubicBezTo>
                    <a:cubicBezTo>
                      <a:pt x="2078" y="2515"/>
                      <a:pt x="2065" y="2542"/>
                      <a:pt x="2052" y="2542"/>
                    </a:cubicBezTo>
                    <a:lnTo>
                      <a:pt x="1972" y="2568"/>
                    </a:lnTo>
                    <a:cubicBezTo>
                      <a:pt x="1933" y="2568"/>
                      <a:pt x="1906" y="2595"/>
                      <a:pt x="1893" y="2635"/>
                    </a:cubicBezTo>
                    <a:cubicBezTo>
                      <a:pt x="1880" y="2661"/>
                      <a:pt x="1880" y="2701"/>
                      <a:pt x="1880" y="2714"/>
                    </a:cubicBezTo>
                    <a:cubicBezTo>
                      <a:pt x="1880" y="2754"/>
                      <a:pt x="1893" y="2793"/>
                      <a:pt x="1933" y="2833"/>
                    </a:cubicBezTo>
                    <a:cubicBezTo>
                      <a:pt x="1986" y="2886"/>
                      <a:pt x="2052" y="2899"/>
                      <a:pt x="2158" y="2899"/>
                    </a:cubicBezTo>
                    <a:lnTo>
                      <a:pt x="3071" y="2899"/>
                    </a:lnTo>
                    <a:cubicBezTo>
                      <a:pt x="3124" y="2899"/>
                      <a:pt x="3190" y="2899"/>
                      <a:pt x="3243" y="2886"/>
                    </a:cubicBezTo>
                    <a:cubicBezTo>
                      <a:pt x="3296" y="2873"/>
                      <a:pt x="3336" y="2820"/>
                      <a:pt x="3336" y="2740"/>
                    </a:cubicBezTo>
                    <a:cubicBezTo>
                      <a:pt x="3336" y="2688"/>
                      <a:pt x="3309" y="2648"/>
                      <a:pt x="3256" y="2635"/>
                    </a:cubicBezTo>
                    <a:cubicBezTo>
                      <a:pt x="3217" y="2608"/>
                      <a:pt x="3150" y="2595"/>
                      <a:pt x="3084" y="2595"/>
                    </a:cubicBezTo>
                    <a:cubicBezTo>
                      <a:pt x="3018" y="2582"/>
                      <a:pt x="2952" y="2582"/>
                      <a:pt x="2899" y="2582"/>
                    </a:cubicBezTo>
                    <a:cubicBezTo>
                      <a:pt x="2846" y="2568"/>
                      <a:pt x="2793" y="2555"/>
                      <a:pt x="2727" y="2529"/>
                    </a:cubicBezTo>
                    <a:cubicBezTo>
                      <a:pt x="2700" y="2529"/>
                      <a:pt x="2674" y="2502"/>
                      <a:pt x="2634" y="2476"/>
                    </a:cubicBezTo>
                    <a:cubicBezTo>
                      <a:pt x="2594" y="2449"/>
                      <a:pt x="2555" y="2396"/>
                      <a:pt x="2489" y="2317"/>
                    </a:cubicBezTo>
                    <a:cubicBezTo>
                      <a:pt x="2422" y="2238"/>
                      <a:pt x="2330" y="2132"/>
                      <a:pt x="2237" y="1986"/>
                    </a:cubicBezTo>
                    <a:cubicBezTo>
                      <a:pt x="2131" y="1854"/>
                      <a:pt x="1999" y="1668"/>
                      <a:pt x="1840" y="1443"/>
                    </a:cubicBezTo>
                    <a:cubicBezTo>
                      <a:pt x="1919" y="1324"/>
                      <a:pt x="1999" y="1218"/>
                      <a:pt x="2065" y="1113"/>
                    </a:cubicBezTo>
                    <a:cubicBezTo>
                      <a:pt x="2144" y="993"/>
                      <a:pt x="2224" y="888"/>
                      <a:pt x="2330" y="768"/>
                    </a:cubicBezTo>
                    <a:cubicBezTo>
                      <a:pt x="2396" y="676"/>
                      <a:pt x="2475" y="623"/>
                      <a:pt x="2542" y="596"/>
                    </a:cubicBezTo>
                    <a:cubicBezTo>
                      <a:pt x="2581" y="583"/>
                      <a:pt x="2661" y="570"/>
                      <a:pt x="2753" y="570"/>
                    </a:cubicBezTo>
                    <a:cubicBezTo>
                      <a:pt x="2859" y="557"/>
                      <a:pt x="2992" y="557"/>
                      <a:pt x="3177" y="557"/>
                    </a:cubicBezTo>
                    <a:cubicBezTo>
                      <a:pt x="3217" y="557"/>
                      <a:pt x="3243" y="543"/>
                      <a:pt x="3269" y="504"/>
                    </a:cubicBezTo>
                    <a:cubicBezTo>
                      <a:pt x="3296" y="477"/>
                      <a:pt x="3309" y="438"/>
                      <a:pt x="3309" y="411"/>
                    </a:cubicBezTo>
                    <a:cubicBezTo>
                      <a:pt x="3309" y="279"/>
                      <a:pt x="3256" y="226"/>
                      <a:pt x="3164" y="226"/>
                    </a:cubicBezTo>
                    <a:lnTo>
                      <a:pt x="2025" y="226"/>
                    </a:lnTo>
                    <a:cubicBezTo>
                      <a:pt x="1946" y="226"/>
                      <a:pt x="1880" y="239"/>
                      <a:pt x="1827" y="265"/>
                    </a:cubicBezTo>
                    <a:cubicBezTo>
                      <a:pt x="1787" y="292"/>
                      <a:pt x="1761" y="332"/>
                      <a:pt x="1761" y="398"/>
                    </a:cubicBezTo>
                    <a:cubicBezTo>
                      <a:pt x="1761" y="451"/>
                      <a:pt x="1774" y="490"/>
                      <a:pt x="1800" y="504"/>
                    </a:cubicBezTo>
                    <a:cubicBezTo>
                      <a:pt x="1840" y="530"/>
                      <a:pt x="1867" y="543"/>
                      <a:pt x="1880" y="557"/>
                    </a:cubicBezTo>
                    <a:cubicBezTo>
                      <a:pt x="1906" y="570"/>
                      <a:pt x="1919" y="583"/>
                      <a:pt x="1919" y="583"/>
                    </a:cubicBezTo>
                    <a:cubicBezTo>
                      <a:pt x="1919" y="610"/>
                      <a:pt x="1906" y="649"/>
                      <a:pt x="1867" y="702"/>
                    </a:cubicBezTo>
                    <a:cubicBezTo>
                      <a:pt x="1840" y="755"/>
                      <a:pt x="1800" y="808"/>
                      <a:pt x="1747" y="888"/>
                    </a:cubicBezTo>
                    <a:lnTo>
                      <a:pt x="1602" y="1126"/>
                    </a:lnTo>
                    <a:cubicBezTo>
                      <a:pt x="1536" y="1033"/>
                      <a:pt x="1469" y="954"/>
                      <a:pt x="1417" y="874"/>
                    </a:cubicBezTo>
                    <a:cubicBezTo>
                      <a:pt x="1364" y="795"/>
                      <a:pt x="1311" y="715"/>
                      <a:pt x="1271" y="663"/>
                    </a:cubicBezTo>
                    <a:cubicBezTo>
                      <a:pt x="1231" y="596"/>
                      <a:pt x="1192" y="543"/>
                      <a:pt x="1165" y="504"/>
                    </a:cubicBezTo>
                    <a:cubicBezTo>
                      <a:pt x="1152" y="464"/>
                      <a:pt x="1139" y="424"/>
                      <a:pt x="1139" y="411"/>
                    </a:cubicBezTo>
                    <a:cubicBezTo>
                      <a:pt x="1139" y="385"/>
                      <a:pt x="1152" y="371"/>
                      <a:pt x="1178" y="371"/>
                    </a:cubicBezTo>
                    <a:cubicBezTo>
                      <a:pt x="1218" y="358"/>
                      <a:pt x="1271" y="358"/>
                      <a:pt x="1324" y="358"/>
                    </a:cubicBezTo>
                    <a:cubicBezTo>
                      <a:pt x="1390" y="358"/>
                      <a:pt x="1443" y="345"/>
                      <a:pt x="1469" y="305"/>
                    </a:cubicBezTo>
                    <a:cubicBezTo>
                      <a:pt x="1509" y="265"/>
                      <a:pt x="1522" y="226"/>
                      <a:pt x="1522" y="199"/>
                    </a:cubicBezTo>
                    <a:cubicBezTo>
                      <a:pt x="1522" y="173"/>
                      <a:pt x="1522" y="146"/>
                      <a:pt x="1522" y="133"/>
                    </a:cubicBezTo>
                    <a:cubicBezTo>
                      <a:pt x="1522" y="107"/>
                      <a:pt x="1509" y="80"/>
                      <a:pt x="1483" y="67"/>
                    </a:cubicBezTo>
                    <a:cubicBezTo>
                      <a:pt x="1456" y="40"/>
                      <a:pt x="1430" y="27"/>
                      <a:pt x="1377" y="14"/>
                    </a:cubicBezTo>
                    <a:cubicBezTo>
                      <a:pt x="1337" y="1"/>
                      <a:pt x="1271" y="1"/>
                      <a:pt x="11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1290763" y="2721716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1800"/>
              <a:buFont typeface="Life Savers"/>
              <a:buNone/>
              <a:defRPr sz="3000"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2"/>
          </p:nvPr>
        </p:nvSpPr>
        <p:spPr>
          <a:xfrm>
            <a:off x="4945638" y="770091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1800"/>
              <a:buFont typeface="Life Savers"/>
              <a:buNone/>
              <a:defRPr sz="3000"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>
            <a:off x="1519213" y="3259541"/>
            <a:ext cx="24507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4"/>
          </p:nvPr>
        </p:nvSpPr>
        <p:spPr>
          <a:xfrm>
            <a:off x="5175288" y="1307916"/>
            <a:ext cx="24483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213318" y="249192"/>
            <a:ext cx="8573251" cy="4729957"/>
            <a:chOff x="213318" y="249192"/>
            <a:chExt cx="8573251" cy="4729957"/>
          </a:xfrm>
        </p:grpSpPr>
        <p:grpSp>
          <p:nvGrpSpPr>
            <p:cNvPr id="70" name="Google Shape;70;p5"/>
            <p:cNvGrpSpPr/>
            <p:nvPr/>
          </p:nvGrpSpPr>
          <p:grpSpPr>
            <a:xfrm>
              <a:off x="8083133" y="249192"/>
              <a:ext cx="703436" cy="246214"/>
              <a:chOff x="7657026" y="2119264"/>
              <a:chExt cx="819378" cy="286796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657026" y="2119264"/>
                <a:ext cx="177804" cy="286796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5189" extrusionOk="0">
                    <a:moveTo>
                      <a:pt x="1668" y="0"/>
                    </a:moveTo>
                    <a:cubicBezTo>
                      <a:pt x="1417" y="0"/>
                      <a:pt x="1205" y="40"/>
                      <a:pt x="1006" y="146"/>
                    </a:cubicBezTo>
                    <a:cubicBezTo>
                      <a:pt x="808" y="252"/>
                      <a:pt x="649" y="371"/>
                      <a:pt x="517" y="517"/>
                    </a:cubicBezTo>
                    <a:cubicBezTo>
                      <a:pt x="384" y="649"/>
                      <a:pt x="292" y="795"/>
                      <a:pt x="212" y="953"/>
                    </a:cubicBezTo>
                    <a:cubicBezTo>
                      <a:pt x="146" y="1099"/>
                      <a:pt x="120" y="1218"/>
                      <a:pt x="120" y="1324"/>
                    </a:cubicBezTo>
                    <a:cubicBezTo>
                      <a:pt x="120" y="1337"/>
                      <a:pt x="120" y="1364"/>
                      <a:pt x="120" y="1403"/>
                    </a:cubicBezTo>
                    <a:cubicBezTo>
                      <a:pt x="133" y="1443"/>
                      <a:pt x="133" y="1496"/>
                      <a:pt x="159" y="1536"/>
                    </a:cubicBezTo>
                    <a:cubicBezTo>
                      <a:pt x="173" y="1575"/>
                      <a:pt x="199" y="1615"/>
                      <a:pt x="239" y="1655"/>
                    </a:cubicBezTo>
                    <a:cubicBezTo>
                      <a:pt x="278" y="1681"/>
                      <a:pt x="331" y="1695"/>
                      <a:pt x="398" y="1695"/>
                    </a:cubicBezTo>
                    <a:cubicBezTo>
                      <a:pt x="503" y="1695"/>
                      <a:pt x="596" y="1668"/>
                      <a:pt x="649" y="1615"/>
                    </a:cubicBezTo>
                    <a:cubicBezTo>
                      <a:pt x="715" y="1562"/>
                      <a:pt x="742" y="1496"/>
                      <a:pt x="742" y="1403"/>
                    </a:cubicBezTo>
                    <a:cubicBezTo>
                      <a:pt x="742" y="1377"/>
                      <a:pt x="742" y="1337"/>
                      <a:pt x="715" y="1311"/>
                    </a:cubicBezTo>
                    <a:cubicBezTo>
                      <a:pt x="715" y="1284"/>
                      <a:pt x="689" y="1258"/>
                      <a:pt x="676" y="1245"/>
                    </a:cubicBezTo>
                    <a:lnTo>
                      <a:pt x="623" y="1178"/>
                    </a:lnTo>
                    <a:cubicBezTo>
                      <a:pt x="609" y="1152"/>
                      <a:pt x="609" y="1125"/>
                      <a:pt x="609" y="1099"/>
                    </a:cubicBezTo>
                    <a:cubicBezTo>
                      <a:pt x="609" y="1072"/>
                      <a:pt x="623" y="1006"/>
                      <a:pt x="676" y="927"/>
                    </a:cubicBezTo>
                    <a:cubicBezTo>
                      <a:pt x="715" y="847"/>
                      <a:pt x="795" y="768"/>
                      <a:pt x="874" y="689"/>
                    </a:cubicBezTo>
                    <a:cubicBezTo>
                      <a:pt x="967" y="609"/>
                      <a:pt x="1073" y="530"/>
                      <a:pt x="1192" y="464"/>
                    </a:cubicBezTo>
                    <a:cubicBezTo>
                      <a:pt x="1311" y="411"/>
                      <a:pt x="1456" y="371"/>
                      <a:pt x="1615" y="371"/>
                    </a:cubicBezTo>
                    <a:cubicBezTo>
                      <a:pt x="1774" y="371"/>
                      <a:pt x="1906" y="397"/>
                      <a:pt x="2012" y="464"/>
                    </a:cubicBezTo>
                    <a:cubicBezTo>
                      <a:pt x="2131" y="517"/>
                      <a:pt x="2224" y="583"/>
                      <a:pt x="2290" y="662"/>
                    </a:cubicBezTo>
                    <a:cubicBezTo>
                      <a:pt x="2356" y="755"/>
                      <a:pt x="2409" y="847"/>
                      <a:pt x="2436" y="953"/>
                    </a:cubicBezTo>
                    <a:cubicBezTo>
                      <a:pt x="2476" y="1059"/>
                      <a:pt x="2489" y="1152"/>
                      <a:pt x="2489" y="1245"/>
                    </a:cubicBezTo>
                    <a:cubicBezTo>
                      <a:pt x="2489" y="1456"/>
                      <a:pt x="2449" y="1668"/>
                      <a:pt x="2370" y="1893"/>
                    </a:cubicBezTo>
                    <a:cubicBezTo>
                      <a:pt x="2290" y="2118"/>
                      <a:pt x="2198" y="2356"/>
                      <a:pt x="2065" y="2581"/>
                    </a:cubicBezTo>
                    <a:cubicBezTo>
                      <a:pt x="1946" y="2819"/>
                      <a:pt x="1801" y="3044"/>
                      <a:pt x="1642" y="3283"/>
                    </a:cubicBezTo>
                    <a:cubicBezTo>
                      <a:pt x="1470" y="3508"/>
                      <a:pt x="1311" y="3719"/>
                      <a:pt x="1126" y="3918"/>
                    </a:cubicBezTo>
                    <a:cubicBezTo>
                      <a:pt x="953" y="4117"/>
                      <a:pt x="781" y="4302"/>
                      <a:pt x="609" y="4474"/>
                    </a:cubicBezTo>
                    <a:cubicBezTo>
                      <a:pt x="437" y="4633"/>
                      <a:pt x="278" y="4765"/>
                      <a:pt x="133" y="4884"/>
                    </a:cubicBezTo>
                    <a:cubicBezTo>
                      <a:pt x="106" y="4911"/>
                      <a:pt x="67" y="4937"/>
                      <a:pt x="40" y="4964"/>
                    </a:cubicBezTo>
                    <a:cubicBezTo>
                      <a:pt x="14" y="4977"/>
                      <a:pt x="1" y="5003"/>
                      <a:pt x="1" y="5043"/>
                    </a:cubicBezTo>
                    <a:cubicBezTo>
                      <a:pt x="1" y="5069"/>
                      <a:pt x="14" y="5109"/>
                      <a:pt x="40" y="5136"/>
                    </a:cubicBezTo>
                    <a:cubicBezTo>
                      <a:pt x="67" y="5175"/>
                      <a:pt x="120" y="5189"/>
                      <a:pt x="186" y="5189"/>
                    </a:cubicBezTo>
                    <a:cubicBezTo>
                      <a:pt x="239" y="5189"/>
                      <a:pt x="292" y="5189"/>
                      <a:pt x="345" y="5162"/>
                    </a:cubicBezTo>
                    <a:cubicBezTo>
                      <a:pt x="398" y="5149"/>
                      <a:pt x="424" y="5122"/>
                      <a:pt x="451" y="5109"/>
                    </a:cubicBezTo>
                    <a:lnTo>
                      <a:pt x="1523" y="5109"/>
                    </a:lnTo>
                    <a:cubicBezTo>
                      <a:pt x="1642" y="5109"/>
                      <a:pt x="1774" y="5109"/>
                      <a:pt x="1893" y="5122"/>
                    </a:cubicBezTo>
                    <a:lnTo>
                      <a:pt x="2674" y="5122"/>
                    </a:lnTo>
                    <a:cubicBezTo>
                      <a:pt x="2701" y="5122"/>
                      <a:pt x="2727" y="5109"/>
                      <a:pt x="2767" y="5096"/>
                    </a:cubicBezTo>
                    <a:cubicBezTo>
                      <a:pt x="2806" y="5069"/>
                      <a:pt x="2846" y="5043"/>
                      <a:pt x="2873" y="4990"/>
                    </a:cubicBezTo>
                    <a:cubicBezTo>
                      <a:pt x="2978" y="4792"/>
                      <a:pt x="3071" y="4646"/>
                      <a:pt x="3124" y="4553"/>
                    </a:cubicBezTo>
                    <a:cubicBezTo>
                      <a:pt x="3190" y="4461"/>
                      <a:pt x="3217" y="4394"/>
                      <a:pt x="3217" y="4342"/>
                    </a:cubicBezTo>
                    <a:cubicBezTo>
                      <a:pt x="3217" y="4302"/>
                      <a:pt x="3190" y="4262"/>
                      <a:pt x="3151" y="4249"/>
                    </a:cubicBezTo>
                    <a:cubicBezTo>
                      <a:pt x="3111" y="4222"/>
                      <a:pt x="3071" y="4222"/>
                      <a:pt x="3031" y="4222"/>
                    </a:cubicBezTo>
                    <a:cubicBezTo>
                      <a:pt x="2978" y="4222"/>
                      <a:pt x="2926" y="4236"/>
                      <a:pt x="2899" y="4262"/>
                    </a:cubicBezTo>
                    <a:cubicBezTo>
                      <a:pt x="2873" y="4302"/>
                      <a:pt x="2846" y="4328"/>
                      <a:pt x="2833" y="4355"/>
                    </a:cubicBezTo>
                    <a:lnTo>
                      <a:pt x="2661" y="4606"/>
                    </a:lnTo>
                    <a:cubicBezTo>
                      <a:pt x="2621" y="4659"/>
                      <a:pt x="2595" y="4699"/>
                      <a:pt x="2568" y="4712"/>
                    </a:cubicBezTo>
                    <a:cubicBezTo>
                      <a:pt x="2555" y="4725"/>
                      <a:pt x="2528" y="4739"/>
                      <a:pt x="2502" y="4739"/>
                    </a:cubicBezTo>
                    <a:lnTo>
                      <a:pt x="2264" y="4739"/>
                    </a:lnTo>
                    <a:cubicBezTo>
                      <a:pt x="2131" y="4739"/>
                      <a:pt x="1986" y="4739"/>
                      <a:pt x="1814" y="4725"/>
                    </a:cubicBezTo>
                    <a:lnTo>
                      <a:pt x="1284" y="4725"/>
                    </a:lnTo>
                    <a:cubicBezTo>
                      <a:pt x="1112" y="4725"/>
                      <a:pt x="953" y="4712"/>
                      <a:pt x="821" y="4699"/>
                    </a:cubicBezTo>
                    <a:cubicBezTo>
                      <a:pt x="940" y="4593"/>
                      <a:pt x="1086" y="4461"/>
                      <a:pt x="1231" y="4302"/>
                    </a:cubicBezTo>
                    <a:cubicBezTo>
                      <a:pt x="1390" y="4143"/>
                      <a:pt x="1536" y="3971"/>
                      <a:pt x="1695" y="3786"/>
                    </a:cubicBezTo>
                    <a:cubicBezTo>
                      <a:pt x="1853" y="3600"/>
                      <a:pt x="2012" y="3402"/>
                      <a:pt x="2158" y="3190"/>
                    </a:cubicBezTo>
                    <a:cubicBezTo>
                      <a:pt x="2303" y="2978"/>
                      <a:pt x="2436" y="2767"/>
                      <a:pt x="2555" y="2555"/>
                    </a:cubicBezTo>
                    <a:cubicBezTo>
                      <a:pt x="2674" y="2343"/>
                      <a:pt x="2767" y="2118"/>
                      <a:pt x="2833" y="1906"/>
                    </a:cubicBezTo>
                    <a:cubicBezTo>
                      <a:pt x="2912" y="1681"/>
                      <a:pt x="2952" y="1470"/>
                      <a:pt x="2952" y="1258"/>
                    </a:cubicBezTo>
                    <a:cubicBezTo>
                      <a:pt x="2952" y="1086"/>
                      <a:pt x="2926" y="927"/>
                      <a:pt x="2886" y="768"/>
                    </a:cubicBezTo>
                    <a:cubicBezTo>
                      <a:pt x="2833" y="622"/>
                      <a:pt x="2767" y="477"/>
                      <a:pt x="2661" y="371"/>
                    </a:cubicBezTo>
                    <a:cubicBezTo>
                      <a:pt x="2555" y="252"/>
                      <a:pt x="2423" y="159"/>
                      <a:pt x="2264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7852350" y="2207752"/>
                <a:ext cx="109048" cy="109821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987" extrusionOk="0">
                    <a:moveTo>
                      <a:pt x="980" y="1"/>
                    </a:moveTo>
                    <a:cubicBezTo>
                      <a:pt x="927" y="1"/>
                      <a:pt x="874" y="27"/>
                      <a:pt x="834" y="67"/>
                    </a:cubicBezTo>
                    <a:cubicBezTo>
                      <a:pt x="794" y="94"/>
                      <a:pt x="781" y="133"/>
                      <a:pt x="781" y="186"/>
                    </a:cubicBezTo>
                    <a:cubicBezTo>
                      <a:pt x="781" y="252"/>
                      <a:pt x="781" y="345"/>
                      <a:pt x="781" y="451"/>
                    </a:cubicBezTo>
                    <a:cubicBezTo>
                      <a:pt x="794" y="557"/>
                      <a:pt x="794" y="676"/>
                      <a:pt x="794" y="808"/>
                    </a:cubicBezTo>
                    <a:lnTo>
                      <a:pt x="159" y="808"/>
                    </a:lnTo>
                    <a:cubicBezTo>
                      <a:pt x="119" y="808"/>
                      <a:pt x="93" y="821"/>
                      <a:pt x="53" y="861"/>
                    </a:cubicBezTo>
                    <a:cubicBezTo>
                      <a:pt x="14" y="888"/>
                      <a:pt x="0" y="941"/>
                      <a:pt x="0" y="1007"/>
                    </a:cubicBezTo>
                    <a:cubicBezTo>
                      <a:pt x="0" y="1073"/>
                      <a:pt x="14" y="1126"/>
                      <a:pt x="53" y="1166"/>
                    </a:cubicBezTo>
                    <a:cubicBezTo>
                      <a:pt x="93" y="1192"/>
                      <a:pt x="133" y="1205"/>
                      <a:pt x="159" y="1205"/>
                    </a:cubicBezTo>
                    <a:cubicBezTo>
                      <a:pt x="212" y="1205"/>
                      <a:pt x="305" y="1205"/>
                      <a:pt x="411" y="1192"/>
                    </a:cubicBezTo>
                    <a:cubicBezTo>
                      <a:pt x="530" y="1192"/>
                      <a:pt x="649" y="1192"/>
                      <a:pt x="781" y="1179"/>
                    </a:cubicBezTo>
                    <a:lnTo>
                      <a:pt x="781" y="1179"/>
                    </a:lnTo>
                    <a:cubicBezTo>
                      <a:pt x="781" y="1285"/>
                      <a:pt x="781" y="1404"/>
                      <a:pt x="768" y="1536"/>
                    </a:cubicBezTo>
                    <a:cubicBezTo>
                      <a:pt x="768" y="1655"/>
                      <a:pt x="768" y="1748"/>
                      <a:pt x="768" y="1814"/>
                    </a:cubicBezTo>
                    <a:cubicBezTo>
                      <a:pt x="768" y="1854"/>
                      <a:pt x="781" y="1893"/>
                      <a:pt x="821" y="1920"/>
                    </a:cubicBezTo>
                    <a:cubicBezTo>
                      <a:pt x="847" y="1960"/>
                      <a:pt x="900" y="1986"/>
                      <a:pt x="967" y="1986"/>
                    </a:cubicBezTo>
                    <a:cubicBezTo>
                      <a:pt x="1046" y="1986"/>
                      <a:pt x="1099" y="1960"/>
                      <a:pt x="1139" y="1920"/>
                    </a:cubicBezTo>
                    <a:cubicBezTo>
                      <a:pt x="1165" y="1880"/>
                      <a:pt x="1192" y="1854"/>
                      <a:pt x="1192" y="1814"/>
                    </a:cubicBezTo>
                    <a:lnTo>
                      <a:pt x="1192" y="1179"/>
                    </a:lnTo>
                    <a:lnTo>
                      <a:pt x="1787" y="1179"/>
                    </a:lnTo>
                    <a:cubicBezTo>
                      <a:pt x="1840" y="1179"/>
                      <a:pt x="1880" y="1166"/>
                      <a:pt x="1919" y="1139"/>
                    </a:cubicBezTo>
                    <a:cubicBezTo>
                      <a:pt x="1959" y="1099"/>
                      <a:pt x="1972" y="1046"/>
                      <a:pt x="1972" y="980"/>
                    </a:cubicBezTo>
                    <a:cubicBezTo>
                      <a:pt x="1972" y="901"/>
                      <a:pt x="1959" y="848"/>
                      <a:pt x="1933" y="821"/>
                    </a:cubicBezTo>
                    <a:cubicBezTo>
                      <a:pt x="1906" y="795"/>
                      <a:pt x="1867" y="782"/>
                      <a:pt x="1840" y="782"/>
                    </a:cubicBezTo>
                    <a:cubicBezTo>
                      <a:pt x="1761" y="782"/>
                      <a:pt x="1668" y="782"/>
                      <a:pt x="1549" y="795"/>
                    </a:cubicBezTo>
                    <a:cubicBezTo>
                      <a:pt x="1443" y="808"/>
                      <a:pt x="1324" y="808"/>
                      <a:pt x="1192" y="808"/>
                    </a:cubicBezTo>
                    <a:lnTo>
                      <a:pt x="1192" y="451"/>
                    </a:lnTo>
                    <a:cubicBezTo>
                      <a:pt x="1192" y="345"/>
                      <a:pt x="1192" y="252"/>
                      <a:pt x="1192" y="186"/>
                    </a:cubicBezTo>
                    <a:cubicBezTo>
                      <a:pt x="1192" y="133"/>
                      <a:pt x="1178" y="94"/>
                      <a:pt x="1139" y="67"/>
                    </a:cubicBezTo>
                    <a:cubicBezTo>
                      <a:pt x="1099" y="27"/>
                      <a:pt x="1046" y="1"/>
                      <a:pt x="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7975989" y="2119264"/>
                <a:ext cx="177804" cy="286796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5189" extrusionOk="0">
                    <a:moveTo>
                      <a:pt x="1668" y="0"/>
                    </a:moveTo>
                    <a:cubicBezTo>
                      <a:pt x="1416" y="0"/>
                      <a:pt x="1191" y="40"/>
                      <a:pt x="1006" y="146"/>
                    </a:cubicBezTo>
                    <a:cubicBezTo>
                      <a:pt x="807" y="252"/>
                      <a:pt x="649" y="371"/>
                      <a:pt x="516" y="517"/>
                    </a:cubicBezTo>
                    <a:cubicBezTo>
                      <a:pt x="384" y="649"/>
                      <a:pt x="278" y="795"/>
                      <a:pt x="212" y="953"/>
                    </a:cubicBezTo>
                    <a:cubicBezTo>
                      <a:pt x="146" y="1099"/>
                      <a:pt x="106" y="1218"/>
                      <a:pt x="106" y="1324"/>
                    </a:cubicBezTo>
                    <a:cubicBezTo>
                      <a:pt x="106" y="1337"/>
                      <a:pt x="119" y="1364"/>
                      <a:pt x="119" y="1403"/>
                    </a:cubicBezTo>
                    <a:cubicBezTo>
                      <a:pt x="119" y="1443"/>
                      <a:pt x="132" y="1496"/>
                      <a:pt x="146" y="1536"/>
                    </a:cubicBezTo>
                    <a:cubicBezTo>
                      <a:pt x="172" y="1575"/>
                      <a:pt x="199" y="1615"/>
                      <a:pt x="238" y="1655"/>
                    </a:cubicBezTo>
                    <a:cubicBezTo>
                      <a:pt x="278" y="1681"/>
                      <a:pt x="331" y="1695"/>
                      <a:pt x="397" y="1695"/>
                    </a:cubicBezTo>
                    <a:cubicBezTo>
                      <a:pt x="503" y="1695"/>
                      <a:pt x="582" y="1668"/>
                      <a:pt x="649" y="1615"/>
                    </a:cubicBezTo>
                    <a:cubicBezTo>
                      <a:pt x="715" y="1562"/>
                      <a:pt x="741" y="1496"/>
                      <a:pt x="741" y="1403"/>
                    </a:cubicBezTo>
                    <a:cubicBezTo>
                      <a:pt x="741" y="1377"/>
                      <a:pt x="728" y="1337"/>
                      <a:pt x="715" y="1311"/>
                    </a:cubicBezTo>
                    <a:cubicBezTo>
                      <a:pt x="702" y="1284"/>
                      <a:pt x="688" y="1258"/>
                      <a:pt x="662" y="1245"/>
                    </a:cubicBezTo>
                    <a:lnTo>
                      <a:pt x="622" y="1178"/>
                    </a:lnTo>
                    <a:cubicBezTo>
                      <a:pt x="609" y="1152"/>
                      <a:pt x="596" y="1125"/>
                      <a:pt x="596" y="1099"/>
                    </a:cubicBezTo>
                    <a:cubicBezTo>
                      <a:pt x="596" y="1072"/>
                      <a:pt x="622" y="1006"/>
                      <a:pt x="662" y="927"/>
                    </a:cubicBezTo>
                    <a:cubicBezTo>
                      <a:pt x="715" y="847"/>
                      <a:pt x="781" y="768"/>
                      <a:pt x="874" y="689"/>
                    </a:cubicBezTo>
                    <a:cubicBezTo>
                      <a:pt x="953" y="609"/>
                      <a:pt x="1059" y="530"/>
                      <a:pt x="1191" y="464"/>
                    </a:cubicBezTo>
                    <a:cubicBezTo>
                      <a:pt x="1310" y="411"/>
                      <a:pt x="1443" y="371"/>
                      <a:pt x="1602" y="371"/>
                    </a:cubicBezTo>
                    <a:cubicBezTo>
                      <a:pt x="1760" y="371"/>
                      <a:pt x="1906" y="397"/>
                      <a:pt x="2012" y="464"/>
                    </a:cubicBezTo>
                    <a:cubicBezTo>
                      <a:pt x="2131" y="517"/>
                      <a:pt x="2224" y="583"/>
                      <a:pt x="2290" y="662"/>
                    </a:cubicBezTo>
                    <a:cubicBezTo>
                      <a:pt x="2356" y="755"/>
                      <a:pt x="2409" y="847"/>
                      <a:pt x="2435" y="953"/>
                    </a:cubicBezTo>
                    <a:cubicBezTo>
                      <a:pt x="2462" y="1059"/>
                      <a:pt x="2488" y="1152"/>
                      <a:pt x="2488" y="1245"/>
                    </a:cubicBezTo>
                    <a:cubicBezTo>
                      <a:pt x="2488" y="1456"/>
                      <a:pt x="2449" y="1668"/>
                      <a:pt x="2369" y="1893"/>
                    </a:cubicBezTo>
                    <a:cubicBezTo>
                      <a:pt x="2290" y="2118"/>
                      <a:pt x="2184" y="2356"/>
                      <a:pt x="2065" y="2581"/>
                    </a:cubicBezTo>
                    <a:cubicBezTo>
                      <a:pt x="1932" y="2819"/>
                      <a:pt x="1800" y="3044"/>
                      <a:pt x="1628" y="3283"/>
                    </a:cubicBezTo>
                    <a:cubicBezTo>
                      <a:pt x="1469" y="3508"/>
                      <a:pt x="1297" y="3719"/>
                      <a:pt x="1125" y="3918"/>
                    </a:cubicBezTo>
                    <a:cubicBezTo>
                      <a:pt x="953" y="4117"/>
                      <a:pt x="781" y="4302"/>
                      <a:pt x="609" y="4474"/>
                    </a:cubicBezTo>
                    <a:cubicBezTo>
                      <a:pt x="437" y="4633"/>
                      <a:pt x="278" y="4765"/>
                      <a:pt x="132" y="4884"/>
                    </a:cubicBezTo>
                    <a:cubicBezTo>
                      <a:pt x="93" y="4911"/>
                      <a:pt x="66" y="4937"/>
                      <a:pt x="40" y="4964"/>
                    </a:cubicBezTo>
                    <a:cubicBezTo>
                      <a:pt x="13" y="4977"/>
                      <a:pt x="0" y="5003"/>
                      <a:pt x="0" y="5043"/>
                    </a:cubicBezTo>
                    <a:cubicBezTo>
                      <a:pt x="0" y="5069"/>
                      <a:pt x="13" y="5109"/>
                      <a:pt x="40" y="5136"/>
                    </a:cubicBezTo>
                    <a:cubicBezTo>
                      <a:pt x="66" y="5175"/>
                      <a:pt x="119" y="5189"/>
                      <a:pt x="185" y="5189"/>
                    </a:cubicBezTo>
                    <a:cubicBezTo>
                      <a:pt x="238" y="5189"/>
                      <a:pt x="291" y="5189"/>
                      <a:pt x="344" y="5162"/>
                    </a:cubicBezTo>
                    <a:cubicBezTo>
                      <a:pt x="384" y="5149"/>
                      <a:pt x="424" y="5122"/>
                      <a:pt x="437" y="5109"/>
                    </a:cubicBezTo>
                    <a:lnTo>
                      <a:pt x="1509" y="5109"/>
                    </a:lnTo>
                    <a:cubicBezTo>
                      <a:pt x="1641" y="5109"/>
                      <a:pt x="1760" y="5109"/>
                      <a:pt x="1893" y="5122"/>
                    </a:cubicBezTo>
                    <a:lnTo>
                      <a:pt x="2674" y="5122"/>
                    </a:lnTo>
                    <a:cubicBezTo>
                      <a:pt x="2700" y="5122"/>
                      <a:pt x="2727" y="5109"/>
                      <a:pt x="2766" y="5096"/>
                    </a:cubicBezTo>
                    <a:cubicBezTo>
                      <a:pt x="2806" y="5069"/>
                      <a:pt x="2832" y="5043"/>
                      <a:pt x="2859" y="4990"/>
                    </a:cubicBezTo>
                    <a:cubicBezTo>
                      <a:pt x="2978" y="4792"/>
                      <a:pt x="3057" y="4646"/>
                      <a:pt x="3124" y="4553"/>
                    </a:cubicBezTo>
                    <a:cubicBezTo>
                      <a:pt x="3177" y="4461"/>
                      <a:pt x="3216" y="4394"/>
                      <a:pt x="3216" y="4342"/>
                    </a:cubicBezTo>
                    <a:cubicBezTo>
                      <a:pt x="3216" y="4302"/>
                      <a:pt x="3190" y="4262"/>
                      <a:pt x="3150" y="4249"/>
                    </a:cubicBezTo>
                    <a:cubicBezTo>
                      <a:pt x="3110" y="4222"/>
                      <a:pt x="3071" y="4222"/>
                      <a:pt x="3031" y="4222"/>
                    </a:cubicBezTo>
                    <a:cubicBezTo>
                      <a:pt x="2965" y="4222"/>
                      <a:pt x="2925" y="4236"/>
                      <a:pt x="2899" y="4262"/>
                    </a:cubicBezTo>
                    <a:cubicBezTo>
                      <a:pt x="2872" y="4302"/>
                      <a:pt x="2846" y="4328"/>
                      <a:pt x="2819" y="4355"/>
                    </a:cubicBezTo>
                    <a:lnTo>
                      <a:pt x="2660" y="4606"/>
                    </a:lnTo>
                    <a:cubicBezTo>
                      <a:pt x="2621" y="4659"/>
                      <a:pt x="2594" y="4699"/>
                      <a:pt x="2568" y="4712"/>
                    </a:cubicBezTo>
                    <a:cubicBezTo>
                      <a:pt x="2541" y="4725"/>
                      <a:pt x="2528" y="4739"/>
                      <a:pt x="2488" y="4739"/>
                    </a:cubicBezTo>
                    <a:lnTo>
                      <a:pt x="2250" y="4739"/>
                    </a:lnTo>
                    <a:cubicBezTo>
                      <a:pt x="2131" y="4739"/>
                      <a:pt x="1972" y="4739"/>
                      <a:pt x="1800" y="4725"/>
                    </a:cubicBezTo>
                    <a:lnTo>
                      <a:pt x="1284" y="4725"/>
                    </a:lnTo>
                    <a:cubicBezTo>
                      <a:pt x="1099" y="4725"/>
                      <a:pt x="953" y="4712"/>
                      <a:pt x="821" y="4699"/>
                    </a:cubicBezTo>
                    <a:cubicBezTo>
                      <a:pt x="940" y="4593"/>
                      <a:pt x="1072" y="4461"/>
                      <a:pt x="1231" y="4302"/>
                    </a:cubicBezTo>
                    <a:cubicBezTo>
                      <a:pt x="1377" y="4143"/>
                      <a:pt x="1535" y="3971"/>
                      <a:pt x="1694" y="3786"/>
                    </a:cubicBezTo>
                    <a:cubicBezTo>
                      <a:pt x="1853" y="3600"/>
                      <a:pt x="1999" y="3402"/>
                      <a:pt x="2144" y="3190"/>
                    </a:cubicBezTo>
                    <a:cubicBezTo>
                      <a:pt x="2303" y="2978"/>
                      <a:pt x="2435" y="2767"/>
                      <a:pt x="2555" y="2555"/>
                    </a:cubicBezTo>
                    <a:cubicBezTo>
                      <a:pt x="2674" y="2343"/>
                      <a:pt x="2766" y="2118"/>
                      <a:pt x="2832" y="1906"/>
                    </a:cubicBezTo>
                    <a:cubicBezTo>
                      <a:pt x="2912" y="1681"/>
                      <a:pt x="2938" y="1470"/>
                      <a:pt x="2938" y="1258"/>
                    </a:cubicBezTo>
                    <a:cubicBezTo>
                      <a:pt x="2938" y="1086"/>
                      <a:pt x="2925" y="927"/>
                      <a:pt x="2872" y="768"/>
                    </a:cubicBezTo>
                    <a:cubicBezTo>
                      <a:pt x="2832" y="622"/>
                      <a:pt x="2753" y="477"/>
                      <a:pt x="2660" y="371"/>
                    </a:cubicBezTo>
                    <a:cubicBezTo>
                      <a:pt x="2555" y="252"/>
                      <a:pt x="2422" y="159"/>
                      <a:pt x="2263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8179328" y="2237045"/>
                <a:ext cx="94401" cy="79036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30" extrusionOk="0">
                    <a:moveTo>
                      <a:pt x="1576" y="0"/>
                    </a:moveTo>
                    <a:cubicBezTo>
                      <a:pt x="1470" y="0"/>
                      <a:pt x="1364" y="14"/>
                      <a:pt x="1231" y="14"/>
                    </a:cubicBezTo>
                    <a:cubicBezTo>
                      <a:pt x="1112" y="27"/>
                      <a:pt x="953" y="27"/>
                      <a:pt x="781" y="27"/>
                    </a:cubicBezTo>
                    <a:lnTo>
                      <a:pt x="609" y="27"/>
                    </a:lnTo>
                    <a:cubicBezTo>
                      <a:pt x="556" y="27"/>
                      <a:pt x="490" y="14"/>
                      <a:pt x="437" y="14"/>
                    </a:cubicBezTo>
                    <a:lnTo>
                      <a:pt x="159" y="14"/>
                    </a:lnTo>
                    <a:cubicBezTo>
                      <a:pt x="106" y="14"/>
                      <a:pt x="67" y="27"/>
                      <a:pt x="40" y="80"/>
                    </a:cubicBezTo>
                    <a:cubicBezTo>
                      <a:pt x="14" y="106"/>
                      <a:pt x="1" y="146"/>
                      <a:pt x="1" y="199"/>
                    </a:cubicBezTo>
                    <a:cubicBezTo>
                      <a:pt x="1" y="239"/>
                      <a:pt x="14" y="291"/>
                      <a:pt x="40" y="331"/>
                    </a:cubicBezTo>
                    <a:cubicBezTo>
                      <a:pt x="80" y="371"/>
                      <a:pt x="120" y="384"/>
                      <a:pt x="159" y="384"/>
                    </a:cubicBezTo>
                    <a:lnTo>
                      <a:pt x="1523" y="384"/>
                    </a:lnTo>
                    <a:cubicBezTo>
                      <a:pt x="1589" y="384"/>
                      <a:pt x="1642" y="358"/>
                      <a:pt x="1668" y="305"/>
                    </a:cubicBezTo>
                    <a:cubicBezTo>
                      <a:pt x="1695" y="252"/>
                      <a:pt x="1708" y="212"/>
                      <a:pt x="1708" y="172"/>
                    </a:cubicBezTo>
                    <a:cubicBezTo>
                      <a:pt x="1708" y="133"/>
                      <a:pt x="1695" y="93"/>
                      <a:pt x="1655" y="66"/>
                    </a:cubicBezTo>
                    <a:cubicBezTo>
                      <a:pt x="1642" y="27"/>
                      <a:pt x="1602" y="0"/>
                      <a:pt x="1576" y="0"/>
                    </a:cubicBezTo>
                    <a:close/>
                    <a:moveTo>
                      <a:pt x="159" y="1046"/>
                    </a:moveTo>
                    <a:cubicBezTo>
                      <a:pt x="106" y="1046"/>
                      <a:pt x="67" y="1072"/>
                      <a:pt x="40" y="1112"/>
                    </a:cubicBezTo>
                    <a:cubicBezTo>
                      <a:pt x="14" y="1152"/>
                      <a:pt x="1" y="1191"/>
                      <a:pt x="1" y="1231"/>
                    </a:cubicBezTo>
                    <a:cubicBezTo>
                      <a:pt x="1" y="1284"/>
                      <a:pt x="14" y="1324"/>
                      <a:pt x="40" y="1363"/>
                    </a:cubicBezTo>
                    <a:cubicBezTo>
                      <a:pt x="80" y="1403"/>
                      <a:pt x="120" y="1430"/>
                      <a:pt x="159" y="1430"/>
                    </a:cubicBezTo>
                    <a:lnTo>
                      <a:pt x="821" y="1430"/>
                    </a:lnTo>
                    <a:cubicBezTo>
                      <a:pt x="953" y="1416"/>
                      <a:pt x="1086" y="1416"/>
                      <a:pt x="1205" y="1416"/>
                    </a:cubicBezTo>
                    <a:lnTo>
                      <a:pt x="1523" y="1416"/>
                    </a:lnTo>
                    <a:cubicBezTo>
                      <a:pt x="1589" y="1416"/>
                      <a:pt x="1642" y="1390"/>
                      <a:pt x="1668" y="1350"/>
                    </a:cubicBezTo>
                    <a:cubicBezTo>
                      <a:pt x="1695" y="1297"/>
                      <a:pt x="1708" y="1244"/>
                      <a:pt x="1708" y="1218"/>
                    </a:cubicBezTo>
                    <a:cubicBezTo>
                      <a:pt x="1708" y="1165"/>
                      <a:pt x="1695" y="1125"/>
                      <a:pt x="1655" y="1099"/>
                    </a:cubicBezTo>
                    <a:cubicBezTo>
                      <a:pt x="1642" y="1059"/>
                      <a:pt x="1602" y="1046"/>
                      <a:pt x="1576" y="1046"/>
                    </a:cubicBezTo>
                    <a:cubicBezTo>
                      <a:pt x="1470" y="1046"/>
                      <a:pt x="1364" y="1046"/>
                      <a:pt x="1231" y="1059"/>
                    </a:cubicBezTo>
                    <a:lnTo>
                      <a:pt x="278" y="1059"/>
                    </a:lnTo>
                    <a:cubicBezTo>
                      <a:pt x="226" y="1046"/>
                      <a:pt x="186" y="1046"/>
                      <a:pt x="159" y="10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8287602" y="2120701"/>
                <a:ext cx="188802" cy="281711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5097" extrusionOk="0">
                    <a:moveTo>
                      <a:pt x="2542" y="610"/>
                    </a:moveTo>
                    <a:lnTo>
                      <a:pt x="2356" y="3191"/>
                    </a:lnTo>
                    <a:cubicBezTo>
                      <a:pt x="2211" y="3191"/>
                      <a:pt x="2052" y="3204"/>
                      <a:pt x="1867" y="3217"/>
                    </a:cubicBezTo>
                    <a:cubicBezTo>
                      <a:pt x="1681" y="3230"/>
                      <a:pt x="1496" y="3230"/>
                      <a:pt x="1337" y="3243"/>
                    </a:cubicBezTo>
                    <a:cubicBezTo>
                      <a:pt x="1165" y="3243"/>
                      <a:pt x="1019" y="3243"/>
                      <a:pt x="900" y="3257"/>
                    </a:cubicBezTo>
                    <a:lnTo>
                      <a:pt x="702" y="3257"/>
                    </a:lnTo>
                    <a:cubicBezTo>
                      <a:pt x="662" y="3257"/>
                      <a:pt x="636" y="3257"/>
                      <a:pt x="622" y="3243"/>
                    </a:cubicBezTo>
                    <a:cubicBezTo>
                      <a:pt x="622" y="3230"/>
                      <a:pt x="622" y="3217"/>
                      <a:pt x="622" y="3204"/>
                    </a:cubicBezTo>
                    <a:cubicBezTo>
                      <a:pt x="622" y="3191"/>
                      <a:pt x="636" y="3164"/>
                      <a:pt x="649" y="3138"/>
                    </a:cubicBezTo>
                    <a:cubicBezTo>
                      <a:pt x="675" y="3111"/>
                      <a:pt x="689" y="3098"/>
                      <a:pt x="689" y="3085"/>
                    </a:cubicBezTo>
                    <a:lnTo>
                      <a:pt x="2542" y="610"/>
                    </a:lnTo>
                    <a:close/>
                    <a:moveTo>
                      <a:pt x="2714" y="1"/>
                    </a:moveTo>
                    <a:cubicBezTo>
                      <a:pt x="2647" y="1"/>
                      <a:pt x="2581" y="27"/>
                      <a:pt x="2528" y="80"/>
                    </a:cubicBezTo>
                    <a:cubicBezTo>
                      <a:pt x="2462" y="120"/>
                      <a:pt x="2436" y="146"/>
                      <a:pt x="2422" y="173"/>
                    </a:cubicBezTo>
                    <a:cubicBezTo>
                      <a:pt x="2264" y="358"/>
                      <a:pt x="2131" y="530"/>
                      <a:pt x="2012" y="689"/>
                    </a:cubicBezTo>
                    <a:cubicBezTo>
                      <a:pt x="1893" y="835"/>
                      <a:pt x="1787" y="980"/>
                      <a:pt x="1668" y="1126"/>
                    </a:cubicBezTo>
                    <a:lnTo>
                      <a:pt x="1350" y="1563"/>
                    </a:lnTo>
                    <a:cubicBezTo>
                      <a:pt x="1244" y="1708"/>
                      <a:pt x="1125" y="1867"/>
                      <a:pt x="993" y="2039"/>
                    </a:cubicBezTo>
                    <a:cubicBezTo>
                      <a:pt x="874" y="2211"/>
                      <a:pt x="742" y="2396"/>
                      <a:pt x="583" y="2595"/>
                    </a:cubicBezTo>
                    <a:cubicBezTo>
                      <a:pt x="437" y="2807"/>
                      <a:pt x="265" y="3045"/>
                      <a:pt x="67" y="3296"/>
                    </a:cubicBezTo>
                    <a:cubicBezTo>
                      <a:pt x="40" y="3336"/>
                      <a:pt x="27" y="3363"/>
                      <a:pt x="14" y="3389"/>
                    </a:cubicBezTo>
                    <a:cubicBezTo>
                      <a:pt x="14" y="3416"/>
                      <a:pt x="0" y="3442"/>
                      <a:pt x="0" y="3468"/>
                    </a:cubicBezTo>
                    <a:cubicBezTo>
                      <a:pt x="0" y="3521"/>
                      <a:pt x="27" y="3574"/>
                      <a:pt x="80" y="3601"/>
                    </a:cubicBezTo>
                    <a:cubicBezTo>
                      <a:pt x="133" y="3641"/>
                      <a:pt x="199" y="3654"/>
                      <a:pt x="265" y="3654"/>
                    </a:cubicBezTo>
                    <a:cubicBezTo>
                      <a:pt x="358" y="3654"/>
                      <a:pt x="569" y="3654"/>
                      <a:pt x="900" y="3641"/>
                    </a:cubicBezTo>
                    <a:cubicBezTo>
                      <a:pt x="1231" y="3614"/>
                      <a:pt x="1721" y="3601"/>
                      <a:pt x="2356" y="3588"/>
                    </a:cubicBezTo>
                    <a:lnTo>
                      <a:pt x="2356" y="3588"/>
                    </a:lnTo>
                    <a:lnTo>
                      <a:pt x="2290" y="4554"/>
                    </a:lnTo>
                    <a:cubicBezTo>
                      <a:pt x="2290" y="4633"/>
                      <a:pt x="2264" y="4686"/>
                      <a:pt x="2211" y="4726"/>
                    </a:cubicBezTo>
                    <a:cubicBezTo>
                      <a:pt x="2158" y="4752"/>
                      <a:pt x="2078" y="4779"/>
                      <a:pt x="1986" y="4779"/>
                    </a:cubicBezTo>
                    <a:cubicBezTo>
                      <a:pt x="1972" y="4779"/>
                      <a:pt x="1946" y="4792"/>
                      <a:pt x="1893" y="4792"/>
                    </a:cubicBezTo>
                    <a:cubicBezTo>
                      <a:pt x="1853" y="4792"/>
                      <a:pt x="1814" y="4792"/>
                      <a:pt x="1747" y="4805"/>
                    </a:cubicBezTo>
                    <a:cubicBezTo>
                      <a:pt x="1694" y="4805"/>
                      <a:pt x="1642" y="4805"/>
                      <a:pt x="1589" y="4818"/>
                    </a:cubicBezTo>
                    <a:lnTo>
                      <a:pt x="1443" y="4818"/>
                    </a:lnTo>
                    <a:cubicBezTo>
                      <a:pt x="1390" y="4818"/>
                      <a:pt x="1350" y="4832"/>
                      <a:pt x="1311" y="4845"/>
                    </a:cubicBezTo>
                    <a:cubicBezTo>
                      <a:pt x="1271" y="4858"/>
                      <a:pt x="1258" y="4898"/>
                      <a:pt x="1258" y="4951"/>
                    </a:cubicBezTo>
                    <a:cubicBezTo>
                      <a:pt x="1258" y="5017"/>
                      <a:pt x="1271" y="5057"/>
                      <a:pt x="1324" y="5070"/>
                    </a:cubicBezTo>
                    <a:cubicBezTo>
                      <a:pt x="1377" y="5096"/>
                      <a:pt x="1417" y="5096"/>
                      <a:pt x="1456" y="5096"/>
                    </a:cubicBezTo>
                    <a:lnTo>
                      <a:pt x="2965" y="5096"/>
                    </a:lnTo>
                    <a:cubicBezTo>
                      <a:pt x="3044" y="5096"/>
                      <a:pt x="3111" y="5083"/>
                      <a:pt x="3164" y="5070"/>
                    </a:cubicBezTo>
                    <a:cubicBezTo>
                      <a:pt x="3217" y="5043"/>
                      <a:pt x="3243" y="5004"/>
                      <a:pt x="3243" y="4951"/>
                    </a:cubicBezTo>
                    <a:cubicBezTo>
                      <a:pt x="3243" y="4885"/>
                      <a:pt x="3217" y="4845"/>
                      <a:pt x="3177" y="4832"/>
                    </a:cubicBezTo>
                    <a:cubicBezTo>
                      <a:pt x="3124" y="4805"/>
                      <a:pt x="3058" y="4792"/>
                      <a:pt x="2965" y="4792"/>
                    </a:cubicBezTo>
                    <a:cubicBezTo>
                      <a:pt x="2912" y="4792"/>
                      <a:pt x="2859" y="4792"/>
                      <a:pt x="2806" y="4779"/>
                    </a:cubicBezTo>
                    <a:cubicBezTo>
                      <a:pt x="2740" y="4779"/>
                      <a:pt x="2714" y="4752"/>
                      <a:pt x="2714" y="4699"/>
                    </a:cubicBezTo>
                    <a:cubicBezTo>
                      <a:pt x="2714" y="4673"/>
                      <a:pt x="2714" y="4620"/>
                      <a:pt x="2727" y="4527"/>
                    </a:cubicBezTo>
                    <a:cubicBezTo>
                      <a:pt x="2727" y="4448"/>
                      <a:pt x="2727" y="4342"/>
                      <a:pt x="2727" y="4236"/>
                    </a:cubicBezTo>
                    <a:cubicBezTo>
                      <a:pt x="2740" y="4130"/>
                      <a:pt x="2753" y="4011"/>
                      <a:pt x="2753" y="3905"/>
                    </a:cubicBezTo>
                    <a:cubicBezTo>
                      <a:pt x="2753" y="3786"/>
                      <a:pt x="2767" y="3680"/>
                      <a:pt x="2780" y="3588"/>
                    </a:cubicBezTo>
                    <a:lnTo>
                      <a:pt x="3230" y="3588"/>
                    </a:lnTo>
                    <a:cubicBezTo>
                      <a:pt x="3269" y="3588"/>
                      <a:pt x="3309" y="3574"/>
                      <a:pt x="3349" y="3561"/>
                    </a:cubicBezTo>
                    <a:cubicBezTo>
                      <a:pt x="3389" y="3535"/>
                      <a:pt x="3415" y="3482"/>
                      <a:pt x="3415" y="3416"/>
                    </a:cubicBezTo>
                    <a:cubicBezTo>
                      <a:pt x="3415" y="3349"/>
                      <a:pt x="3389" y="3310"/>
                      <a:pt x="3349" y="3270"/>
                    </a:cubicBezTo>
                    <a:cubicBezTo>
                      <a:pt x="3309" y="3230"/>
                      <a:pt x="3256" y="3217"/>
                      <a:pt x="3190" y="3204"/>
                    </a:cubicBezTo>
                    <a:lnTo>
                      <a:pt x="2793" y="3191"/>
                    </a:lnTo>
                    <a:cubicBezTo>
                      <a:pt x="2793" y="3032"/>
                      <a:pt x="2793" y="2860"/>
                      <a:pt x="2806" y="2648"/>
                    </a:cubicBezTo>
                    <a:cubicBezTo>
                      <a:pt x="2819" y="2436"/>
                      <a:pt x="2819" y="2224"/>
                      <a:pt x="2833" y="1999"/>
                    </a:cubicBezTo>
                    <a:cubicBezTo>
                      <a:pt x="2859" y="1774"/>
                      <a:pt x="2872" y="1563"/>
                      <a:pt x="2886" y="1338"/>
                    </a:cubicBezTo>
                    <a:cubicBezTo>
                      <a:pt x="2899" y="1126"/>
                      <a:pt x="2912" y="927"/>
                      <a:pt x="2925" y="755"/>
                    </a:cubicBezTo>
                    <a:cubicBezTo>
                      <a:pt x="2939" y="570"/>
                      <a:pt x="2952" y="438"/>
                      <a:pt x="2965" y="319"/>
                    </a:cubicBezTo>
                    <a:cubicBezTo>
                      <a:pt x="2965" y="199"/>
                      <a:pt x="2978" y="146"/>
                      <a:pt x="2978" y="133"/>
                    </a:cubicBezTo>
                    <a:cubicBezTo>
                      <a:pt x="2978" y="94"/>
                      <a:pt x="2952" y="54"/>
                      <a:pt x="2899" y="41"/>
                    </a:cubicBezTo>
                    <a:cubicBezTo>
                      <a:pt x="2846" y="14"/>
                      <a:pt x="2793" y="1"/>
                      <a:pt x="27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76;p5"/>
            <p:cNvSpPr/>
            <p:nvPr/>
          </p:nvSpPr>
          <p:spPr>
            <a:xfrm rot="-1315996">
              <a:off x="329193" y="3178421"/>
              <a:ext cx="209254" cy="208536"/>
            </a:xfrm>
            <a:custGeom>
              <a:avLst/>
              <a:gdLst/>
              <a:ahLst/>
              <a:cxnLst/>
              <a:rect l="l" t="t" r="r" b="b"/>
              <a:pathLst>
                <a:path w="3786" h="3773" extrusionOk="0">
                  <a:moveTo>
                    <a:pt x="371" y="1"/>
                  </a:moveTo>
                  <a:cubicBezTo>
                    <a:pt x="279" y="1"/>
                    <a:pt x="186" y="14"/>
                    <a:pt x="107" y="54"/>
                  </a:cubicBezTo>
                  <a:cubicBezTo>
                    <a:pt x="27" y="80"/>
                    <a:pt x="1" y="133"/>
                    <a:pt x="1" y="199"/>
                  </a:cubicBezTo>
                  <a:cubicBezTo>
                    <a:pt x="1" y="279"/>
                    <a:pt x="40" y="318"/>
                    <a:pt x="120" y="332"/>
                  </a:cubicBezTo>
                  <a:cubicBezTo>
                    <a:pt x="199" y="345"/>
                    <a:pt x="318" y="358"/>
                    <a:pt x="477" y="358"/>
                  </a:cubicBezTo>
                  <a:lnTo>
                    <a:pt x="596" y="358"/>
                  </a:lnTo>
                  <a:cubicBezTo>
                    <a:pt x="636" y="371"/>
                    <a:pt x="662" y="371"/>
                    <a:pt x="689" y="385"/>
                  </a:cubicBezTo>
                  <a:cubicBezTo>
                    <a:pt x="715" y="398"/>
                    <a:pt x="729" y="411"/>
                    <a:pt x="755" y="437"/>
                  </a:cubicBezTo>
                  <a:cubicBezTo>
                    <a:pt x="768" y="464"/>
                    <a:pt x="795" y="490"/>
                    <a:pt x="808" y="530"/>
                  </a:cubicBezTo>
                  <a:lnTo>
                    <a:pt x="2012" y="2714"/>
                  </a:lnTo>
                  <a:cubicBezTo>
                    <a:pt x="1959" y="2833"/>
                    <a:pt x="1907" y="2939"/>
                    <a:pt x="1854" y="3032"/>
                  </a:cubicBezTo>
                  <a:cubicBezTo>
                    <a:pt x="1801" y="3124"/>
                    <a:pt x="1748" y="3190"/>
                    <a:pt x="1682" y="3257"/>
                  </a:cubicBezTo>
                  <a:cubicBezTo>
                    <a:pt x="1629" y="3296"/>
                    <a:pt x="1562" y="3349"/>
                    <a:pt x="1496" y="3376"/>
                  </a:cubicBezTo>
                  <a:cubicBezTo>
                    <a:pt x="1430" y="3415"/>
                    <a:pt x="1351" y="3429"/>
                    <a:pt x="1284" y="3429"/>
                  </a:cubicBezTo>
                  <a:cubicBezTo>
                    <a:pt x="1165" y="3429"/>
                    <a:pt x="1073" y="3402"/>
                    <a:pt x="993" y="3349"/>
                  </a:cubicBezTo>
                  <a:cubicBezTo>
                    <a:pt x="914" y="3296"/>
                    <a:pt x="874" y="3230"/>
                    <a:pt x="874" y="3164"/>
                  </a:cubicBezTo>
                  <a:cubicBezTo>
                    <a:pt x="874" y="3137"/>
                    <a:pt x="887" y="3098"/>
                    <a:pt x="901" y="3071"/>
                  </a:cubicBezTo>
                  <a:cubicBezTo>
                    <a:pt x="927" y="3045"/>
                    <a:pt x="954" y="3018"/>
                    <a:pt x="993" y="3018"/>
                  </a:cubicBezTo>
                  <a:cubicBezTo>
                    <a:pt x="1020" y="3018"/>
                    <a:pt x="1033" y="3018"/>
                    <a:pt x="1059" y="3005"/>
                  </a:cubicBezTo>
                  <a:cubicBezTo>
                    <a:pt x="1099" y="3005"/>
                    <a:pt x="1126" y="2992"/>
                    <a:pt x="1139" y="2979"/>
                  </a:cubicBezTo>
                  <a:cubicBezTo>
                    <a:pt x="1165" y="2965"/>
                    <a:pt x="1192" y="2939"/>
                    <a:pt x="1205" y="2912"/>
                  </a:cubicBezTo>
                  <a:cubicBezTo>
                    <a:pt x="1218" y="2899"/>
                    <a:pt x="1232" y="2859"/>
                    <a:pt x="1232" y="2820"/>
                  </a:cubicBezTo>
                  <a:cubicBezTo>
                    <a:pt x="1232" y="2754"/>
                    <a:pt x="1205" y="2701"/>
                    <a:pt x="1152" y="2674"/>
                  </a:cubicBezTo>
                  <a:cubicBezTo>
                    <a:pt x="1112" y="2648"/>
                    <a:pt x="1059" y="2634"/>
                    <a:pt x="1007" y="2634"/>
                  </a:cubicBezTo>
                  <a:cubicBezTo>
                    <a:pt x="954" y="2634"/>
                    <a:pt x="901" y="2634"/>
                    <a:pt x="848" y="2661"/>
                  </a:cubicBezTo>
                  <a:cubicBezTo>
                    <a:pt x="782" y="2687"/>
                    <a:pt x="742" y="2714"/>
                    <a:pt x="689" y="2754"/>
                  </a:cubicBezTo>
                  <a:cubicBezTo>
                    <a:pt x="649" y="2807"/>
                    <a:pt x="623" y="2859"/>
                    <a:pt x="583" y="2926"/>
                  </a:cubicBezTo>
                  <a:cubicBezTo>
                    <a:pt x="570" y="2992"/>
                    <a:pt x="557" y="3071"/>
                    <a:pt x="557" y="3164"/>
                  </a:cubicBezTo>
                  <a:cubicBezTo>
                    <a:pt x="557" y="3257"/>
                    <a:pt x="570" y="3349"/>
                    <a:pt x="609" y="3415"/>
                  </a:cubicBezTo>
                  <a:cubicBezTo>
                    <a:pt x="649" y="3495"/>
                    <a:pt x="689" y="3561"/>
                    <a:pt x="755" y="3614"/>
                  </a:cubicBezTo>
                  <a:cubicBezTo>
                    <a:pt x="821" y="3667"/>
                    <a:pt x="887" y="3707"/>
                    <a:pt x="967" y="3733"/>
                  </a:cubicBezTo>
                  <a:cubicBezTo>
                    <a:pt x="1046" y="3759"/>
                    <a:pt x="1126" y="3773"/>
                    <a:pt x="1218" y="3773"/>
                  </a:cubicBezTo>
                  <a:cubicBezTo>
                    <a:pt x="1377" y="3773"/>
                    <a:pt x="1536" y="3733"/>
                    <a:pt x="1668" y="3667"/>
                  </a:cubicBezTo>
                  <a:cubicBezTo>
                    <a:pt x="1801" y="3614"/>
                    <a:pt x="1920" y="3508"/>
                    <a:pt x="2039" y="3376"/>
                  </a:cubicBezTo>
                  <a:cubicBezTo>
                    <a:pt x="2132" y="3257"/>
                    <a:pt x="2224" y="3111"/>
                    <a:pt x="2304" y="2952"/>
                  </a:cubicBezTo>
                  <a:cubicBezTo>
                    <a:pt x="2383" y="2780"/>
                    <a:pt x="2449" y="2595"/>
                    <a:pt x="2529" y="2370"/>
                  </a:cubicBezTo>
                  <a:lnTo>
                    <a:pt x="3164" y="596"/>
                  </a:lnTo>
                  <a:cubicBezTo>
                    <a:pt x="3190" y="530"/>
                    <a:pt x="3217" y="490"/>
                    <a:pt x="3243" y="477"/>
                  </a:cubicBezTo>
                  <a:cubicBezTo>
                    <a:pt x="3283" y="464"/>
                    <a:pt x="3349" y="451"/>
                    <a:pt x="3442" y="451"/>
                  </a:cubicBezTo>
                  <a:cubicBezTo>
                    <a:pt x="3534" y="451"/>
                    <a:pt x="3601" y="437"/>
                    <a:pt x="3680" y="411"/>
                  </a:cubicBezTo>
                  <a:cubicBezTo>
                    <a:pt x="3746" y="398"/>
                    <a:pt x="3786" y="345"/>
                    <a:pt x="3786" y="279"/>
                  </a:cubicBezTo>
                  <a:cubicBezTo>
                    <a:pt x="3786" y="212"/>
                    <a:pt x="3746" y="160"/>
                    <a:pt x="3680" y="146"/>
                  </a:cubicBezTo>
                  <a:cubicBezTo>
                    <a:pt x="3614" y="120"/>
                    <a:pt x="3534" y="107"/>
                    <a:pt x="3442" y="107"/>
                  </a:cubicBezTo>
                  <a:lnTo>
                    <a:pt x="2409" y="107"/>
                  </a:lnTo>
                  <a:cubicBezTo>
                    <a:pt x="2317" y="107"/>
                    <a:pt x="2251" y="120"/>
                    <a:pt x="2224" y="146"/>
                  </a:cubicBezTo>
                  <a:cubicBezTo>
                    <a:pt x="2198" y="160"/>
                    <a:pt x="2184" y="212"/>
                    <a:pt x="2184" y="279"/>
                  </a:cubicBezTo>
                  <a:cubicBezTo>
                    <a:pt x="2184" y="318"/>
                    <a:pt x="2211" y="358"/>
                    <a:pt x="2251" y="398"/>
                  </a:cubicBezTo>
                  <a:cubicBezTo>
                    <a:pt x="2290" y="437"/>
                    <a:pt x="2370" y="451"/>
                    <a:pt x="2462" y="451"/>
                  </a:cubicBezTo>
                  <a:cubicBezTo>
                    <a:pt x="2568" y="451"/>
                    <a:pt x="2621" y="464"/>
                    <a:pt x="2648" y="477"/>
                  </a:cubicBezTo>
                  <a:cubicBezTo>
                    <a:pt x="2674" y="504"/>
                    <a:pt x="2687" y="517"/>
                    <a:pt x="2687" y="557"/>
                  </a:cubicBezTo>
                  <a:cubicBezTo>
                    <a:pt x="2687" y="623"/>
                    <a:pt x="2674" y="689"/>
                    <a:pt x="2648" y="795"/>
                  </a:cubicBezTo>
                  <a:lnTo>
                    <a:pt x="2184" y="2224"/>
                  </a:lnTo>
                  <a:lnTo>
                    <a:pt x="1324" y="623"/>
                  </a:lnTo>
                  <a:cubicBezTo>
                    <a:pt x="1311" y="583"/>
                    <a:pt x="1298" y="543"/>
                    <a:pt x="1284" y="504"/>
                  </a:cubicBezTo>
                  <a:cubicBezTo>
                    <a:pt x="1271" y="464"/>
                    <a:pt x="1271" y="437"/>
                    <a:pt x="1271" y="424"/>
                  </a:cubicBezTo>
                  <a:cubicBezTo>
                    <a:pt x="1271" y="385"/>
                    <a:pt x="1284" y="358"/>
                    <a:pt x="1298" y="358"/>
                  </a:cubicBezTo>
                  <a:cubicBezTo>
                    <a:pt x="1311" y="345"/>
                    <a:pt x="1324" y="345"/>
                    <a:pt x="1351" y="345"/>
                  </a:cubicBezTo>
                  <a:cubicBezTo>
                    <a:pt x="1430" y="345"/>
                    <a:pt x="1483" y="332"/>
                    <a:pt x="1509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36" y="80"/>
                    <a:pt x="1509" y="54"/>
                  </a:cubicBezTo>
                  <a:cubicBezTo>
                    <a:pt x="1483" y="14"/>
                    <a:pt x="1417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04093" y="2665521"/>
              <a:ext cx="162405" cy="141179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5"/>
            <p:cNvGrpSpPr/>
            <p:nvPr/>
          </p:nvGrpSpPr>
          <p:grpSpPr>
            <a:xfrm>
              <a:off x="213318" y="3936723"/>
              <a:ext cx="1010783" cy="1042425"/>
              <a:chOff x="213318" y="3936723"/>
              <a:chExt cx="1010783" cy="1042425"/>
            </a:xfrm>
          </p:grpSpPr>
          <p:grpSp>
            <p:nvGrpSpPr>
              <p:cNvPr id="79" name="Google Shape;79;p5"/>
              <p:cNvGrpSpPr/>
              <p:nvPr/>
            </p:nvGrpSpPr>
            <p:grpSpPr>
              <a:xfrm>
                <a:off x="213318" y="3936723"/>
                <a:ext cx="882102" cy="1042425"/>
                <a:chOff x="4385705" y="3356597"/>
                <a:chExt cx="1127287" cy="1332173"/>
              </a:xfrm>
            </p:grpSpPr>
            <p:sp>
              <p:nvSpPr>
                <p:cNvPr id="80" name="Google Shape;80;p5"/>
                <p:cNvSpPr/>
                <p:nvPr/>
              </p:nvSpPr>
              <p:spPr>
                <a:xfrm>
                  <a:off x="4513711" y="4188355"/>
                  <a:ext cx="30067" cy="292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5295" extrusionOk="0">
                      <a:moveTo>
                        <a:pt x="0" y="0"/>
                      </a:moveTo>
                      <a:lnTo>
                        <a:pt x="0" y="5294"/>
                      </a:lnTo>
                      <a:lnTo>
                        <a:pt x="543" y="5294"/>
                      </a:lnTo>
                      <a:lnTo>
                        <a:pt x="543" y="3150"/>
                      </a:lnTo>
                      <a:lnTo>
                        <a:pt x="278" y="3150"/>
                      </a:lnTo>
                      <a:cubicBezTo>
                        <a:pt x="212" y="3150"/>
                        <a:pt x="159" y="3097"/>
                        <a:pt x="159" y="3044"/>
                      </a:cubicBezTo>
                      <a:cubicBezTo>
                        <a:pt x="159" y="2978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66"/>
                      </a:lnTo>
                      <a:cubicBezTo>
                        <a:pt x="331" y="66"/>
                        <a:pt x="159" y="6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" name="Google Shape;81;p5"/>
                <p:cNvGrpSpPr/>
                <p:nvPr/>
              </p:nvGrpSpPr>
              <p:grpSpPr>
                <a:xfrm>
                  <a:off x="4385705" y="3356597"/>
                  <a:ext cx="1127287" cy="1332173"/>
                  <a:chOff x="4385705" y="3127997"/>
                  <a:chExt cx="1127287" cy="1332173"/>
                </a:xfrm>
              </p:grpSpPr>
              <p:sp>
                <p:nvSpPr>
                  <p:cNvPr id="82" name="Google Shape;82;p5"/>
                  <p:cNvSpPr/>
                  <p:nvPr/>
                </p:nvSpPr>
                <p:spPr>
                  <a:xfrm>
                    <a:off x="4513711" y="3396499"/>
                    <a:ext cx="30067" cy="566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" h="10258" extrusionOk="0">
                        <a:moveTo>
                          <a:pt x="0" y="0"/>
                        </a:moveTo>
                        <a:lnTo>
                          <a:pt x="0" y="10191"/>
                        </a:lnTo>
                        <a:cubicBezTo>
                          <a:pt x="159" y="10257"/>
                          <a:pt x="331" y="10257"/>
                          <a:pt x="543" y="10257"/>
                        </a:cubicBezTo>
                        <a:lnTo>
                          <a:pt x="543" y="3137"/>
                        </a:lnTo>
                        <a:lnTo>
                          <a:pt x="278" y="3137"/>
                        </a:lnTo>
                        <a:cubicBezTo>
                          <a:pt x="212" y="3137"/>
                          <a:pt x="159" y="3084"/>
                          <a:pt x="159" y="3084"/>
                        </a:cubicBezTo>
                        <a:cubicBezTo>
                          <a:pt x="159" y="3031"/>
                          <a:pt x="212" y="2978"/>
                          <a:pt x="278" y="2978"/>
                        </a:cubicBezTo>
                        <a:lnTo>
                          <a:pt x="543" y="2978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5"/>
                  <p:cNvSpPr/>
                  <p:nvPr/>
                </p:nvSpPr>
                <p:spPr>
                  <a:xfrm>
                    <a:off x="4385705" y="4252355"/>
                    <a:ext cx="1127287" cy="30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96" h="557" extrusionOk="0">
                        <a:moveTo>
                          <a:pt x="278" y="0"/>
                        </a:moveTo>
                        <a:cubicBezTo>
                          <a:pt x="106" y="0"/>
                          <a:pt x="0" y="172"/>
                          <a:pt x="0" y="278"/>
                        </a:cubicBezTo>
                        <a:cubicBezTo>
                          <a:pt x="0" y="450"/>
                          <a:pt x="106" y="556"/>
                          <a:pt x="278" y="556"/>
                        </a:cubicBezTo>
                        <a:lnTo>
                          <a:pt x="20396" y="556"/>
                        </a:lnTo>
                        <a:lnTo>
                          <a:pt x="20396" y="0"/>
                        </a:lnTo>
                        <a:lnTo>
                          <a:pt x="15049" y="0"/>
                        </a:lnTo>
                        <a:lnTo>
                          <a:pt x="15049" y="278"/>
                        </a:lnTo>
                        <a:cubicBezTo>
                          <a:pt x="15049" y="331"/>
                          <a:pt x="14996" y="397"/>
                          <a:pt x="14943" y="397"/>
                        </a:cubicBezTo>
                        <a:cubicBezTo>
                          <a:pt x="14890" y="397"/>
                          <a:pt x="14837" y="331"/>
                          <a:pt x="14837" y="278"/>
                        </a:cubicBezTo>
                        <a:lnTo>
                          <a:pt x="14837" y="0"/>
                        </a:lnTo>
                        <a:lnTo>
                          <a:pt x="5572" y="0"/>
                        </a:lnTo>
                        <a:lnTo>
                          <a:pt x="5572" y="278"/>
                        </a:lnTo>
                        <a:cubicBezTo>
                          <a:pt x="5572" y="331"/>
                          <a:pt x="5506" y="397"/>
                          <a:pt x="5506" y="397"/>
                        </a:cubicBezTo>
                        <a:cubicBezTo>
                          <a:pt x="5453" y="397"/>
                          <a:pt x="5400" y="331"/>
                          <a:pt x="5400" y="278"/>
                        </a:cubicBezTo>
                        <a:lnTo>
                          <a:pt x="540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5"/>
                  <p:cNvSpPr/>
                  <p:nvPr/>
                </p:nvSpPr>
                <p:spPr>
                  <a:xfrm>
                    <a:off x="4467616" y="3261861"/>
                    <a:ext cx="122202" cy="134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1" h="2437" extrusionOk="0">
                        <a:moveTo>
                          <a:pt x="1112" y="1"/>
                        </a:moveTo>
                        <a:lnTo>
                          <a:pt x="1" y="2436"/>
                        </a:lnTo>
                        <a:lnTo>
                          <a:pt x="2211" y="2436"/>
                        </a:lnTo>
                        <a:lnTo>
                          <a:pt x="11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5"/>
                  <p:cNvSpPr/>
                  <p:nvPr/>
                </p:nvSpPr>
                <p:spPr>
                  <a:xfrm>
                    <a:off x="4836322" y="3945109"/>
                    <a:ext cx="615984" cy="222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45" h="4025" extrusionOk="0">
                        <a:moveTo>
                          <a:pt x="6843" y="3243"/>
                        </a:moveTo>
                        <a:cubicBezTo>
                          <a:pt x="6896" y="3243"/>
                          <a:pt x="6896" y="3309"/>
                          <a:pt x="6896" y="3309"/>
                        </a:cubicBezTo>
                        <a:cubicBezTo>
                          <a:pt x="6896" y="3362"/>
                          <a:pt x="6843" y="3415"/>
                          <a:pt x="6790" y="3415"/>
                        </a:cubicBezTo>
                        <a:lnTo>
                          <a:pt x="6075" y="3415"/>
                        </a:lnTo>
                        <a:cubicBezTo>
                          <a:pt x="6022" y="3415"/>
                          <a:pt x="5956" y="3362"/>
                          <a:pt x="5956" y="3309"/>
                        </a:cubicBezTo>
                        <a:cubicBezTo>
                          <a:pt x="5956" y="3243"/>
                          <a:pt x="6022" y="3243"/>
                          <a:pt x="6075" y="3243"/>
                        </a:cubicBezTo>
                        <a:close/>
                        <a:moveTo>
                          <a:pt x="728" y="1"/>
                        </a:moveTo>
                        <a:cubicBezTo>
                          <a:pt x="503" y="1"/>
                          <a:pt x="225" y="53"/>
                          <a:pt x="0" y="53"/>
                        </a:cubicBezTo>
                        <a:cubicBezTo>
                          <a:pt x="887" y="993"/>
                          <a:pt x="1986" y="1814"/>
                          <a:pt x="3428" y="2528"/>
                        </a:cubicBezTo>
                        <a:cubicBezTo>
                          <a:pt x="4037" y="2806"/>
                          <a:pt x="4633" y="3031"/>
                          <a:pt x="5294" y="3243"/>
                        </a:cubicBezTo>
                        <a:lnTo>
                          <a:pt x="5413" y="3243"/>
                        </a:lnTo>
                        <a:cubicBezTo>
                          <a:pt x="6949" y="3693"/>
                          <a:pt x="8722" y="4024"/>
                          <a:pt x="10866" y="4024"/>
                        </a:cubicBezTo>
                        <a:cubicBezTo>
                          <a:pt x="11038" y="4024"/>
                          <a:pt x="11144" y="3905"/>
                          <a:pt x="11144" y="3799"/>
                        </a:cubicBezTo>
                        <a:cubicBezTo>
                          <a:pt x="11144" y="3640"/>
                          <a:pt x="11038" y="3521"/>
                          <a:pt x="10866" y="3468"/>
                        </a:cubicBezTo>
                        <a:cubicBezTo>
                          <a:pt x="7836" y="3415"/>
                          <a:pt x="5466" y="2859"/>
                          <a:pt x="3706" y="2039"/>
                        </a:cubicBezTo>
                        <a:cubicBezTo>
                          <a:pt x="2436" y="1430"/>
                          <a:pt x="1496" y="768"/>
                          <a:pt x="72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5"/>
                  <p:cNvSpPr/>
                  <p:nvPr/>
                </p:nvSpPr>
                <p:spPr>
                  <a:xfrm>
                    <a:off x="4675376" y="3423526"/>
                    <a:ext cx="201238" cy="524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1" h="9491" extrusionOk="0">
                        <a:moveTo>
                          <a:pt x="331" y="1"/>
                        </a:moveTo>
                        <a:cubicBezTo>
                          <a:pt x="212" y="1"/>
                          <a:pt x="106" y="107"/>
                          <a:pt x="53" y="279"/>
                        </a:cubicBezTo>
                        <a:cubicBezTo>
                          <a:pt x="53" y="279"/>
                          <a:pt x="0" y="715"/>
                          <a:pt x="0" y="1496"/>
                        </a:cubicBezTo>
                        <a:cubicBezTo>
                          <a:pt x="0" y="1827"/>
                          <a:pt x="0" y="2092"/>
                          <a:pt x="53" y="2489"/>
                        </a:cubicBezTo>
                        <a:lnTo>
                          <a:pt x="331" y="2489"/>
                        </a:lnTo>
                        <a:lnTo>
                          <a:pt x="331" y="2595"/>
                        </a:lnTo>
                        <a:lnTo>
                          <a:pt x="331" y="2926"/>
                        </a:lnTo>
                        <a:cubicBezTo>
                          <a:pt x="331" y="2979"/>
                          <a:pt x="265" y="3032"/>
                          <a:pt x="265" y="3032"/>
                        </a:cubicBezTo>
                        <a:cubicBezTo>
                          <a:pt x="212" y="3032"/>
                          <a:pt x="159" y="2979"/>
                          <a:pt x="159" y="2926"/>
                        </a:cubicBezTo>
                        <a:lnTo>
                          <a:pt x="159" y="2648"/>
                        </a:lnTo>
                        <a:lnTo>
                          <a:pt x="53" y="2648"/>
                        </a:lnTo>
                        <a:cubicBezTo>
                          <a:pt x="53" y="2979"/>
                          <a:pt x="106" y="3257"/>
                          <a:pt x="159" y="3588"/>
                        </a:cubicBezTo>
                        <a:cubicBezTo>
                          <a:pt x="159" y="3588"/>
                          <a:pt x="212" y="3535"/>
                          <a:pt x="265" y="3535"/>
                        </a:cubicBezTo>
                        <a:cubicBezTo>
                          <a:pt x="265" y="3535"/>
                          <a:pt x="331" y="3588"/>
                          <a:pt x="331" y="3640"/>
                        </a:cubicBezTo>
                        <a:lnTo>
                          <a:pt x="331" y="4355"/>
                        </a:lnTo>
                        <a:lnTo>
                          <a:pt x="331" y="4408"/>
                        </a:lnTo>
                        <a:cubicBezTo>
                          <a:pt x="596" y="5732"/>
                          <a:pt x="1152" y="7227"/>
                          <a:pt x="2198" y="8604"/>
                        </a:cubicBezTo>
                        <a:cubicBezTo>
                          <a:pt x="2423" y="8882"/>
                          <a:pt x="2648" y="9213"/>
                          <a:pt x="2912" y="9490"/>
                        </a:cubicBezTo>
                        <a:cubicBezTo>
                          <a:pt x="3137" y="9490"/>
                          <a:pt x="3415" y="9438"/>
                          <a:pt x="3640" y="9438"/>
                        </a:cubicBezTo>
                        <a:cubicBezTo>
                          <a:pt x="2648" y="8498"/>
                          <a:pt x="1986" y="7452"/>
                          <a:pt x="1536" y="6393"/>
                        </a:cubicBezTo>
                        <a:cubicBezTo>
                          <a:pt x="715" y="4527"/>
                          <a:pt x="543" y="2648"/>
                          <a:pt x="543" y="1496"/>
                        </a:cubicBezTo>
                        <a:cubicBezTo>
                          <a:pt x="543" y="1165"/>
                          <a:pt x="543" y="835"/>
                          <a:pt x="596" y="663"/>
                        </a:cubicBezTo>
                        <a:lnTo>
                          <a:pt x="596" y="385"/>
                        </a:lnTo>
                        <a:lnTo>
                          <a:pt x="596" y="332"/>
                        </a:lnTo>
                        <a:cubicBezTo>
                          <a:pt x="662" y="173"/>
                          <a:pt x="543" y="54"/>
                          <a:pt x="38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5"/>
                  <p:cNvSpPr/>
                  <p:nvPr/>
                </p:nvSpPr>
                <p:spPr>
                  <a:xfrm>
                    <a:off x="4583959" y="3561093"/>
                    <a:ext cx="48306" cy="8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" h="159" extrusionOk="0">
                        <a:moveTo>
                          <a:pt x="106" y="0"/>
                        </a:moveTo>
                        <a:cubicBezTo>
                          <a:pt x="53" y="0"/>
                          <a:pt x="0" y="53"/>
                          <a:pt x="0" y="106"/>
                        </a:cubicBezTo>
                        <a:cubicBezTo>
                          <a:pt x="0" y="106"/>
                          <a:pt x="53" y="159"/>
                          <a:pt x="106" y="159"/>
                        </a:cubicBezTo>
                        <a:lnTo>
                          <a:pt x="821" y="159"/>
                        </a:lnTo>
                        <a:cubicBezTo>
                          <a:pt x="874" y="159"/>
                          <a:pt x="874" y="106"/>
                          <a:pt x="874" y="106"/>
                        </a:cubicBezTo>
                        <a:cubicBezTo>
                          <a:pt x="874" y="53"/>
                          <a:pt x="874" y="0"/>
                          <a:pt x="82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88;p5"/>
                  <p:cNvSpPr/>
                  <p:nvPr/>
                </p:nvSpPr>
                <p:spPr>
                  <a:xfrm>
                    <a:off x="4684163" y="3618850"/>
                    <a:ext cx="9562" cy="283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5123" extrusionOk="0">
                        <a:moveTo>
                          <a:pt x="106" y="1"/>
                        </a:moveTo>
                        <a:cubicBezTo>
                          <a:pt x="53" y="1"/>
                          <a:pt x="0" y="54"/>
                          <a:pt x="0" y="54"/>
                        </a:cubicBezTo>
                        <a:lnTo>
                          <a:pt x="0" y="106"/>
                        </a:lnTo>
                        <a:lnTo>
                          <a:pt x="0" y="821"/>
                        </a:lnTo>
                        <a:cubicBezTo>
                          <a:pt x="0" y="874"/>
                          <a:pt x="53" y="874"/>
                          <a:pt x="106" y="874"/>
                        </a:cubicBezTo>
                        <a:lnTo>
                          <a:pt x="172" y="874"/>
                        </a:lnTo>
                        <a:lnTo>
                          <a:pt x="172" y="821"/>
                        </a:lnTo>
                        <a:lnTo>
                          <a:pt x="172" y="106"/>
                        </a:lnTo>
                        <a:cubicBezTo>
                          <a:pt x="172" y="54"/>
                          <a:pt x="106" y="1"/>
                          <a:pt x="106" y="1"/>
                        </a:cubicBezTo>
                        <a:close/>
                        <a:moveTo>
                          <a:pt x="106" y="1430"/>
                        </a:moveTo>
                        <a:cubicBezTo>
                          <a:pt x="53" y="1430"/>
                          <a:pt x="0" y="1483"/>
                          <a:pt x="0" y="1536"/>
                        </a:cubicBezTo>
                        <a:lnTo>
                          <a:pt x="0" y="2198"/>
                        </a:lnTo>
                        <a:cubicBezTo>
                          <a:pt x="0" y="2264"/>
                          <a:pt x="53" y="2317"/>
                          <a:pt x="106" y="2317"/>
                        </a:cubicBezTo>
                        <a:cubicBezTo>
                          <a:pt x="106" y="2317"/>
                          <a:pt x="172" y="2264"/>
                          <a:pt x="172" y="2198"/>
                        </a:cubicBezTo>
                        <a:lnTo>
                          <a:pt x="172" y="1536"/>
                        </a:lnTo>
                        <a:cubicBezTo>
                          <a:pt x="172" y="1483"/>
                          <a:pt x="106" y="1430"/>
                          <a:pt x="106" y="1430"/>
                        </a:cubicBezTo>
                        <a:close/>
                        <a:moveTo>
                          <a:pt x="106" y="2806"/>
                        </a:moveTo>
                        <a:cubicBezTo>
                          <a:pt x="53" y="2806"/>
                          <a:pt x="0" y="2859"/>
                          <a:pt x="0" y="2926"/>
                        </a:cubicBezTo>
                        <a:lnTo>
                          <a:pt x="0" y="3640"/>
                        </a:lnTo>
                        <a:cubicBezTo>
                          <a:pt x="0" y="3693"/>
                          <a:pt x="53" y="3746"/>
                          <a:pt x="106" y="3746"/>
                        </a:cubicBezTo>
                        <a:cubicBezTo>
                          <a:pt x="106" y="3746"/>
                          <a:pt x="172" y="3693"/>
                          <a:pt x="172" y="3640"/>
                        </a:cubicBezTo>
                        <a:lnTo>
                          <a:pt x="172" y="2926"/>
                        </a:lnTo>
                        <a:cubicBezTo>
                          <a:pt x="172" y="2859"/>
                          <a:pt x="106" y="2806"/>
                          <a:pt x="106" y="2806"/>
                        </a:cubicBezTo>
                        <a:close/>
                        <a:moveTo>
                          <a:pt x="106" y="4249"/>
                        </a:moveTo>
                        <a:cubicBezTo>
                          <a:pt x="53" y="4249"/>
                          <a:pt x="0" y="4302"/>
                          <a:pt x="0" y="4355"/>
                        </a:cubicBezTo>
                        <a:lnTo>
                          <a:pt x="0" y="5070"/>
                        </a:lnTo>
                        <a:cubicBezTo>
                          <a:pt x="0" y="5070"/>
                          <a:pt x="53" y="5123"/>
                          <a:pt x="106" y="5123"/>
                        </a:cubicBezTo>
                        <a:lnTo>
                          <a:pt x="172" y="5070"/>
                        </a:lnTo>
                        <a:lnTo>
                          <a:pt x="172" y="4355"/>
                        </a:lnTo>
                        <a:cubicBezTo>
                          <a:pt x="172" y="4302"/>
                          <a:pt x="106" y="4249"/>
                          <a:pt x="106" y="42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89;p5"/>
                  <p:cNvSpPr/>
                  <p:nvPr/>
                </p:nvSpPr>
                <p:spPr>
                  <a:xfrm>
                    <a:off x="4684163" y="3932673"/>
                    <a:ext cx="9562" cy="27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91" extrusionOk="0">
                        <a:moveTo>
                          <a:pt x="106" y="1"/>
                        </a:moveTo>
                        <a:cubicBezTo>
                          <a:pt x="53" y="1"/>
                          <a:pt x="0" y="1"/>
                          <a:pt x="0" y="53"/>
                        </a:cubicBezTo>
                        <a:lnTo>
                          <a:pt x="0" y="490"/>
                        </a:lnTo>
                        <a:lnTo>
                          <a:pt x="172" y="490"/>
                        </a:lnTo>
                        <a:lnTo>
                          <a:pt x="172" y="53"/>
                        </a:lnTo>
                        <a:cubicBezTo>
                          <a:pt x="172" y="1"/>
                          <a:pt x="106" y="1"/>
                          <a:pt x="10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5"/>
                  <p:cNvSpPr/>
                  <p:nvPr/>
                </p:nvSpPr>
                <p:spPr>
                  <a:xfrm>
                    <a:off x="4684163" y="4008725"/>
                    <a:ext cx="9562" cy="207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3747" extrusionOk="0">
                        <a:moveTo>
                          <a:pt x="106" y="1"/>
                        </a:moveTo>
                        <a:cubicBezTo>
                          <a:pt x="53" y="1"/>
                          <a:pt x="0" y="54"/>
                          <a:pt x="0" y="107"/>
                        </a:cubicBezTo>
                        <a:lnTo>
                          <a:pt x="0" y="835"/>
                        </a:lnTo>
                        <a:cubicBezTo>
                          <a:pt x="0" y="888"/>
                          <a:pt x="53" y="888"/>
                          <a:pt x="106" y="888"/>
                        </a:cubicBezTo>
                        <a:cubicBezTo>
                          <a:pt x="106" y="888"/>
                          <a:pt x="172" y="888"/>
                          <a:pt x="172" y="835"/>
                        </a:cubicBezTo>
                        <a:lnTo>
                          <a:pt x="172" y="107"/>
                        </a:lnTo>
                        <a:cubicBezTo>
                          <a:pt x="172" y="54"/>
                          <a:pt x="106" y="1"/>
                          <a:pt x="106" y="1"/>
                        </a:cubicBezTo>
                        <a:close/>
                        <a:moveTo>
                          <a:pt x="106" y="1430"/>
                        </a:moveTo>
                        <a:cubicBezTo>
                          <a:pt x="53" y="1430"/>
                          <a:pt x="0" y="1497"/>
                          <a:pt x="0" y="1549"/>
                        </a:cubicBezTo>
                        <a:lnTo>
                          <a:pt x="0" y="2158"/>
                        </a:lnTo>
                        <a:cubicBezTo>
                          <a:pt x="0" y="2092"/>
                          <a:pt x="53" y="2092"/>
                          <a:pt x="106" y="2092"/>
                        </a:cubicBezTo>
                        <a:lnTo>
                          <a:pt x="172" y="2092"/>
                        </a:lnTo>
                        <a:lnTo>
                          <a:pt x="172" y="1549"/>
                        </a:lnTo>
                        <a:cubicBezTo>
                          <a:pt x="172" y="1497"/>
                          <a:pt x="106" y="1430"/>
                          <a:pt x="106" y="1430"/>
                        </a:cubicBezTo>
                        <a:close/>
                        <a:moveTo>
                          <a:pt x="0" y="2158"/>
                        </a:moveTo>
                        <a:lnTo>
                          <a:pt x="0" y="2211"/>
                        </a:lnTo>
                        <a:cubicBezTo>
                          <a:pt x="0" y="2264"/>
                          <a:pt x="53" y="2317"/>
                          <a:pt x="106" y="2317"/>
                        </a:cubicBezTo>
                        <a:cubicBezTo>
                          <a:pt x="106" y="2317"/>
                          <a:pt x="172" y="2317"/>
                          <a:pt x="172" y="2264"/>
                        </a:cubicBezTo>
                        <a:lnTo>
                          <a:pt x="106" y="2264"/>
                        </a:lnTo>
                        <a:cubicBezTo>
                          <a:pt x="53" y="2264"/>
                          <a:pt x="0" y="2211"/>
                          <a:pt x="0" y="2158"/>
                        </a:cubicBezTo>
                        <a:close/>
                        <a:moveTo>
                          <a:pt x="106" y="2873"/>
                        </a:moveTo>
                        <a:cubicBezTo>
                          <a:pt x="53" y="2873"/>
                          <a:pt x="0" y="2873"/>
                          <a:pt x="0" y="2926"/>
                        </a:cubicBezTo>
                        <a:lnTo>
                          <a:pt x="0" y="3641"/>
                        </a:lnTo>
                        <a:cubicBezTo>
                          <a:pt x="0" y="3694"/>
                          <a:pt x="53" y="3747"/>
                          <a:pt x="106" y="3747"/>
                        </a:cubicBezTo>
                        <a:cubicBezTo>
                          <a:pt x="106" y="3747"/>
                          <a:pt x="172" y="3694"/>
                          <a:pt x="172" y="3641"/>
                        </a:cubicBezTo>
                        <a:lnTo>
                          <a:pt x="172" y="2926"/>
                        </a:lnTo>
                        <a:cubicBezTo>
                          <a:pt x="172" y="2873"/>
                          <a:pt x="106" y="2873"/>
                          <a:pt x="106" y="28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5"/>
                  <p:cNvSpPr/>
                  <p:nvPr/>
                </p:nvSpPr>
                <p:spPr>
                  <a:xfrm>
                    <a:off x="4522499" y="4124349"/>
                    <a:ext cx="694965" cy="150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74" h="2714" extrusionOk="0">
                        <a:moveTo>
                          <a:pt x="119" y="0"/>
                        </a:moveTo>
                        <a:cubicBezTo>
                          <a:pt x="53" y="0"/>
                          <a:pt x="0" y="0"/>
                          <a:pt x="0" y="66"/>
                        </a:cubicBezTo>
                        <a:cubicBezTo>
                          <a:pt x="0" y="119"/>
                          <a:pt x="53" y="172"/>
                          <a:pt x="119" y="172"/>
                        </a:cubicBezTo>
                        <a:lnTo>
                          <a:pt x="834" y="172"/>
                        </a:lnTo>
                        <a:cubicBezTo>
                          <a:pt x="887" y="172"/>
                          <a:pt x="940" y="119"/>
                          <a:pt x="940" y="66"/>
                        </a:cubicBezTo>
                        <a:cubicBezTo>
                          <a:pt x="940" y="0"/>
                          <a:pt x="887" y="0"/>
                          <a:pt x="834" y="0"/>
                        </a:cubicBezTo>
                        <a:close/>
                        <a:moveTo>
                          <a:pt x="1549" y="0"/>
                        </a:moveTo>
                        <a:cubicBezTo>
                          <a:pt x="1496" y="0"/>
                          <a:pt x="1443" y="0"/>
                          <a:pt x="1443" y="66"/>
                        </a:cubicBezTo>
                        <a:cubicBezTo>
                          <a:pt x="1443" y="119"/>
                          <a:pt x="1496" y="172"/>
                          <a:pt x="1549" y="172"/>
                        </a:cubicBezTo>
                        <a:lnTo>
                          <a:pt x="2264" y="172"/>
                        </a:lnTo>
                        <a:cubicBezTo>
                          <a:pt x="2316" y="172"/>
                          <a:pt x="2369" y="119"/>
                          <a:pt x="2369" y="66"/>
                        </a:cubicBezTo>
                        <a:cubicBezTo>
                          <a:pt x="2369" y="0"/>
                          <a:pt x="2316" y="0"/>
                          <a:pt x="2264" y="0"/>
                        </a:cubicBezTo>
                        <a:close/>
                        <a:moveTo>
                          <a:pt x="3031" y="0"/>
                        </a:moveTo>
                        <a:cubicBezTo>
                          <a:pt x="2978" y="0"/>
                          <a:pt x="2925" y="0"/>
                          <a:pt x="2925" y="66"/>
                        </a:cubicBezTo>
                        <a:cubicBezTo>
                          <a:pt x="2925" y="119"/>
                          <a:pt x="2978" y="172"/>
                          <a:pt x="3031" y="172"/>
                        </a:cubicBezTo>
                        <a:lnTo>
                          <a:pt x="3759" y="172"/>
                        </a:lnTo>
                        <a:cubicBezTo>
                          <a:pt x="3812" y="172"/>
                          <a:pt x="3812" y="119"/>
                          <a:pt x="3812" y="66"/>
                        </a:cubicBezTo>
                        <a:cubicBezTo>
                          <a:pt x="3812" y="0"/>
                          <a:pt x="3812" y="0"/>
                          <a:pt x="3759" y="0"/>
                        </a:cubicBezTo>
                        <a:close/>
                        <a:moveTo>
                          <a:pt x="4474" y="0"/>
                        </a:moveTo>
                        <a:cubicBezTo>
                          <a:pt x="4421" y="0"/>
                          <a:pt x="4355" y="0"/>
                          <a:pt x="4355" y="66"/>
                        </a:cubicBezTo>
                        <a:cubicBezTo>
                          <a:pt x="4355" y="119"/>
                          <a:pt x="4421" y="172"/>
                          <a:pt x="4474" y="172"/>
                        </a:cubicBezTo>
                        <a:lnTo>
                          <a:pt x="5189" y="172"/>
                        </a:lnTo>
                        <a:cubicBezTo>
                          <a:pt x="5241" y="172"/>
                          <a:pt x="5294" y="119"/>
                          <a:pt x="5294" y="66"/>
                        </a:cubicBezTo>
                        <a:cubicBezTo>
                          <a:pt x="5294" y="0"/>
                          <a:pt x="5241" y="0"/>
                          <a:pt x="5189" y="0"/>
                        </a:cubicBezTo>
                        <a:close/>
                        <a:moveTo>
                          <a:pt x="5903" y="0"/>
                        </a:moveTo>
                        <a:cubicBezTo>
                          <a:pt x="5850" y="0"/>
                          <a:pt x="5850" y="0"/>
                          <a:pt x="5850" y="66"/>
                        </a:cubicBezTo>
                        <a:cubicBezTo>
                          <a:pt x="5850" y="119"/>
                          <a:pt x="5850" y="172"/>
                          <a:pt x="5903" y="172"/>
                        </a:cubicBezTo>
                        <a:lnTo>
                          <a:pt x="6618" y="172"/>
                        </a:lnTo>
                        <a:cubicBezTo>
                          <a:pt x="6671" y="172"/>
                          <a:pt x="6737" y="119"/>
                          <a:pt x="6737" y="66"/>
                        </a:cubicBezTo>
                        <a:cubicBezTo>
                          <a:pt x="6737" y="0"/>
                          <a:pt x="6671" y="0"/>
                          <a:pt x="6618" y="0"/>
                        </a:cubicBezTo>
                        <a:close/>
                        <a:moveTo>
                          <a:pt x="7399" y="0"/>
                        </a:moveTo>
                        <a:cubicBezTo>
                          <a:pt x="7333" y="0"/>
                          <a:pt x="7280" y="0"/>
                          <a:pt x="7280" y="66"/>
                        </a:cubicBezTo>
                        <a:cubicBezTo>
                          <a:pt x="7280" y="119"/>
                          <a:pt x="7333" y="172"/>
                          <a:pt x="7399" y="172"/>
                        </a:cubicBezTo>
                        <a:lnTo>
                          <a:pt x="8114" y="172"/>
                        </a:lnTo>
                        <a:cubicBezTo>
                          <a:pt x="8166" y="172"/>
                          <a:pt x="8219" y="119"/>
                          <a:pt x="8219" y="66"/>
                        </a:cubicBezTo>
                        <a:cubicBezTo>
                          <a:pt x="8219" y="0"/>
                          <a:pt x="8166" y="0"/>
                          <a:pt x="8114" y="0"/>
                        </a:cubicBezTo>
                        <a:close/>
                        <a:moveTo>
                          <a:pt x="8828" y="0"/>
                        </a:moveTo>
                        <a:cubicBezTo>
                          <a:pt x="8775" y="0"/>
                          <a:pt x="8722" y="0"/>
                          <a:pt x="8722" y="66"/>
                        </a:cubicBezTo>
                        <a:cubicBezTo>
                          <a:pt x="8722" y="119"/>
                          <a:pt x="8775" y="172"/>
                          <a:pt x="8828" y="172"/>
                        </a:cubicBezTo>
                        <a:lnTo>
                          <a:pt x="9543" y="172"/>
                        </a:lnTo>
                        <a:cubicBezTo>
                          <a:pt x="9596" y="172"/>
                          <a:pt x="9649" y="119"/>
                          <a:pt x="9649" y="66"/>
                        </a:cubicBezTo>
                        <a:cubicBezTo>
                          <a:pt x="9649" y="0"/>
                          <a:pt x="9596" y="0"/>
                          <a:pt x="9543" y="0"/>
                        </a:cubicBezTo>
                        <a:close/>
                        <a:moveTo>
                          <a:pt x="10258" y="0"/>
                        </a:moveTo>
                        <a:cubicBezTo>
                          <a:pt x="10258" y="0"/>
                          <a:pt x="10205" y="0"/>
                          <a:pt x="10205" y="66"/>
                        </a:cubicBezTo>
                        <a:cubicBezTo>
                          <a:pt x="10205" y="119"/>
                          <a:pt x="10258" y="172"/>
                          <a:pt x="10258" y="172"/>
                        </a:cubicBezTo>
                        <a:lnTo>
                          <a:pt x="11039" y="172"/>
                        </a:lnTo>
                        <a:cubicBezTo>
                          <a:pt x="11091" y="172"/>
                          <a:pt x="11091" y="119"/>
                          <a:pt x="11091" y="66"/>
                        </a:cubicBezTo>
                        <a:lnTo>
                          <a:pt x="11091" y="0"/>
                        </a:lnTo>
                        <a:close/>
                        <a:moveTo>
                          <a:pt x="11753" y="0"/>
                        </a:moveTo>
                        <a:cubicBezTo>
                          <a:pt x="11700" y="0"/>
                          <a:pt x="11634" y="0"/>
                          <a:pt x="11634" y="66"/>
                        </a:cubicBezTo>
                        <a:cubicBezTo>
                          <a:pt x="11634" y="119"/>
                          <a:pt x="11700" y="172"/>
                          <a:pt x="11753" y="172"/>
                        </a:cubicBezTo>
                        <a:lnTo>
                          <a:pt x="12468" y="172"/>
                        </a:lnTo>
                        <a:cubicBezTo>
                          <a:pt x="12521" y="172"/>
                          <a:pt x="12574" y="119"/>
                          <a:pt x="12574" y="66"/>
                        </a:cubicBezTo>
                        <a:cubicBezTo>
                          <a:pt x="12574" y="66"/>
                          <a:pt x="12574" y="0"/>
                          <a:pt x="12521" y="0"/>
                        </a:cubicBezTo>
                        <a:close/>
                        <a:moveTo>
                          <a:pt x="12468" y="728"/>
                        </a:moveTo>
                        <a:cubicBezTo>
                          <a:pt x="12415" y="728"/>
                          <a:pt x="12362" y="728"/>
                          <a:pt x="12362" y="781"/>
                        </a:cubicBezTo>
                        <a:lnTo>
                          <a:pt x="12362" y="1549"/>
                        </a:lnTo>
                        <a:cubicBezTo>
                          <a:pt x="12362" y="1602"/>
                          <a:pt x="12415" y="1602"/>
                          <a:pt x="12468" y="1602"/>
                        </a:cubicBezTo>
                        <a:cubicBezTo>
                          <a:pt x="12521" y="1602"/>
                          <a:pt x="12574" y="1602"/>
                          <a:pt x="12574" y="1549"/>
                        </a:cubicBezTo>
                        <a:lnTo>
                          <a:pt x="12574" y="781"/>
                        </a:lnTo>
                        <a:cubicBezTo>
                          <a:pt x="12574" y="728"/>
                          <a:pt x="12521" y="728"/>
                          <a:pt x="12468" y="728"/>
                        </a:cubicBezTo>
                        <a:close/>
                        <a:moveTo>
                          <a:pt x="12468" y="2157"/>
                        </a:moveTo>
                        <a:cubicBezTo>
                          <a:pt x="12415" y="2157"/>
                          <a:pt x="12362" y="2210"/>
                          <a:pt x="12362" y="2263"/>
                        </a:cubicBezTo>
                        <a:lnTo>
                          <a:pt x="12362" y="2316"/>
                        </a:lnTo>
                        <a:lnTo>
                          <a:pt x="12362" y="2594"/>
                        </a:lnTo>
                        <a:cubicBezTo>
                          <a:pt x="12362" y="2647"/>
                          <a:pt x="12415" y="2713"/>
                          <a:pt x="12468" y="2713"/>
                        </a:cubicBezTo>
                        <a:cubicBezTo>
                          <a:pt x="12521" y="2713"/>
                          <a:pt x="12574" y="2647"/>
                          <a:pt x="12574" y="2594"/>
                        </a:cubicBezTo>
                        <a:lnTo>
                          <a:pt x="12574" y="2316"/>
                        </a:lnTo>
                        <a:lnTo>
                          <a:pt x="12574" y="2263"/>
                        </a:lnTo>
                        <a:cubicBezTo>
                          <a:pt x="12574" y="2210"/>
                          <a:pt x="12521" y="2157"/>
                          <a:pt x="12468" y="215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5"/>
                  <p:cNvSpPr/>
                  <p:nvPr/>
                </p:nvSpPr>
                <p:spPr>
                  <a:xfrm>
                    <a:off x="4395212" y="4313815"/>
                    <a:ext cx="87824" cy="146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9" h="2648" extrusionOk="0">
                        <a:moveTo>
                          <a:pt x="808" y="185"/>
                        </a:moveTo>
                        <a:cubicBezTo>
                          <a:pt x="887" y="185"/>
                          <a:pt x="953" y="212"/>
                          <a:pt x="1019" y="252"/>
                        </a:cubicBezTo>
                        <a:cubicBezTo>
                          <a:pt x="1072" y="278"/>
                          <a:pt x="1125" y="331"/>
                          <a:pt x="1165" y="397"/>
                        </a:cubicBezTo>
                        <a:cubicBezTo>
                          <a:pt x="1205" y="463"/>
                          <a:pt x="1231" y="529"/>
                          <a:pt x="1258" y="609"/>
                        </a:cubicBezTo>
                        <a:cubicBezTo>
                          <a:pt x="1284" y="688"/>
                          <a:pt x="1311" y="768"/>
                          <a:pt x="1311" y="860"/>
                        </a:cubicBezTo>
                        <a:cubicBezTo>
                          <a:pt x="1337" y="940"/>
                          <a:pt x="1337" y="1032"/>
                          <a:pt x="1350" y="1112"/>
                        </a:cubicBezTo>
                        <a:cubicBezTo>
                          <a:pt x="1350" y="1191"/>
                          <a:pt x="1350" y="1271"/>
                          <a:pt x="1350" y="1350"/>
                        </a:cubicBezTo>
                        <a:cubicBezTo>
                          <a:pt x="1350" y="1549"/>
                          <a:pt x="1337" y="1721"/>
                          <a:pt x="1297" y="1866"/>
                        </a:cubicBezTo>
                        <a:cubicBezTo>
                          <a:pt x="1258" y="1999"/>
                          <a:pt x="1218" y="2118"/>
                          <a:pt x="1165" y="2210"/>
                        </a:cubicBezTo>
                        <a:cubicBezTo>
                          <a:pt x="1099" y="2290"/>
                          <a:pt x="1033" y="2356"/>
                          <a:pt x="967" y="2396"/>
                        </a:cubicBezTo>
                        <a:cubicBezTo>
                          <a:pt x="900" y="2435"/>
                          <a:pt x="834" y="2462"/>
                          <a:pt x="768" y="2462"/>
                        </a:cubicBezTo>
                        <a:cubicBezTo>
                          <a:pt x="662" y="2462"/>
                          <a:pt x="569" y="2422"/>
                          <a:pt x="503" y="2356"/>
                        </a:cubicBezTo>
                        <a:cubicBezTo>
                          <a:pt x="437" y="2290"/>
                          <a:pt x="384" y="2197"/>
                          <a:pt x="344" y="2104"/>
                        </a:cubicBezTo>
                        <a:cubicBezTo>
                          <a:pt x="305" y="1999"/>
                          <a:pt x="278" y="1879"/>
                          <a:pt x="252" y="1760"/>
                        </a:cubicBezTo>
                        <a:cubicBezTo>
                          <a:pt x="239" y="1628"/>
                          <a:pt x="239" y="1509"/>
                          <a:pt x="239" y="1403"/>
                        </a:cubicBezTo>
                        <a:cubicBezTo>
                          <a:pt x="239" y="1257"/>
                          <a:pt x="252" y="1112"/>
                          <a:pt x="265" y="979"/>
                        </a:cubicBezTo>
                        <a:cubicBezTo>
                          <a:pt x="292" y="834"/>
                          <a:pt x="331" y="702"/>
                          <a:pt x="371" y="582"/>
                        </a:cubicBezTo>
                        <a:cubicBezTo>
                          <a:pt x="424" y="463"/>
                          <a:pt x="477" y="371"/>
                          <a:pt x="556" y="304"/>
                        </a:cubicBezTo>
                        <a:cubicBezTo>
                          <a:pt x="622" y="225"/>
                          <a:pt x="715" y="185"/>
                          <a:pt x="808" y="185"/>
                        </a:cubicBezTo>
                        <a:close/>
                        <a:moveTo>
                          <a:pt x="821" y="0"/>
                        </a:moveTo>
                        <a:cubicBezTo>
                          <a:pt x="662" y="0"/>
                          <a:pt x="530" y="40"/>
                          <a:pt x="424" y="132"/>
                        </a:cubicBezTo>
                        <a:cubicBezTo>
                          <a:pt x="318" y="225"/>
                          <a:pt x="239" y="344"/>
                          <a:pt x="172" y="477"/>
                        </a:cubicBezTo>
                        <a:cubicBezTo>
                          <a:pt x="119" y="622"/>
                          <a:pt x="67" y="781"/>
                          <a:pt x="40" y="953"/>
                        </a:cubicBezTo>
                        <a:cubicBezTo>
                          <a:pt x="14" y="1125"/>
                          <a:pt x="0" y="1297"/>
                          <a:pt x="0" y="1456"/>
                        </a:cubicBezTo>
                        <a:cubicBezTo>
                          <a:pt x="0" y="1681"/>
                          <a:pt x="27" y="1879"/>
                          <a:pt x="67" y="2025"/>
                        </a:cubicBezTo>
                        <a:cubicBezTo>
                          <a:pt x="119" y="2184"/>
                          <a:pt x="172" y="2303"/>
                          <a:pt x="239" y="2396"/>
                        </a:cubicBezTo>
                        <a:cubicBezTo>
                          <a:pt x="318" y="2488"/>
                          <a:pt x="397" y="2554"/>
                          <a:pt x="490" y="2594"/>
                        </a:cubicBezTo>
                        <a:cubicBezTo>
                          <a:pt x="569" y="2634"/>
                          <a:pt x="662" y="2647"/>
                          <a:pt x="755" y="2647"/>
                        </a:cubicBezTo>
                        <a:cubicBezTo>
                          <a:pt x="834" y="2647"/>
                          <a:pt x="927" y="2634"/>
                          <a:pt x="1033" y="2594"/>
                        </a:cubicBezTo>
                        <a:cubicBezTo>
                          <a:pt x="1125" y="2541"/>
                          <a:pt x="1218" y="2475"/>
                          <a:pt x="1297" y="2369"/>
                        </a:cubicBezTo>
                        <a:cubicBezTo>
                          <a:pt x="1390" y="2277"/>
                          <a:pt x="1456" y="2144"/>
                          <a:pt x="1509" y="1972"/>
                        </a:cubicBezTo>
                        <a:cubicBezTo>
                          <a:pt x="1562" y="1813"/>
                          <a:pt x="1589" y="1602"/>
                          <a:pt x="1589" y="1350"/>
                        </a:cubicBezTo>
                        <a:cubicBezTo>
                          <a:pt x="1589" y="1257"/>
                          <a:pt x="1575" y="1165"/>
                          <a:pt x="1575" y="1059"/>
                        </a:cubicBezTo>
                        <a:cubicBezTo>
                          <a:pt x="1562" y="953"/>
                          <a:pt x="1549" y="860"/>
                          <a:pt x="1536" y="754"/>
                        </a:cubicBezTo>
                        <a:cubicBezTo>
                          <a:pt x="1509" y="649"/>
                          <a:pt x="1483" y="556"/>
                          <a:pt x="1443" y="463"/>
                        </a:cubicBezTo>
                        <a:cubicBezTo>
                          <a:pt x="1403" y="371"/>
                          <a:pt x="1364" y="291"/>
                          <a:pt x="1297" y="225"/>
                        </a:cubicBezTo>
                        <a:cubicBezTo>
                          <a:pt x="1244" y="159"/>
                          <a:pt x="1178" y="106"/>
                          <a:pt x="1099" y="53"/>
                        </a:cubicBezTo>
                        <a:cubicBezTo>
                          <a:pt x="1019" y="13"/>
                          <a:pt x="927" y="0"/>
                          <a:pt x="82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5"/>
                  <p:cNvSpPr/>
                  <p:nvPr/>
                </p:nvSpPr>
                <p:spPr>
                  <a:xfrm>
                    <a:off x="4452969" y="3127997"/>
                    <a:ext cx="105400" cy="104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7" h="1894" extrusionOk="0">
                        <a:moveTo>
                          <a:pt x="186" y="1"/>
                        </a:moveTo>
                        <a:cubicBezTo>
                          <a:pt x="147" y="1"/>
                          <a:pt x="94" y="1"/>
                          <a:pt x="54" y="27"/>
                        </a:cubicBezTo>
                        <a:cubicBezTo>
                          <a:pt x="27" y="40"/>
                          <a:pt x="1" y="67"/>
                          <a:pt x="1" y="107"/>
                        </a:cubicBezTo>
                        <a:cubicBezTo>
                          <a:pt x="1" y="133"/>
                          <a:pt x="27" y="160"/>
                          <a:pt x="67" y="160"/>
                        </a:cubicBezTo>
                        <a:cubicBezTo>
                          <a:pt x="107" y="173"/>
                          <a:pt x="173" y="173"/>
                          <a:pt x="239" y="173"/>
                        </a:cubicBezTo>
                        <a:cubicBezTo>
                          <a:pt x="266" y="173"/>
                          <a:pt x="292" y="173"/>
                          <a:pt x="305" y="186"/>
                        </a:cubicBezTo>
                        <a:cubicBezTo>
                          <a:pt x="319" y="186"/>
                          <a:pt x="332" y="186"/>
                          <a:pt x="345" y="199"/>
                        </a:cubicBezTo>
                        <a:cubicBezTo>
                          <a:pt x="358" y="199"/>
                          <a:pt x="372" y="213"/>
                          <a:pt x="385" y="213"/>
                        </a:cubicBezTo>
                        <a:cubicBezTo>
                          <a:pt x="398" y="226"/>
                          <a:pt x="398" y="239"/>
                          <a:pt x="411" y="265"/>
                        </a:cubicBezTo>
                        <a:lnTo>
                          <a:pt x="1020" y="1364"/>
                        </a:lnTo>
                        <a:cubicBezTo>
                          <a:pt x="994" y="1417"/>
                          <a:pt x="967" y="1470"/>
                          <a:pt x="941" y="1523"/>
                        </a:cubicBezTo>
                        <a:cubicBezTo>
                          <a:pt x="914" y="1563"/>
                          <a:pt x="874" y="1602"/>
                          <a:pt x="848" y="1629"/>
                        </a:cubicBezTo>
                        <a:cubicBezTo>
                          <a:pt x="822" y="1655"/>
                          <a:pt x="795" y="1668"/>
                          <a:pt x="755" y="1695"/>
                        </a:cubicBezTo>
                        <a:cubicBezTo>
                          <a:pt x="716" y="1708"/>
                          <a:pt x="689" y="1721"/>
                          <a:pt x="649" y="1721"/>
                        </a:cubicBezTo>
                        <a:cubicBezTo>
                          <a:pt x="597" y="1721"/>
                          <a:pt x="544" y="1708"/>
                          <a:pt x="504" y="1668"/>
                        </a:cubicBezTo>
                        <a:cubicBezTo>
                          <a:pt x="464" y="1642"/>
                          <a:pt x="451" y="1615"/>
                          <a:pt x="451" y="1576"/>
                        </a:cubicBezTo>
                        <a:cubicBezTo>
                          <a:pt x="451" y="1563"/>
                          <a:pt x="451" y="1549"/>
                          <a:pt x="464" y="1536"/>
                        </a:cubicBezTo>
                        <a:cubicBezTo>
                          <a:pt x="464" y="1523"/>
                          <a:pt x="477" y="1510"/>
                          <a:pt x="504" y="1510"/>
                        </a:cubicBezTo>
                        <a:lnTo>
                          <a:pt x="544" y="1510"/>
                        </a:lnTo>
                        <a:cubicBezTo>
                          <a:pt x="557" y="1496"/>
                          <a:pt x="570" y="1496"/>
                          <a:pt x="583" y="1483"/>
                        </a:cubicBezTo>
                        <a:cubicBezTo>
                          <a:pt x="597" y="1483"/>
                          <a:pt x="597" y="1470"/>
                          <a:pt x="610" y="1457"/>
                        </a:cubicBezTo>
                        <a:cubicBezTo>
                          <a:pt x="623" y="1443"/>
                          <a:pt x="623" y="1430"/>
                          <a:pt x="623" y="1404"/>
                        </a:cubicBezTo>
                        <a:cubicBezTo>
                          <a:pt x="623" y="1377"/>
                          <a:pt x="610" y="1351"/>
                          <a:pt x="583" y="1338"/>
                        </a:cubicBezTo>
                        <a:cubicBezTo>
                          <a:pt x="557" y="1324"/>
                          <a:pt x="544" y="1311"/>
                          <a:pt x="517" y="1311"/>
                        </a:cubicBezTo>
                        <a:cubicBezTo>
                          <a:pt x="491" y="1311"/>
                          <a:pt x="451" y="1324"/>
                          <a:pt x="424" y="1338"/>
                        </a:cubicBezTo>
                        <a:cubicBezTo>
                          <a:pt x="398" y="1338"/>
                          <a:pt x="372" y="1364"/>
                          <a:pt x="358" y="1377"/>
                        </a:cubicBezTo>
                        <a:cubicBezTo>
                          <a:pt x="332" y="1404"/>
                          <a:pt x="319" y="1430"/>
                          <a:pt x="305" y="1470"/>
                        </a:cubicBezTo>
                        <a:cubicBezTo>
                          <a:pt x="292" y="1496"/>
                          <a:pt x="279" y="1536"/>
                          <a:pt x="279" y="1576"/>
                        </a:cubicBezTo>
                        <a:cubicBezTo>
                          <a:pt x="279" y="1629"/>
                          <a:pt x="292" y="1668"/>
                          <a:pt x="305" y="1708"/>
                        </a:cubicBezTo>
                        <a:cubicBezTo>
                          <a:pt x="332" y="1748"/>
                          <a:pt x="358" y="1774"/>
                          <a:pt x="385" y="1814"/>
                        </a:cubicBezTo>
                        <a:cubicBezTo>
                          <a:pt x="411" y="1840"/>
                          <a:pt x="451" y="1854"/>
                          <a:pt x="491" y="1867"/>
                        </a:cubicBezTo>
                        <a:cubicBezTo>
                          <a:pt x="530" y="1880"/>
                          <a:pt x="570" y="1893"/>
                          <a:pt x="610" y="1893"/>
                        </a:cubicBezTo>
                        <a:cubicBezTo>
                          <a:pt x="702" y="1893"/>
                          <a:pt x="769" y="1867"/>
                          <a:pt x="835" y="1840"/>
                        </a:cubicBezTo>
                        <a:cubicBezTo>
                          <a:pt x="901" y="1814"/>
                          <a:pt x="967" y="1761"/>
                          <a:pt x="1033" y="1682"/>
                        </a:cubicBezTo>
                        <a:cubicBezTo>
                          <a:pt x="1073" y="1629"/>
                          <a:pt x="1126" y="1563"/>
                          <a:pt x="1152" y="1483"/>
                        </a:cubicBezTo>
                        <a:cubicBezTo>
                          <a:pt x="1192" y="1390"/>
                          <a:pt x="1232" y="1298"/>
                          <a:pt x="1272" y="1192"/>
                        </a:cubicBezTo>
                        <a:lnTo>
                          <a:pt x="1589" y="305"/>
                        </a:lnTo>
                        <a:cubicBezTo>
                          <a:pt x="1602" y="265"/>
                          <a:pt x="1616" y="252"/>
                          <a:pt x="1629" y="239"/>
                        </a:cubicBezTo>
                        <a:cubicBezTo>
                          <a:pt x="1655" y="226"/>
                          <a:pt x="1682" y="226"/>
                          <a:pt x="1735" y="226"/>
                        </a:cubicBezTo>
                        <a:cubicBezTo>
                          <a:pt x="1774" y="226"/>
                          <a:pt x="1814" y="213"/>
                          <a:pt x="1841" y="213"/>
                        </a:cubicBezTo>
                        <a:cubicBezTo>
                          <a:pt x="1880" y="199"/>
                          <a:pt x="1907" y="173"/>
                          <a:pt x="1907" y="133"/>
                        </a:cubicBezTo>
                        <a:cubicBezTo>
                          <a:pt x="1907" y="107"/>
                          <a:pt x="1880" y="80"/>
                          <a:pt x="1854" y="67"/>
                        </a:cubicBezTo>
                        <a:cubicBezTo>
                          <a:pt x="1814" y="54"/>
                          <a:pt x="1774" y="54"/>
                          <a:pt x="1735" y="54"/>
                        </a:cubicBezTo>
                        <a:lnTo>
                          <a:pt x="1219" y="54"/>
                        </a:lnTo>
                        <a:cubicBezTo>
                          <a:pt x="1166" y="54"/>
                          <a:pt x="1139" y="54"/>
                          <a:pt x="1126" y="67"/>
                        </a:cubicBezTo>
                        <a:cubicBezTo>
                          <a:pt x="1113" y="80"/>
                          <a:pt x="1099" y="107"/>
                          <a:pt x="1099" y="133"/>
                        </a:cubicBezTo>
                        <a:cubicBezTo>
                          <a:pt x="1099" y="160"/>
                          <a:pt x="1113" y="186"/>
                          <a:pt x="1126" y="199"/>
                        </a:cubicBezTo>
                        <a:cubicBezTo>
                          <a:pt x="1152" y="213"/>
                          <a:pt x="1192" y="226"/>
                          <a:pt x="1245" y="226"/>
                        </a:cubicBezTo>
                        <a:cubicBezTo>
                          <a:pt x="1285" y="226"/>
                          <a:pt x="1324" y="226"/>
                          <a:pt x="1338" y="239"/>
                        </a:cubicBezTo>
                        <a:cubicBezTo>
                          <a:pt x="1351" y="252"/>
                          <a:pt x="1351" y="265"/>
                          <a:pt x="1351" y="279"/>
                        </a:cubicBezTo>
                        <a:cubicBezTo>
                          <a:pt x="1351" y="305"/>
                          <a:pt x="1351" y="345"/>
                          <a:pt x="1324" y="398"/>
                        </a:cubicBezTo>
                        <a:lnTo>
                          <a:pt x="1099" y="1113"/>
                        </a:lnTo>
                        <a:lnTo>
                          <a:pt x="676" y="305"/>
                        </a:lnTo>
                        <a:cubicBezTo>
                          <a:pt x="663" y="292"/>
                          <a:pt x="649" y="265"/>
                          <a:pt x="649" y="252"/>
                        </a:cubicBezTo>
                        <a:cubicBezTo>
                          <a:pt x="649" y="226"/>
                          <a:pt x="649" y="213"/>
                          <a:pt x="649" y="213"/>
                        </a:cubicBezTo>
                        <a:cubicBezTo>
                          <a:pt x="649" y="186"/>
                          <a:pt x="649" y="186"/>
                          <a:pt x="649" y="173"/>
                        </a:cubicBezTo>
                        <a:lnTo>
                          <a:pt x="676" y="173"/>
                        </a:lnTo>
                        <a:cubicBezTo>
                          <a:pt x="729" y="173"/>
                          <a:pt x="755" y="160"/>
                          <a:pt x="769" y="146"/>
                        </a:cubicBezTo>
                        <a:cubicBezTo>
                          <a:pt x="782" y="120"/>
                          <a:pt x="782" y="107"/>
                          <a:pt x="782" y="80"/>
                        </a:cubicBezTo>
                        <a:cubicBezTo>
                          <a:pt x="782" y="54"/>
                          <a:pt x="782" y="40"/>
                          <a:pt x="755" y="27"/>
                        </a:cubicBezTo>
                        <a:cubicBezTo>
                          <a:pt x="742" y="1"/>
                          <a:pt x="716" y="1"/>
                          <a:pt x="66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5"/>
              <p:cNvSpPr/>
              <p:nvPr/>
            </p:nvSpPr>
            <p:spPr>
              <a:xfrm>
                <a:off x="1147048" y="4807395"/>
                <a:ext cx="77053" cy="66983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2900" extrusionOk="0">
                    <a:moveTo>
                      <a:pt x="477" y="1"/>
                    </a:moveTo>
                    <a:cubicBezTo>
                      <a:pt x="278" y="1"/>
                      <a:pt x="146" y="14"/>
                      <a:pt x="93" y="40"/>
                    </a:cubicBezTo>
                    <a:cubicBezTo>
                      <a:pt x="27" y="67"/>
                      <a:pt x="0" y="107"/>
                      <a:pt x="0" y="173"/>
                    </a:cubicBezTo>
                    <a:cubicBezTo>
                      <a:pt x="0" y="239"/>
                      <a:pt x="27" y="279"/>
                      <a:pt x="80" y="305"/>
                    </a:cubicBezTo>
                    <a:cubicBezTo>
                      <a:pt x="146" y="332"/>
                      <a:pt x="239" y="345"/>
                      <a:pt x="358" y="345"/>
                    </a:cubicBezTo>
                    <a:cubicBezTo>
                      <a:pt x="450" y="358"/>
                      <a:pt x="517" y="371"/>
                      <a:pt x="569" y="398"/>
                    </a:cubicBezTo>
                    <a:cubicBezTo>
                      <a:pt x="609" y="424"/>
                      <a:pt x="675" y="477"/>
                      <a:pt x="742" y="570"/>
                    </a:cubicBezTo>
                    <a:lnTo>
                      <a:pt x="1364" y="1457"/>
                    </a:lnTo>
                    <a:lnTo>
                      <a:pt x="1271" y="1576"/>
                    </a:lnTo>
                    <a:lnTo>
                      <a:pt x="1178" y="1695"/>
                    </a:lnTo>
                    <a:lnTo>
                      <a:pt x="1033" y="1893"/>
                    </a:lnTo>
                    <a:cubicBezTo>
                      <a:pt x="967" y="1973"/>
                      <a:pt x="887" y="2092"/>
                      <a:pt x="781" y="2238"/>
                    </a:cubicBezTo>
                    <a:cubicBezTo>
                      <a:pt x="742" y="2277"/>
                      <a:pt x="702" y="2304"/>
                      <a:pt x="662" y="2330"/>
                    </a:cubicBezTo>
                    <a:cubicBezTo>
                      <a:pt x="622" y="2343"/>
                      <a:pt x="569" y="2357"/>
                      <a:pt x="517" y="2370"/>
                    </a:cubicBezTo>
                    <a:cubicBezTo>
                      <a:pt x="424" y="2370"/>
                      <a:pt x="344" y="2396"/>
                      <a:pt x="265" y="2423"/>
                    </a:cubicBezTo>
                    <a:cubicBezTo>
                      <a:pt x="186" y="2436"/>
                      <a:pt x="133" y="2489"/>
                      <a:pt x="133" y="2555"/>
                    </a:cubicBezTo>
                    <a:cubicBezTo>
                      <a:pt x="133" y="2595"/>
                      <a:pt x="146" y="2621"/>
                      <a:pt x="159" y="2648"/>
                    </a:cubicBezTo>
                    <a:cubicBezTo>
                      <a:pt x="186" y="2674"/>
                      <a:pt x="212" y="2688"/>
                      <a:pt x="225" y="2701"/>
                    </a:cubicBezTo>
                    <a:cubicBezTo>
                      <a:pt x="265" y="2714"/>
                      <a:pt x="292" y="2727"/>
                      <a:pt x="318" y="2727"/>
                    </a:cubicBezTo>
                    <a:lnTo>
                      <a:pt x="609" y="2727"/>
                    </a:lnTo>
                    <a:cubicBezTo>
                      <a:pt x="702" y="2727"/>
                      <a:pt x="794" y="2714"/>
                      <a:pt x="874" y="2714"/>
                    </a:cubicBezTo>
                    <a:cubicBezTo>
                      <a:pt x="927" y="2714"/>
                      <a:pt x="967" y="2727"/>
                      <a:pt x="1006" y="2727"/>
                    </a:cubicBezTo>
                    <a:lnTo>
                      <a:pt x="1337" y="2727"/>
                    </a:lnTo>
                    <a:cubicBezTo>
                      <a:pt x="1390" y="2727"/>
                      <a:pt x="1443" y="2727"/>
                      <a:pt x="1509" y="2701"/>
                    </a:cubicBezTo>
                    <a:cubicBezTo>
                      <a:pt x="1562" y="2688"/>
                      <a:pt x="1602" y="2635"/>
                      <a:pt x="1602" y="2568"/>
                    </a:cubicBezTo>
                    <a:cubicBezTo>
                      <a:pt x="1602" y="2542"/>
                      <a:pt x="1575" y="2515"/>
                      <a:pt x="1549" y="2476"/>
                    </a:cubicBezTo>
                    <a:cubicBezTo>
                      <a:pt x="1509" y="2436"/>
                      <a:pt x="1430" y="2410"/>
                      <a:pt x="1311" y="2410"/>
                    </a:cubicBezTo>
                    <a:cubicBezTo>
                      <a:pt x="1258" y="2410"/>
                      <a:pt x="1218" y="2410"/>
                      <a:pt x="1205" y="2396"/>
                    </a:cubicBezTo>
                    <a:cubicBezTo>
                      <a:pt x="1205" y="2383"/>
                      <a:pt x="1192" y="2370"/>
                      <a:pt x="1192" y="2343"/>
                    </a:cubicBezTo>
                    <a:cubicBezTo>
                      <a:pt x="1192" y="2330"/>
                      <a:pt x="1205" y="2304"/>
                      <a:pt x="1244" y="2251"/>
                    </a:cubicBezTo>
                    <a:cubicBezTo>
                      <a:pt x="1271" y="2211"/>
                      <a:pt x="1297" y="2171"/>
                      <a:pt x="1324" y="2145"/>
                    </a:cubicBezTo>
                    <a:cubicBezTo>
                      <a:pt x="1364" y="2092"/>
                      <a:pt x="1403" y="2039"/>
                      <a:pt x="1443" y="1986"/>
                    </a:cubicBezTo>
                    <a:cubicBezTo>
                      <a:pt x="1483" y="1933"/>
                      <a:pt x="1536" y="1867"/>
                      <a:pt x="1602" y="1774"/>
                    </a:cubicBezTo>
                    <a:cubicBezTo>
                      <a:pt x="1655" y="1840"/>
                      <a:pt x="1708" y="1907"/>
                      <a:pt x="1761" y="1986"/>
                    </a:cubicBezTo>
                    <a:cubicBezTo>
                      <a:pt x="1827" y="2065"/>
                      <a:pt x="1867" y="2132"/>
                      <a:pt x="1919" y="2198"/>
                    </a:cubicBezTo>
                    <a:cubicBezTo>
                      <a:pt x="1959" y="2264"/>
                      <a:pt x="1999" y="2330"/>
                      <a:pt x="2025" y="2383"/>
                    </a:cubicBezTo>
                    <a:cubicBezTo>
                      <a:pt x="2065" y="2423"/>
                      <a:pt x="2078" y="2463"/>
                      <a:pt x="2078" y="2476"/>
                    </a:cubicBezTo>
                    <a:cubicBezTo>
                      <a:pt x="2078" y="2515"/>
                      <a:pt x="2065" y="2542"/>
                      <a:pt x="2052" y="2542"/>
                    </a:cubicBezTo>
                    <a:lnTo>
                      <a:pt x="1972" y="2568"/>
                    </a:lnTo>
                    <a:cubicBezTo>
                      <a:pt x="1933" y="2568"/>
                      <a:pt x="1906" y="2595"/>
                      <a:pt x="1893" y="2635"/>
                    </a:cubicBezTo>
                    <a:cubicBezTo>
                      <a:pt x="1880" y="2661"/>
                      <a:pt x="1880" y="2701"/>
                      <a:pt x="1880" y="2714"/>
                    </a:cubicBezTo>
                    <a:cubicBezTo>
                      <a:pt x="1880" y="2754"/>
                      <a:pt x="1893" y="2793"/>
                      <a:pt x="1933" y="2833"/>
                    </a:cubicBezTo>
                    <a:cubicBezTo>
                      <a:pt x="1986" y="2886"/>
                      <a:pt x="2052" y="2899"/>
                      <a:pt x="2158" y="2899"/>
                    </a:cubicBezTo>
                    <a:lnTo>
                      <a:pt x="3071" y="2899"/>
                    </a:lnTo>
                    <a:cubicBezTo>
                      <a:pt x="3124" y="2899"/>
                      <a:pt x="3190" y="2899"/>
                      <a:pt x="3243" y="2886"/>
                    </a:cubicBezTo>
                    <a:cubicBezTo>
                      <a:pt x="3296" y="2873"/>
                      <a:pt x="3336" y="2820"/>
                      <a:pt x="3336" y="2740"/>
                    </a:cubicBezTo>
                    <a:cubicBezTo>
                      <a:pt x="3336" y="2688"/>
                      <a:pt x="3309" y="2648"/>
                      <a:pt x="3256" y="2635"/>
                    </a:cubicBezTo>
                    <a:cubicBezTo>
                      <a:pt x="3217" y="2608"/>
                      <a:pt x="3150" y="2595"/>
                      <a:pt x="3084" y="2595"/>
                    </a:cubicBezTo>
                    <a:cubicBezTo>
                      <a:pt x="3018" y="2582"/>
                      <a:pt x="2952" y="2582"/>
                      <a:pt x="2899" y="2582"/>
                    </a:cubicBezTo>
                    <a:cubicBezTo>
                      <a:pt x="2846" y="2568"/>
                      <a:pt x="2793" y="2555"/>
                      <a:pt x="2727" y="2529"/>
                    </a:cubicBezTo>
                    <a:cubicBezTo>
                      <a:pt x="2700" y="2529"/>
                      <a:pt x="2674" y="2502"/>
                      <a:pt x="2634" y="2476"/>
                    </a:cubicBezTo>
                    <a:cubicBezTo>
                      <a:pt x="2594" y="2449"/>
                      <a:pt x="2555" y="2396"/>
                      <a:pt x="2489" y="2317"/>
                    </a:cubicBezTo>
                    <a:cubicBezTo>
                      <a:pt x="2422" y="2238"/>
                      <a:pt x="2330" y="2132"/>
                      <a:pt x="2237" y="1986"/>
                    </a:cubicBezTo>
                    <a:cubicBezTo>
                      <a:pt x="2131" y="1854"/>
                      <a:pt x="1999" y="1668"/>
                      <a:pt x="1840" y="1443"/>
                    </a:cubicBezTo>
                    <a:cubicBezTo>
                      <a:pt x="1919" y="1324"/>
                      <a:pt x="1999" y="1218"/>
                      <a:pt x="2065" y="1113"/>
                    </a:cubicBezTo>
                    <a:cubicBezTo>
                      <a:pt x="2144" y="993"/>
                      <a:pt x="2224" y="888"/>
                      <a:pt x="2330" y="768"/>
                    </a:cubicBezTo>
                    <a:cubicBezTo>
                      <a:pt x="2396" y="676"/>
                      <a:pt x="2475" y="623"/>
                      <a:pt x="2542" y="596"/>
                    </a:cubicBezTo>
                    <a:cubicBezTo>
                      <a:pt x="2581" y="583"/>
                      <a:pt x="2661" y="570"/>
                      <a:pt x="2753" y="570"/>
                    </a:cubicBezTo>
                    <a:cubicBezTo>
                      <a:pt x="2859" y="557"/>
                      <a:pt x="2992" y="557"/>
                      <a:pt x="3177" y="557"/>
                    </a:cubicBezTo>
                    <a:cubicBezTo>
                      <a:pt x="3217" y="557"/>
                      <a:pt x="3243" y="543"/>
                      <a:pt x="3269" y="504"/>
                    </a:cubicBezTo>
                    <a:cubicBezTo>
                      <a:pt x="3296" y="477"/>
                      <a:pt x="3309" y="438"/>
                      <a:pt x="3309" y="411"/>
                    </a:cubicBezTo>
                    <a:cubicBezTo>
                      <a:pt x="3309" y="279"/>
                      <a:pt x="3256" y="226"/>
                      <a:pt x="3164" y="226"/>
                    </a:cubicBezTo>
                    <a:lnTo>
                      <a:pt x="2025" y="226"/>
                    </a:lnTo>
                    <a:cubicBezTo>
                      <a:pt x="1946" y="226"/>
                      <a:pt x="1880" y="239"/>
                      <a:pt x="1827" y="265"/>
                    </a:cubicBezTo>
                    <a:cubicBezTo>
                      <a:pt x="1787" y="292"/>
                      <a:pt x="1761" y="332"/>
                      <a:pt x="1761" y="398"/>
                    </a:cubicBezTo>
                    <a:cubicBezTo>
                      <a:pt x="1761" y="451"/>
                      <a:pt x="1774" y="490"/>
                      <a:pt x="1800" y="504"/>
                    </a:cubicBezTo>
                    <a:cubicBezTo>
                      <a:pt x="1840" y="530"/>
                      <a:pt x="1867" y="543"/>
                      <a:pt x="1880" y="557"/>
                    </a:cubicBezTo>
                    <a:cubicBezTo>
                      <a:pt x="1906" y="570"/>
                      <a:pt x="1919" y="583"/>
                      <a:pt x="1919" y="583"/>
                    </a:cubicBezTo>
                    <a:cubicBezTo>
                      <a:pt x="1919" y="610"/>
                      <a:pt x="1906" y="649"/>
                      <a:pt x="1867" y="702"/>
                    </a:cubicBezTo>
                    <a:cubicBezTo>
                      <a:pt x="1840" y="755"/>
                      <a:pt x="1800" y="808"/>
                      <a:pt x="1747" y="888"/>
                    </a:cubicBezTo>
                    <a:lnTo>
                      <a:pt x="1602" y="1126"/>
                    </a:lnTo>
                    <a:cubicBezTo>
                      <a:pt x="1536" y="1033"/>
                      <a:pt x="1469" y="954"/>
                      <a:pt x="1417" y="874"/>
                    </a:cubicBezTo>
                    <a:cubicBezTo>
                      <a:pt x="1364" y="795"/>
                      <a:pt x="1311" y="715"/>
                      <a:pt x="1271" y="663"/>
                    </a:cubicBezTo>
                    <a:cubicBezTo>
                      <a:pt x="1231" y="596"/>
                      <a:pt x="1192" y="543"/>
                      <a:pt x="1165" y="504"/>
                    </a:cubicBezTo>
                    <a:cubicBezTo>
                      <a:pt x="1152" y="464"/>
                      <a:pt x="1139" y="424"/>
                      <a:pt x="1139" y="411"/>
                    </a:cubicBezTo>
                    <a:cubicBezTo>
                      <a:pt x="1139" y="385"/>
                      <a:pt x="1152" y="371"/>
                      <a:pt x="1178" y="371"/>
                    </a:cubicBezTo>
                    <a:cubicBezTo>
                      <a:pt x="1218" y="358"/>
                      <a:pt x="1271" y="358"/>
                      <a:pt x="1324" y="358"/>
                    </a:cubicBezTo>
                    <a:cubicBezTo>
                      <a:pt x="1390" y="358"/>
                      <a:pt x="1443" y="345"/>
                      <a:pt x="1469" y="305"/>
                    </a:cubicBezTo>
                    <a:cubicBezTo>
                      <a:pt x="1509" y="265"/>
                      <a:pt x="1522" y="226"/>
                      <a:pt x="1522" y="199"/>
                    </a:cubicBezTo>
                    <a:cubicBezTo>
                      <a:pt x="1522" y="173"/>
                      <a:pt x="1522" y="146"/>
                      <a:pt x="1522" y="133"/>
                    </a:cubicBezTo>
                    <a:cubicBezTo>
                      <a:pt x="1522" y="107"/>
                      <a:pt x="1509" y="80"/>
                      <a:pt x="1483" y="67"/>
                    </a:cubicBezTo>
                    <a:cubicBezTo>
                      <a:pt x="1456" y="40"/>
                      <a:pt x="1430" y="27"/>
                      <a:pt x="1377" y="14"/>
                    </a:cubicBezTo>
                    <a:cubicBezTo>
                      <a:pt x="1337" y="1"/>
                      <a:pt x="1271" y="1"/>
                      <a:pt x="11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subTitle" idx="1"/>
          </p:nvPr>
        </p:nvSpPr>
        <p:spPr>
          <a:xfrm>
            <a:off x="5652925" y="2257425"/>
            <a:ext cx="2304300" cy="13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632755" y="539496"/>
            <a:ext cx="1357006" cy="4493736"/>
            <a:chOff x="7632755" y="539496"/>
            <a:chExt cx="1357006" cy="4493736"/>
          </a:xfrm>
        </p:grpSpPr>
        <p:grpSp>
          <p:nvGrpSpPr>
            <p:cNvPr id="109" name="Google Shape;109;p7"/>
            <p:cNvGrpSpPr/>
            <p:nvPr/>
          </p:nvGrpSpPr>
          <p:grpSpPr>
            <a:xfrm>
              <a:off x="7632755" y="4325739"/>
              <a:ext cx="1357006" cy="707493"/>
              <a:chOff x="1787352" y="2530363"/>
              <a:chExt cx="1540651" cy="803239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1971678" y="2530363"/>
                <a:ext cx="914442" cy="628420"/>
              </a:xfrm>
              <a:custGeom>
                <a:avLst/>
                <a:gdLst/>
                <a:ahLst/>
                <a:cxnLst/>
                <a:rect l="l" t="t" r="r" b="b"/>
                <a:pathLst>
                  <a:path w="16545" h="11370" extrusionOk="0">
                    <a:moveTo>
                      <a:pt x="279" y="1"/>
                    </a:moveTo>
                    <a:cubicBezTo>
                      <a:pt x="213" y="1"/>
                      <a:pt x="160" y="1"/>
                      <a:pt x="160" y="54"/>
                    </a:cubicBezTo>
                    <a:cubicBezTo>
                      <a:pt x="54" y="120"/>
                      <a:pt x="1" y="173"/>
                      <a:pt x="1" y="279"/>
                    </a:cubicBezTo>
                    <a:lnTo>
                      <a:pt x="1" y="8603"/>
                    </a:lnTo>
                    <a:cubicBezTo>
                      <a:pt x="1" y="8551"/>
                      <a:pt x="54" y="8445"/>
                      <a:pt x="107" y="8445"/>
                    </a:cubicBezTo>
                    <a:cubicBezTo>
                      <a:pt x="160" y="8392"/>
                      <a:pt x="213" y="8326"/>
                      <a:pt x="279" y="8326"/>
                    </a:cubicBezTo>
                    <a:lnTo>
                      <a:pt x="543" y="8326"/>
                    </a:lnTo>
                    <a:lnTo>
                      <a:pt x="543" y="715"/>
                    </a:lnTo>
                    <a:lnTo>
                      <a:pt x="13011" y="6340"/>
                    </a:lnTo>
                    <a:cubicBezTo>
                      <a:pt x="12852" y="6076"/>
                      <a:pt x="12733" y="5798"/>
                      <a:pt x="12574" y="5520"/>
                    </a:cubicBezTo>
                    <a:lnTo>
                      <a:pt x="385" y="54"/>
                    </a:lnTo>
                    <a:cubicBezTo>
                      <a:pt x="385" y="1"/>
                      <a:pt x="332" y="1"/>
                      <a:pt x="279" y="1"/>
                    </a:cubicBezTo>
                    <a:close/>
                    <a:moveTo>
                      <a:pt x="3085" y="10814"/>
                    </a:moveTo>
                    <a:lnTo>
                      <a:pt x="3085" y="11092"/>
                    </a:lnTo>
                    <a:cubicBezTo>
                      <a:pt x="3085" y="11198"/>
                      <a:pt x="3032" y="11251"/>
                      <a:pt x="2979" y="11303"/>
                    </a:cubicBezTo>
                    <a:cubicBezTo>
                      <a:pt x="2926" y="11370"/>
                      <a:pt x="2860" y="11370"/>
                      <a:pt x="2807" y="11370"/>
                    </a:cubicBezTo>
                    <a:lnTo>
                      <a:pt x="16545" y="11370"/>
                    </a:lnTo>
                    <a:cubicBezTo>
                      <a:pt x="16426" y="11198"/>
                      <a:pt x="16267" y="11039"/>
                      <a:pt x="16095" y="108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2666643" y="2835398"/>
                <a:ext cx="661361" cy="323385"/>
              </a:xfrm>
              <a:custGeom>
                <a:avLst/>
                <a:gdLst/>
                <a:ahLst/>
                <a:cxnLst/>
                <a:rect l="l" t="t" r="r" b="b"/>
                <a:pathLst>
                  <a:path w="11966" h="5851" extrusionOk="0">
                    <a:moveTo>
                      <a:pt x="0" y="1"/>
                    </a:moveTo>
                    <a:cubicBezTo>
                      <a:pt x="159" y="279"/>
                      <a:pt x="278" y="557"/>
                      <a:pt x="437" y="821"/>
                    </a:cubicBezTo>
                    <a:lnTo>
                      <a:pt x="10417" y="5295"/>
                    </a:lnTo>
                    <a:lnTo>
                      <a:pt x="3521" y="5295"/>
                    </a:lnTo>
                    <a:cubicBezTo>
                      <a:pt x="3693" y="5520"/>
                      <a:pt x="3852" y="5679"/>
                      <a:pt x="3971" y="5851"/>
                    </a:cubicBezTo>
                    <a:lnTo>
                      <a:pt x="11687" y="5851"/>
                    </a:lnTo>
                    <a:cubicBezTo>
                      <a:pt x="11793" y="5851"/>
                      <a:pt x="11912" y="5784"/>
                      <a:pt x="11965" y="5626"/>
                    </a:cubicBezTo>
                    <a:cubicBezTo>
                      <a:pt x="11965" y="5520"/>
                      <a:pt x="11912" y="5401"/>
                      <a:pt x="11793" y="534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1971678" y="2990485"/>
                <a:ext cx="170508" cy="168297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045" extrusionOk="0">
                    <a:moveTo>
                      <a:pt x="2529" y="556"/>
                    </a:moveTo>
                    <a:lnTo>
                      <a:pt x="2529" y="2489"/>
                    </a:lnTo>
                    <a:lnTo>
                      <a:pt x="543" y="2489"/>
                    </a:lnTo>
                    <a:lnTo>
                      <a:pt x="543" y="556"/>
                    </a:lnTo>
                    <a:close/>
                    <a:moveTo>
                      <a:pt x="279" y="1"/>
                    </a:moveTo>
                    <a:cubicBezTo>
                      <a:pt x="213" y="1"/>
                      <a:pt x="160" y="67"/>
                      <a:pt x="107" y="120"/>
                    </a:cubicBezTo>
                    <a:cubicBezTo>
                      <a:pt x="54" y="120"/>
                      <a:pt x="1" y="226"/>
                      <a:pt x="1" y="278"/>
                    </a:cubicBezTo>
                    <a:lnTo>
                      <a:pt x="1" y="2767"/>
                    </a:lnTo>
                    <a:cubicBezTo>
                      <a:pt x="1" y="2873"/>
                      <a:pt x="54" y="2926"/>
                      <a:pt x="107" y="2978"/>
                    </a:cubicBezTo>
                    <a:cubicBezTo>
                      <a:pt x="160" y="3045"/>
                      <a:pt x="213" y="3045"/>
                      <a:pt x="279" y="3045"/>
                    </a:cubicBezTo>
                    <a:lnTo>
                      <a:pt x="2807" y="3045"/>
                    </a:lnTo>
                    <a:cubicBezTo>
                      <a:pt x="2860" y="3045"/>
                      <a:pt x="2926" y="3045"/>
                      <a:pt x="2979" y="2978"/>
                    </a:cubicBezTo>
                    <a:cubicBezTo>
                      <a:pt x="3032" y="2926"/>
                      <a:pt x="3085" y="2873"/>
                      <a:pt x="3085" y="2767"/>
                    </a:cubicBezTo>
                    <a:lnTo>
                      <a:pt x="3085" y="2489"/>
                    </a:lnTo>
                    <a:lnTo>
                      <a:pt x="3085" y="278"/>
                    </a:lnTo>
                    <a:cubicBezTo>
                      <a:pt x="3085" y="226"/>
                      <a:pt x="3032" y="120"/>
                      <a:pt x="2979" y="120"/>
                    </a:cubicBezTo>
                    <a:cubicBezTo>
                      <a:pt x="2926" y="67"/>
                      <a:pt x="2860" y="1"/>
                      <a:pt x="28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2584733" y="2634989"/>
                <a:ext cx="118554" cy="120765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2185" extrusionOk="0">
                    <a:moveTo>
                      <a:pt x="887" y="1284"/>
                    </a:moveTo>
                    <a:cubicBezTo>
                      <a:pt x="953" y="1284"/>
                      <a:pt x="1032" y="1297"/>
                      <a:pt x="1085" y="1311"/>
                    </a:cubicBezTo>
                    <a:cubicBezTo>
                      <a:pt x="1151" y="1324"/>
                      <a:pt x="1204" y="1350"/>
                      <a:pt x="1257" y="1377"/>
                    </a:cubicBezTo>
                    <a:cubicBezTo>
                      <a:pt x="1310" y="1403"/>
                      <a:pt x="1350" y="1430"/>
                      <a:pt x="1376" y="1469"/>
                    </a:cubicBezTo>
                    <a:cubicBezTo>
                      <a:pt x="1403" y="1509"/>
                      <a:pt x="1416" y="1549"/>
                      <a:pt x="1416" y="1588"/>
                    </a:cubicBezTo>
                    <a:cubicBezTo>
                      <a:pt x="1416" y="1641"/>
                      <a:pt x="1403" y="1681"/>
                      <a:pt x="1363" y="1721"/>
                    </a:cubicBezTo>
                    <a:cubicBezTo>
                      <a:pt x="1337" y="1761"/>
                      <a:pt x="1297" y="1787"/>
                      <a:pt x="1231" y="1813"/>
                    </a:cubicBezTo>
                    <a:cubicBezTo>
                      <a:pt x="1178" y="1840"/>
                      <a:pt x="1112" y="1866"/>
                      <a:pt x="1046" y="1880"/>
                    </a:cubicBezTo>
                    <a:cubicBezTo>
                      <a:pt x="966" y="1906"/>
                      <a:pt x="887" y="1906"/>
                      <a:pt x="807" y="1906"/>
                    </a:cubicBezTo>
                    <a:cubicBezTo>
                      <a:pt x="675" y="1906"/>
                      <a:pt x="569" y="1893"/>
                      <a:pt x="463" y="1840"/>
                    </a:cubicBezTo>
                    <a:cubicBezTo>
                      <a:pt x="371" y="1800"/>
                      <a:pt x="318" y="1734"/>
                      <a:pt x="318" y="1641"/>
                    </a:cubicBezTo>
                    <a:cubicBezTo>
                      <a:pt x="318" y="1588"/>
                      <a:pt x="331" y="1536"/>
                      <a:pt x="371" y="1496"/>
                    </a:cubicBezTo>
                    <a:cubicBezTo>
                      <a:pt x="397" y="1456"/>
                      <a:pt x="437" y="1416"/>
                      <a:pt x="490" y="1390"/>
                    </a:cubicBezTo>
                    <a:cubicBezTo>
                      <a:pt x="529" y="1350"/>
                      <a:pt x="596" y="1337"/>
                      <a:pt x="662" y="1311"/>
                    </a:cubicBezTo>
                    <a:cubicBezTo>
                      <a:pt x="728" y="1297"/>
                      <a:pt x="807" y="1284"/>
                      <a:pt x="887" y="1284"/>
                    </a:cubicBezTo>
                    <a:close/>
                    <a:moveTo>
                      <a:pt x="926" y="0"/>
                    </a:moveTo>
                    <a:cubicBezTo>
                      <a:pt x="688" y="0"/>
                      <a:pt x="490" y="53"/>
                      <a:pt x="344" y="159"/>
                    </a:cubicBezTo>
                    <a:cubicBezTo>
                      <a:pt x="199" y="265"/>
                      <a:pt x="132" y="397"/>
                      <a:pt x="132" y="569"/>
                    </a:cubicBezTo>
                    <a:cubicBezTo>
                      <a:pt x="132" y="649"/>
                      <a:pt x="159" y="715"/>
                      <a:pt x="199" y="781"/>
                    </a:cubicBezTo>
                    <a:cubicBezTo>
                      <a:pt x="238" y="861"/>
                      <a:pt x="304" y="887"/>
                      <a:pt x="397" y="887"/>
                    </a:cubicBezTo>
                    <a:cubicBezTo>
                      <a:pt x="463" y="887"/>
                      <a:pt x="503" y="874"/>
                      <a:pt x="543" y="847"/>
                    </a:cubicBezTo>
                    <a:cubicBezTo>
                      <a:pt x="582" y="821"/>
                      <a:pt x="596" y="781"/>
                      <a:pt x="596" y="728"/>
                    </a:cubicBezTo>
                    <a:cubicBezTo>
                      <a:pt x="596" y="675"/>
                      <a:pt x="582" y="636"/>
                      <a:pt x="556" y="622"/>
                    </a:cubicBezTo>
                    <a:cubicBezTo>
                      <a:pt x="529" y="596"/>
                      <a:pt x="503" y="583"/>
                      <a:pt x="490" y="583"/>
                    </a:cubicBezTo>
                    <a:cubicBezTo>
                      <a:pt x="450" y="569"/>
                      <a:pt x="437" y="569"/>
                      <a:pt x="410" y="556"/>
                    </a:cubicBezTo>
                    <a:cubicBezTo>
                      <a:pt x="397" y="556"/>
                      <a:pt x="397" y="530"/>
                      <a:pt x="397" y="503"/>
                    </a:cubicBezTo>
                    <a:cubicBezTo>
                      <a:pt x="397" y="477"/>
                      <a:pt x="410" y="437"/>
                      <a:pt x="437" y="411"/>
                    </a:cubicBezTo>
                    <a:cubicBezTo>
                      <a:pt x="476" y="384"/>
                      <a:pt x="516" y="358"/>
                      <a:pt x="556" y="344"/>
                    </a:cubicBezTo>
                    <a:cubicBezTo>
                      <a:pt x="609" y="318"/>
                      <a:pt x="662" y="305"/>
                      <a:pt x="728" y="291"/>
                    </a:cubicBezTo>
                    <a:cubicBezTo>
                      <a:pt x="781" y="278"/>
                      <a:pt x="834" y="278"/>
                      <a:pt x="887" y="278"/>
                    </a:cubicBezTo>
                    <a:cubicBezTo>
                      <a:pt x="1072" y="278"/>
                      <a:pt x="1204" y="331"/>
                      <a:pt x="1297" y="450"/>
                    </a:cubicBezTo>
                    <a:cubicBezTo>
                      <a:pt x="1376" y="569"/>
                      <a:pt x="1416" y="728"/>
                      <a:pt x="1416" y="927"/>
                    </a:cubicBezTo>
                    <a:cubicBezTo>
                      <a:pt x="1416" y="940"/>
                      <a:pt x="1416" y="966"/>
                      <a:pt x="1416" y="1006"/>
                    </a:cubicBezTo>
                    <a:lnTo>
                      <a:pt x="1416" y="1099"/>
                    </a:lnTo>
                    <a:lnTo>
                      <a:pt x="1416" y="1218"/>
                    </a:lnTo>
                    <a:cubicBezTo>
                      <a:pt x="1218" y="1086"/>
                      <a:pt x="1006" y="1006"/>
                      <a:pt x="768" y="1006"/>
                    </a:cubicBezTo>
                    <a:cubicBezTo>
                      <a:pt x="649" y="1006"/>
                      <a:pt x="543" y="1033"/>
                      <a:pt x="450" y="1059"/>
                    </a:cubicBezTo>
                    <a:cubicBezTo>
                      <a:pt x="357" y="1086"/>
                      <a:pt x="278" y="1138"/>
                      <a:pt x="212" y="1191"/>
                    </a:cubicBezTo>
                    <a:cubicBezTo>
                      <a:pt x="146" y="1244"/>
                      <a:pt x="93" y="1311"/>
                      <a:pt x="53" y="1390"/>
                    </a:cubicBezTo>
                    <a:cubicBezTo>
                      <a:pt x="13" y="1469"/>
                      <a:pt x="0" y="1549"/>
                      <a:pt x="0" y="1641"/>
                    </a:cubicBezTo>
                    <a:cubicBezTo>
                      <a:pt x="0" y="1800"/>
                      <a:pt x="53" y="1946"/>
                      <a:pt x="185" y="2038"/>
                    </a:cubicBezTo>
                    <a:cubicBezTo>
                      <a:pt x="318" y="2131"/>
                      <a:pt x="490" y="2184"/>
                      <a:pt x="701" y="2184"/>
                    </a:cubicBezTo>
                    <a:cubicBezTo>
                      <a:pt x="847" y="2184"/>
                      <a:pt x="979" y="2158"/>
                      <a:pt x="1099" y="2118"/>
                    </a:cubicBezTo>
                    <a:cubicBezTo>
                      <a:pt x="1218" y="2065"/>
                      <a:pt x="1324" y="1999"/>
                      <a:pt x="1429" y="1919"/>
                    </a:cubicBezTo>
                    <a:cubicBezTo>
                      <a:pt x="1456" y="2012"/>
                      <a:pt x="1496" y="2078"/>
                      <a:pt x="1562" y="2131"/>
                    </a:cubicBezTo>
                    <a:cubicBezTo>
                      <a:pt x="1628" y="2171"/>
                      <a:pt x="1707" y="2184"/>
                      <a:pt x="1787" y="2184"/>
                    </a:cubicBezTo>
                    <a:cubicBezTo>
                      <a:pt x="1840" y="2184"/>
                      <a:pt x="1879" y="2184"/>
                      <a:pt x="1919" y="2171"/>
                    </a:cubicBezTo>
                    <a:cubicBezTo>
                      <a:pt x="1959" y="2158"/>
                      <a:pt x="1999" y="2131"/>
                      <a:pt x="2038" y="2105"/>
                    </a:cubicBezTo>
                    <a:cubicBezTo>
                      <a:pt x="2078" y="2078"/>
                      <a:pt x="2091" y="2038"/>
                      <a:pt x="2118" y="1999"/>
                    </a:cubicBezTo>
                    <a:cubicBezTo>
                      <a:pt x="2144" y="1959"/>
                      <a:pt x="2144" y="1893"/>
                      <a:pt x="2144" y="1840"/>
                    </a:cubicBezTo>
                    <a:cubicBezTo>
                      <a:pt x="2144" y="1800"/>
                      <a:pt x="2144" y="1761"/>
                      <a:pt x="2131" y="1734"/>
                    </a:cubicBezTo>
                    <a:cubicBezTo>
                      <a:pt x="2118" y="1694"/>
                      <a:pt x="2091" y="1681"/>
                      <a:pt x="2051" y="1681"/>
                    </a:cubicBezTo>
                    <a:cubicBezTo>
                      <a:pt x="2012" y="1681"/>
                      <a:pt x="1972" y="1694"/>
                      <a:pt x="1959" y="1721"/>
                    </a:cubicBezTo>
                    <a:cubicBezTo>
                      <a:pt x="1946" y="1747"/>
                      <a:pt x="1932" y="1761"/>
                      <a:pt x="1932" y="1787"/>
                    </a:cubicBezTo>
                    <a:cubicBezTo>
                      <a:pt x="1919" y="1827"/>
                      <a:pt x="1906" y="1853"/>
                      <a:pt x="1893" y="1880"/>
                    </a:cubicBezTo>
                    <a:cubicBezTo>
                      <a:pt x="1893" y="1893"/>
                      <a:pt x="1866" y="1906"/>
                      <a:pt x="1840" y="1906"/>
                    </a:cubicBezTo>
                    <a:cubicBezTo>
                      <a:pt x="1787" y="1906"/>
                      <a:pt x="1760" y="1893"/>
                      <a:pt x="1747" y="1840"/>
                    </a:cubicBezTo>
                    <a:cubicBezTo>
                      <a:pt x="1734" y="1800"/>
                      <a:pt x="1734" y="1708"/>
                      <a:pt x="1734" y="1562"/>
                    </a:cubicBezTo>
                    <a:lnTo>
                      <a:pt x="1734" y="1403"/>
                    </a:lnTo>
                    <a:cubicBezTo>
                      <a:pt x="1734" y="1337"/>
                      <a:pt x="1734" y="1271"/>
                      <a:pt x="1734" y="1218"/>
                    </a:cubicBezTo>
                    <a:cubicBezTo>
                      <a:pt x="1734" y="1152"/>
                      <a:pt x="1747" y="1086"/>
                      <a:pt x="1747" y="1033"/>
                    </a:cubicBezTo>
                    <a:cubicBezTo>
                      <a:pt x="1747" y="980"/>
                      <a:pt x="1747" y="927"/>
                      <a:pt x="1747" y="900"/>
                    </a:cubicBezTo>
                    <a:cubicBezTo>
                      <a:pt x="1747" y="291"/>
                      <a:pt x="1469" y="0"/>
                      <a:pt x="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1787352" y="2713970"/>
                <a:ext cx="141215" cy="212955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3853" extrusionOk="0">
                    <a:moveTo>
                      <a:pt x="1655" y="1959"/>
                    </a:moveTo>
                    <a:cubicBezTo>
                      <a:pt x="1708" y="1959"/>
                      <a:pt x="1761" y="1973"/>
                      <a:pt x="1827" y="1999"/>
                    </a:cubicBezTo>
                    <a:cubicBezTo>
                      <a:pt x="1893" y="2026"/>
                      <a:pt x="1946" y="2065"/>
                      <a:pt x="2012" y="2132"/>
                    </a:cubicBezTo>
                    <a:cubicBezTo>
                      <a:pt x="2065" y="2184"/>
                      <a:pt x="2118" y="2277"/>
                      <a:pt x="2158" y="2370"/>
                    </a:cubicBezTo>
                    <a:cubicBezTo>
                      <a:pt x="2198" y="2476"/>
                      <a:pt x="2211" y="2595"/>
                      <a:pt x="2211" y="2754"/>
                    </a:cubicBezTo>
                    <a:cubicBezTo>
                      <a:pt x="2211" y="2912"/>
                      <a:pt x="2184" y="3045"/>
                      <a:pt x="2131" y="3151"/>
                    </a:cubicBezTo>
                    <a:cubicBezTo>
                      <a:pt x="2092" y="3256"/>
                      <a:pt x="2039" y="3336"/>
                      <a:pt x="1959" y="3402"/>
                    </a:cubicBezTo>
                    <a:cubicBezTo>
                      <a:pt x="1893" y="3455"/>
                      <a:pt x="1814" y="3495"/>
                      <a:pt x="1734" y="3521"/>
                    </a:cubicBezTo>
                    <a:cubicBezTo>
                      <a:pt x="1655" y="3548"/>
                      <a:pt x="1576" y="3548"/>
                      <a:pt x="1523" y="3548"/>
                    </a:cubicBezTo>
                    <a:cubicBezTo>
                      <a:pt x="1324" y="3548"/>
                      <a:pt x="1178" y="3495"/>
                      <a:pt x="1086" y="3376"/>
                    </a:cubicBezTo>
                    <a:cubicBezTo>
                      <a:pt x="993" y="3256"/>
                      <a:pt x="940" y="3071"/>
                      <a:pt x="940" y="2846"/>
                    </a:cubicBezTo>
                    <a:cubicBezTo>
                      <a:pt x="940" y="2793"/>
                      <a:pt x="953" y="2714"/>
                      <a:pt x="980" y="2608"/>
                    </a:cubicBezTo>
                    <a:cubicBezTo>
                      <a:pt x="1006" y="2515"/>
                      <a:pt x="1059" y="2423"/>
                      <a:pt x="1112" y="2317"/>
                    </a:cubicBezTo>
                    <a:cubicBezTo>
                      <a:pt x="1165" y="2224"/>
                      <a:pt x="1245" y="2132"/>
                      <a:pt x="1337" y="2065"/>
                    </a:cubicBezTo>
                    <a:cubicBezTo>
                      <a:pt x="1430" y="1999"/>
                      <a:pt x="1536" y="1959"/>
                      <a:pt x="1655" y="1959"/>
                    </a:cubicBezTo>
                    <a:close/>
                    <a:moveTo>
                      <a:pt x="398" y="1"/>
                    </a:moveTo>
                    <a:cubicBezTo>
                      <a:pt x="265" y="1"/>
                      <a:pt x="173" y="14"/>
                      <a:pt x="106" y="40"/>
                    </a:cubicBezTo>
                    <a:cubicBezTo>
                      <a:pt x="40" y="67"/>
                      <a:pt x="1" y="93"/>
                      <a:pt x="1" y="146"/>
                    </a:cubicBezTo>
                    <a:cubicBezTo>
                      <a:pt x="1" y="173"/>
                      <a:pt x="27" y="199"/>
                      <a:pt x="67" y="212"/>
                    </a:cubicBezTo>
                    <a:cubicBezTo>
                      <a:pt x="120" y="239"/>
                      <a:pt x="159" y="239"/>
                      <a:pt x="212" y="239"/>
                    </a:cubicBezTo>
                    <a:lnTo>
                      <a:pt x="398" y="239"/>
                    </a:lnTo>
                    <a:cubicBezTo>
                      <a:pt x="530" y="239"/>
                      <a:pt x="596" y="279"/>
                      <a:pt x="596" y="371"/>
                    </a:cubicBezTo>
                    <a:lnTo>
                      <a:pt x="596" y="557"/>
                    </a:lnTo>
                    <a:lnTo>
                      <a:pt x="596" y="821"/>
                    </a:lnTo>
                    <a:cubicBezTo>
                      <a:pt x="596" y="927"/>
                      <a:pt x="609" y="1033"/>
                      <a:pt x="609" y="1139"/>
                    </a:cubicBezTo>
                    <a:lnTo>
                      <a:pt x="609" y="1483"/>
                    </a:lnTo>
                    <a:cubicBezTo>
                      <a:pt x="609" y="1721"/>
                      <a:pt x="596" y="1920"/>
                      <a:pt x="596" y="2092"/>
                    </a:cubicBezTo>
                    <a:cubicBezTo>
                      <a:pt x="596" y="2264"/>
                      <a:pt x="596" y="2409"/>
                      <a:pt x="596" y="2542"/>
                    </a:cubicBezTo>
                    <a:cubicBezTo>
                      <a:pt x="596" y="2674"/>
                      <a:pt x="583" y="2780"/>
                      <a:pt x="583" y="2886"/>
                    </a:cubicBezTo>
                    <a:cubicBezTo>
                      <a:pt x="583" y="2979"/>
                      <a:pt x="583" y="3071"/>
                      <a:pt x="583" y="3151"/>
                    </a:cubicBezTo>
                    <a:lnTo>
                      <a:pt x="570" y="3402"/>
                    </a:lnTo>
                    <a:cubicBezTo>
                      <a:pt x="570" y="3495"/>
                      <a:pt x="556" y="3587"/>
                      <a:pt x="556" y="3680"/>
                    </a:cubicBezTo>
                    <a:cubicBezTo>
                      <a:pt x="556" y="3733"/>
                      <a:pt x="583" y="3786"/>
                      <a:pt x="609" y="3812"/>
                    </a:cubicBezTo>
                    <a:cubicBezTo>
                      <a:pt x="636" y="3839"/>
                      <a:pt x="676" y="3852"/>
                      <a:pt x="715" y="3852"/>
                    </a:cubicBezTo>
                    <a:cubicBezTo>
                      <a:pt x="755" y="3852"/>
                      <a:pt x="781" y="3839"/>
                      <a:pt x="808" y="3826"/>
                    </a:cubicBezTo>
                    <a:cubicBezTo>
                      <a:pt x="821" y="3826"/>
                      <a:pt x="848" y="3799"/>
                      <a:pt x="861" y="3773"/>
                    </a:cubicBezTo>
                    <a:cubicBezTo>
                      <a:pt x="861" y="3746"/>
                      <a:pt x="874" y="3706"/>
                      <a:pt x="874" y="3667"/>
                    </a:cubicBezTo>
                    <a:cubicBezTo>
                      <a:pt x="874" y="3614"/>
                      <a:pt x="887" y="3548"/>
                      <a:pt x="887" y="3481"/>
                    </a:cubicBezTo>
                    <a:cubicBezTo>
                      <a:pt x="914" y="3521"/>
                      <a:pt x="940" y="3561"/>
                      <a:pt x="980" y="3614"/>
                    </a:cubicBezTo>
                    <a:cubicBezTo>
                      <a:pt x="1020" y="3654"/>
                      <a:pt x="1059" y="3680"/>
                      <a:pt x="1112" y="3720"/>
                    </a:cubicBezTo>
                    <a:cubicBezTo>
                      <a:pt x="1152" y="3759"/>
                      <a:pt x="1218" y="3786"/>
                      <a:pt x="1284" y="3799"/>
                    </a:cubicBezTo>
                    <a:cubicBezTo>
                      <a:pt x="1351" y="3826"/>
                      <a:pt x="1430" y="3839"/>
                      <a:pt x="1523" y="3839"/>
                    </a:cubicBezTo>
                    <a:cubicBezTo>
                      <a:pt x="1628" y="3839"/>
                      <a:pt x="1748" y="3826"/>
                      <a:pt x="1867" y="3786"/>
                    </a:cubicBezTo>
                    <a:cubicBezTo>
                      <a:pt x="1986" y="3746"/>
                      <a:pt x="2105" y="3693"/>
                      <a:pt x="2198" y="3614"/>
                    </a:cubicBezTo>
                    <a:cubicBezTo>
                      <a:pt x="2303" y="3521"/>
                      <a:pt x="2383" y="3415"/>
                      <a:pt x="2449" y="3283"/>
                    </a:cubicBezTo>
                    <a:cubicBezTo>
                      <a:pt x="2515" y="3151"/>
                      <a:pt x="2555" y="2979"/>
                      <a:pt x="2555" y="2780"/>
                    </a:cubicBezTo>
                    <a:cubicBezTo>
                      <a:pt x="2555" y="2661"/>
                      <a:pt x="2542" y="2529"/>
                      <a:pt x="2502" y="2409"/>
                    </a:cubicBezTo>
                    <a:cubicBezTo>
                      <a:pt x="2476" y="2277"/>
                      <a:pt x="2436" y="2158"/>
                      <a:pt x="2370" y="2052"/>
                    </a:cubicBezTo>
                    <a:cubicBezTo>
                      <a:pt x="2317" y="1946"/>
                      <a:pt x="2224" y="1854"/>
                      <a:pt x="2118" y="1774"/>
                    </a:cubicBezTo>
                    <a:cubicBezTo>
                      <a:pt x="2012" y="1708"/>
                      <a:pt x="1893" y="1668"/>
                      <a:pt x="1734" y="1668"/>
                    </a:cubicBezTo>
                    <a:cubicBezTo>
                      <a:pt x="1562" y="1668"/>
                      <a:pt x="1403" y="1721"/>
                      <a:pt x="1271" y="1827"/>
                    </a:cubicBezTo>
                    <a:cubicBezTo>
                      <a:pt x="1126" y="1920"/>
                      <a:pt x="1020" y="2065"/>
                      <a:pt x="927" y="2251"/>
                    </a:cubicBezTo>
                    <a:lnTo>
                      <a:pt x="927" y="173"/>
                    </a:lnTo>
                    <a:cubicBezTo>
                      <a:pt x="927" y="93"/>
                      <a:pt x="914" y="40"/>
                      <a:pt x="887" y="27"/>
                    </a:cubicBezTo>
                    <a:cubicBezTo>
                      <a:pt x="861" y="14"/>
                      <a:pt x="834" y="1"/>
                      <a:pt x="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2506415" y="3201175"/>
                <a:ext cx="111977" cy="132427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396" extrusionOk="0">
                    <a:moveTo>
                      <a:pt x="1761" y="0"/>
                    </a:moveTo>
                    <a:cubicBezTo>
                      <a:pt x="1708" y="0"/>
                      <a:pt x="1682" y="14"/>
                      <a:pt x="1655" y="40"/>
                    </a:cubicBezTo>
                    <a:cubicBezTo>
                      <a:pt x="1629" y="66"/>
                      <a:pt x="1629" y="93"/>
                      <a:pt x="1629" y="133"/>
                    </a:cubicBezTo>
                    <a:lnTo>
                      <a:pt x="1629" y="265"/>
                    </a:lnTo>
                    <a:cubicBezTo>
                      <a:pt x="1629" y="318"/>
                      <a:pt x="1629" y="358"/>
                      <a:pt x="1629" y="384"/>
                    </a:cubicBezTo>
                    <a:cubicBezTo>
                      <a:pt x="1563" y="291"/>
                      <a:pt x="1483" y="212"/>
                      <a:pt x="1391" y="186"/>
                    </a:cubicBezTo>
                    <a:cubicBezTo>
                      <a:pt x="1298" y="159"/>
                      <a:pt x="1192" y="133"/>
                      <a:pt x="1073" y="133"/>
                    </a:cubicBezTo>
                    <a:cubicBezTo>
                      <a:pt x="927" y="133"/>
                      <a:pt x="782" y="172"/>
                      <a:pt x="649" y="225"/>
                    </a:cubicBezTo>
                    <a:cubicBezTo>
                      <a:pt x="517" y="291"/>
                      <a:pt x="398" y="371"/>
                      <a:pt x="305" y="490"/>
                    </a:cubicBezTo>
                    <a:cubicBezTo>
                      <a:pt x="213" y="583"/>
                      <a:pt x="133" y="715"/>
                      <a:pt x="80" y="861"/>
                    </a:cubicBezTo>
                    <a:cubicBezTo>
                      <a:pt x="27" y="1006"/>
                      <a:pt x="1" y="1165"/>
                      <a:pt x="1" y="1324"/>
                    </a:cubicBezTo>
                    <a:cubicBezTo>
                      <a:pt x="1" y="1469"/>
                      <a:pt x="14" y="1615"/>
                      <a:pt x="67" y="1747"/>
                    </a:cubicBezTo>
                    <a:cubicBezTo>
                      <a:pt x="120" y="1880"/>
                      <a:pt x="186" y="1986"/>
                      <a:pt x="266" y="2091"/>
                    </a:cubicBezTo>
                    <a:cubicBezTo>
                      <a:pt x="358" y="2184"/>
                      <a:pt x="464" y="2264"/>
                      <a:pt x="596" y="2316"/>
                    </a:cubicBezTo>
                    <a:cubicBezTo>
                      <a:pt x="729" y="2369"/>
                      <a:pt x="874" y="2396"/>
                      <a:pt x="1033" y="2396"/>
                    </a:cubicBezTo>
                    <a:cubicBezTo>
                      <a:pt x="1443" y="2396"/>
                      <a:pt x="1761" y="2237"/>
                      <a:pt x="1973" y="1906"/>
                    </a:cubicBezTo>
                    <a:cubicBezTo>
                      <a:pt x="1999" y="1880"/>
                      <a:pt x="1999" y="1853"/>
                      <a:pt x="2013" y="1840"/>
                    </a:cubicBezTo>
                    <a:cubicBezTo>
                      <a:pt x="2026" y="1827"/>
                      <a:pt x="2026" y="1800"/>
                      <a:pt x="2026" y="1774"/>
                    </a:cubicBezTo>
                    <a:cubicBezTo>
                      <a:pt x="2026" y="1734"/>
                      <a:pt x="2013" y="1708"/>
                      <a:pt x="1973" y="1681"/>
                    </a:cubicBezTo>
                    <a:cubicBezTo>
                      <a:pt x="1946" y="1668"/>
                      <a:pt x="1920" y="1655"/>
                      <a:pt x="1880" y="1655"/>
                    </a:cubicBezTo>
                    <a:cubicBezTo>
                      <a:pt x="1867" y="1655"/>
                      <a:pt x="1841" y="1668"/>
                      <a:pt x="1814" y="1681"/>
                    </a:cubicBezTo>
                    <a:cubicBezTo>
                      <a:pt x="1788" y="1694"/>
                      <a:pt x="1761" y="1721"/>
                      <a:pt x="1735" y="1774"/>
                    </a:cubicBezTo>
                    <a:cubicBezTo>
                      <a:pt x="1668" y="1866"/>
                      <a:pt x="1589" y="1946"/>
                      <a:pt x="1470" y="2012"/>
                    </a:cubicBezTo>
                    <a:cubicBezTo>
                      <a:pt x="1351" y="2078"/>
                      <a:pt x="1192" y="2105"/>
                      <a:pt x="1020" y="2105"/>
                    </a:cubicBezTo>
                    <a:cubicBezTo>
                      <a:pt x="808" y="2105"/>
                      <a:pt x="636" y="2039"/>
                      <a:pt x="530" y="1893"/>
                    </a:cubicBezTo>
                    <a:cubicBezTo>
                      <a:pt x="411" y="1761"/>
                      <a:pt x="358" y="1562"/>
                      <a:pt x="358" y="1324"/>
                    </a:cubicBezTo>
                    <a:cubicBezTo>
                      <a:pt x="358" y="1191"/>
                      <a:pt x="371" y="1059"/>
                      <a:pt x="398" y="953"/>
                    </a:cubicBezTo>
                    <a:cubicBezTo>
                      <a:pt x="438" y="847"/>
                      <a:pt x="491" y="755"/>
                      <a:pt x="557" y="675"/>
                    </a:cubicBezTo>
                    <a:cubicBezTo>
                      <a:pt x="610" y="583"/>
                      <a:pt x="689" y="530"/>
                      <a:pt x="768" y="490"/>
                    </a:cubicBezTo>
                    <a:cubicBezTo>
                      <a:pt x="861" y="437"/>
                      <a:pt x="954" y="411"/>
                      <a:pt x="1060" y="411"/>
                    </a:cubicBezTo>
                    <a:cubicBezTo>
                      <a:pt x="1271" y="411"/>
                      <a:pt x="1417" y="464"/>
                      <a:pt x="1496" y="556"/>
                    </a:cubicBezTo>
                    <a:cubicBezTo>
                      <a:pt x="1576" y="649"/>
                      <a:pt x="1629" y="781"/>
                      <a:pt x="1629" y="940"/>
                    </a:cubicBezTo>
                    <a:cubicBezTo>
                      <a:pt x="1629" y="966"/>
                      <a:pt x="1642" y="993"/>
                      <a:pt x="1668" y="1006"/>
                    </a:cubicBezTo>
                    <a:cubicBezTo>
                      <a:pt x="1695" y="1033"/>
                      <a:pt x="1721" y="1033"/>
                      <a:pt x="1748" y="1033"/>
                    </a:cubicBezTo>
                    <a:cubicBezTo>
                      <a:pt x="1788" y="1033"/>
                      <a:pt x="1827" y="1019"/>
                      <a:pt x="1867" y="1006"/>
                    </a:cubicBezTo>
                    <a:cubicBezTo>
                      <a:pt x="1893" y="980"/>
                      <a:pt x="1920" y="953"/>
                      <a:pt x="1920" y="940"/>
                    </a:cubicBezTo>
                    <a:lnTo>
                      <a:pt x="1920" y="768"/>
                    </a:lnTo>
                    <a:lnTo>
                      <a:pt x="1920" y="543"/>
                    </a:lnTo>
                    <a:cubicBezTo>
                      <a:pt x="1920" y="477"/>
                      <a:pt x="1920" y="397"/>
                      <a:pt x="1920" y="331"/>
                    </a:cubicBezTo>
                    <a:lnTo>
                      <a:pt x="1920" y="159"/>
                    </a:lnTo>
                    <a:cubicBezTo>
                      <a:pt x="1920" y="106"/>
                      <a:pt x="1907" y="66"/>
                      <a:pt x="1880" y="40"/>
                    </a:cubicBezTo>
                    <a:cubicBezTo>
                      <a:pt x="1854" y="14"/>
                      <a:pt x="1814" y="0"/>
                      <a:pt x="1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7"/>
            <p:cNvSpPr/>
            <p:nvPr/>
          </p:nvSpPr>
          <p:spPr>
            <a:xfrm rot="-1315996">
              <a:off x="8449968" y="1052396"/>
              <a:ext cx="209254" cy="208536"/>
            </a:xfrm>
            <a:custGeom>
              <a:avLst/>
              <a:gdLst/>
              <a:ahLst/>
              <a:cxnLst/>
              <a:rect l="l" t="t" r="r" b="b"/>
              <a:pathLst>
                <a:path w="3786" h="3773" extrusionOk="0">
                  <a:moveTo>
                    <a:pt x="371" y="1"/>
                  </a:moveTo>
                  <a:cubicBezTo>
                    <a:pt x="279" y="1"/>
                    <a:pt x="186" y="14"/>
                    <a:pt x="107" y="54"/>
                  </a:cubicBezTo>
                  <a:cubicBezTo>
                    <a:pt x="27" y="80"/>
                    <a:pt x="1" y="133"/>
                    <a:pt x="1" y="199"/>
                  </a:cubicBezTo>
                  <a:cubicBezTo>
                    <a:pt x="1" y="279"/>
                    <a:pt x="40" y="318"/>
                    <a:pt x="120" y="332"/>
                  </a:cubicBezTo>
                  <a:cubicBezTo>
                    <a:pt x="199" y="345"/>
                    <a:pt x="318" y="358"/>
                    <a:pt x="477" y="358"/>
                  </a:cubicBezTo>
                  <a:lnTo>
                    <a:pt x="596" y="358"/>
                  </a:lnTo>
                  <a:cubicBezTo>
                    <a:pt x="636" y="371"/>
                    <a:pt x="662" y="371"/>
                    <a:pt x="689" y="385"/>
                  </a:cubicBezTo>
                  <a:cubicBezTo>
                    <a:pt x="715" y="398"/>
                    <a:pt x="729" y="411"/>
                    <a:pt x="755" y="437"/>
                  </a:cubicBezTo>
                  <a:cubicBezTo>
                    <a:pt x="768" y="464"/>
                    <a:pt x="795" y="490"/>
                    <a:pt x="808" y="530"/>
                  </a:cubicBezTo>
                  <a:lnTo>
                    <a:pt x="2012" y="2714"/>
                  </a:lnTo>
                  <a:cubicBezTo>
                    <a:pt x="1959" y="2833"/>
                    <a:pt x="1907" y="2939"/>
                    <a:pt x="1854" y="3032"/>
                  </a:cubicBezTo>
                  <a:cubicBezTo>
                    <a:pt x="1801" y="3124"/>
                    <a:pt x="1748" y="3190"/>
                    <a:pt x="1682" y="3257"/>
                  </a:cubicBezTo>
                  <a:cubicBezTo>
                    <a:pt x="1629" y="3296"/>
                    <a:pt x="1562" y="3349"/>
                    <a:pt x="1496" y="3376"/>
                  </a:cubicBezTo>
                  <a:cubicBezTo>
                    <a:pt x="1430" y="3415"/>
                    <a:pt x="1351" y="3429"/>
                    <a:pt x="1284" y="3429"/>
                  </a:cubicBezTo>
                  <a:cubicBezTo>
                    <a:pt x="1165" y="3429"/>
                    <a:pt x="1073" y="3402"/>
                    <a:pt x="993" y="3349"/>
                  </a:cubicBezTo>
                  <a:cubicBezTo>
                    <a:pt x="914" y="3296"/>
                    <a:pt x="874" y="3230"/>
                    <a:pt x="874" y="3164"/>
                  </a:cubicBezTo>
                  <a:cubicBezTo>
                    <a:pt x="874" y="3137"/>
                    <a:pt x="887" y="3098"/>
                    <a:pt x="901" y="3071"/>
                  </a:cubicBezTo>
                  <a:cubicBezTo>
                    <a:pt x="927" y="3045"/>
                    <a:pt x="954" y="3018"/>
                    <a:pt x="993" y="3018"/>
                  </a:cubicBezTo>
                  <a:cubicBezTo>
                    <a:pt x="1020" y="3018"/>
                    <a:pt x="1033" y="3018"/>
                    <a:pt x="1059" y="3005"/>
                  </a:cubicBezTo>
                  <a:cubicBezTo>
                    <a:pt x="1099" y="3005"/>
                    <a:pt x="1126" y="2992"/>
                    <a:pt x="1139" y="2979"/>
                  </a:cubicBezTo>
                  <a:cubicBezTo>
                    <a:pt x="1165" y="2965"/>
                    <a:pt x="1192" y="2939"/>
                    <a:pt x="1205" y="2912"/>
                  </a:cubicBezTo>
                  <a:cubicBezTo>
                    <a:pt x="1218" y="2899"/>
                    <a:pt x="1232" y="2859"/>
                    <a:pt x="1232" y="2820"/>
                  </a:cubicBezTo>
                  <a:cubicBezTo>
                    <a:pt x="1232" y="2754"/>
                    <a:pt x="1205" y="2701"/>
                    <a:pt x="1152" y="2674"/>
                  </a:cubicBezTo>
                  <a:cubicBezTo>
                    <a:pt x="1112" y="2648"/>
                    <a:pt x="1059" y="2634"/>
                    <a:pt x="1007" y="2634"/>
                  </a:cubicBezTo>
                  <a:cubicBezTo>
                    <a:pt x="954" y="2634"/>
                    <a:pt x="901" y="2634"/>
                    <a:pt x="848" y="2661"/>
                  </a:cubicBezTo>
                  <a:cubicBezTo>
                    <a:pt x="782" y="2687"/>
                    <a:pt x="742" y="2714"/>
                    <a:pt x="689" y="2754"/>
                  </a:cubicBezTo>
                  <a:cubicBezTo>
                    <a:pt x="649" y="2807"/>
                    <a:pt x="623" y="2859"/>
                    <a:pt x="583" y="2926"/>
                  </a:cubicBezTo>
                  <a:cubicBezTo>
                    <a:pt x="570" y="2992"/>
                    <a:pt x="557" y="3071"/>
                    <a:pt x="557" y="3164"/>
                  </a:cubicBezTo>
                  <a:cubicBezTo>
                    <a:pt x="557" y="3257"/>
                    <a:pt x="570" y="3349"/>
                    <a:pt x="609" y="3415"/>
                  </a:cubicBezTo>
                  <a:cubicBezTo>
                    <a:pt x="649" y="3495"/>
                    <a:pt x="689" y="3561"/>
                    <a:pt x="755" y="3614"/>
                  </a:cubicBezTo>
                  <a:cubicBezTo>
                    <a:pt x="821" y="3667"/>
                    <a:pt x="887" y="3707"/>
                    <a:pt x="967" y="3733"/>
                  </a:cubicBezTo>
                  <a:cubicBezTo>
                    <a:pt x="1046" y="3759"/>
                    <a:pt x="1126" y="3773"/>
                    <a:pt x="1218" y="3773"/>
                  </a:cubicBezTo>
                  <a:cubicBezTo>
                    <a:pt x="1377" y="3773"/>
                    <a:pt x="1536" y="3733"/>
                    <a:pt x="1668" y="3667"/>
                  </a:cubicBezTo>
                  <a:cubicBezTo>
                    <a:pt x="1801" y="3614"/>
                    <a:pt x="1920" y="3508"/>
                    <a:pt x="2039" y="3376"/>
                  </a:cubicBezTo>
                  <a:cubicBezTo>
                    <a:pt x="2132" y="3257"/>
                    <a:pt x="2224" y="3111"/>
                    <a:pt x="2304" y="2952"/>
                  </a:cubicBezTo>
                  <a:cubicBezTo>
                    <a:pt x="2383" y="2780"/>
                    <a:pt x="2449" y="2595"/>
                    <a:pt x="2529" y="2370"/>
                  </a:cubicBezTo>
                  <a:lnTo>
                    <a:pt x="3164" y="596"/>
                  </a:lnTo>
                  <a:cubicBezTo>
                    <a:pt x="3190" y="530"/>
                    <a:pt x="3217" y="490"/>
                    <a:pt x="3243" y="477"/>
                  </a:cubicBezTo>
                  <a:cubicBezTo>
                    <a:pt x="3283" y="464"/>
                    <a:pt x="3349" y="451"/>
                    <a:pt x="3442" y="451"/>
                  </a:cubicBezTo>
                  <a:cubicBezTo>
                    <a:pt x="3534" y="451"/>
                    <a:pt x="3601" y="437"/>
                    <a:pt x="3680" y="411"/>
                  </a:cubicBezTo>
                  <a:cubicBezTo>
                    <a:pt x="3746" y="398"/>
                    <a:pt x="3786" y="345"/>
                    <a:pt x="3786" y="279"/>
                  </a:cubicBezTo>
                  <a:cubicBezTo>
                    <a:pt x="3786" y="212"/>
                    <a:pt x="3746" y="160"/>
                    <a:pt x="3680" y="146"/>
                  </a:cubicBezTo>
                  <a:cubicBezTo>
                    <a:pt x="3614" y="120"/>
                    <a:pt x="3534" y="107"/>
                    <a:pt x="3442" y="107"/>
                  </a:cubicBezTo>
                  <a:lnTo>
                    <a:pt x="2409" y="107"/>
                  </a:lnTo>
                  <a:cubicBezTo>
                    <a:pt x="2317" y="107"/>
                    <a:pt x="2251" y="120"/>
                    <a:pt x="2224" y="146"/>
                  </a:cubicBezTo>
                  <a:cubicBezTo>
                    <a:pt x="2198" y="160"/>
                    <a:pt x="2184" y="212"/>
                    <a:pt x="2184" y="279"/>
                  </a:cubicBezTo>
                  <a:cubicBezTo>
                    <a:pt x="2184" y="318"/>
                    <a:pt x="2211" y="358"/>
                    <a:pt x="2251" y="398"/>
                  </a:cubicBezTo>
                  <a:cubicBezTo>
                    <a:pt x="2290" y="437"/>
                    <a:pt x="2370" y="451"/>
                    <a:pt x="2462" y="451"/>
                  </a:cubicBezTo>
                  <a:cubicBezTo>
                    <a:pt x="2568" y="451"/>
                    <a:pt x="2621" y="464"/>
                    <a:pt x="2648" y="477"/>
                  </a:cubicBezTo>
                  <a:cubicBezTo>
                    <a:pt x="2674" y="504"/>
                    <a:pt x="2687" y="517"/>
                    <a:pt x="2687" y="557"/>
                  </a:cubicBezTo>
                  <a:cubicBezTo>
                    <a:pt x="2687" y="623"/>
                    <a:pt x="2674" y="689"/>
                    <a:pt x="2648" y="795"/>
                  </a:cubicBezTo>
                  <a:lnTo>
                    <a:pt x="2184" y="2224"/>
                  </a:lnTo>
                  <a:lnTo>
                    <a:pt x="1324" y="623"/>
                  </a:lnTo>
                  <a:cubicBezTo>
                    <a:pt x="1311" y="583"/>
                    <a:pt x="1298" y="543"/>
                    <a:pt x="1284" y="504"/>
                  </a:cubicBezTo>
                  <a:cubicBezTo>
                    <a:pt x="1271" y="464"/>
                    <a:pt x="1271" y="437"/>
                    <a:pt x="1271" y="424"/>
                  </a:cubicBezTo>
                  <a:cubicBezTo>
                    <a:pt x="1271" y="385"/>
                    <a:pt x="1284" y="358"/>
                    <a:pt x="1298" y="358"/>
                  </a:cubicBezTo>
                  <a:cubicBezTo>
                    <a:pt x="1311" y="345"/>
                    <a:pt x="1324" y="345"/>
                    <a:pt x="1351" y="345"/>
                  </a:cubicBezTo>
                  <a:cubicBezTo>
                    <a:pt x="1430" y="345"/>
                    <a:pt x="1483" y="332"/>
                    <a:pt x="1509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36" y="80"/>
                    <a:pt x="1509" y="54"/>
                  </a:cubicBezTo>
                  <a:cubicBezTo>
                    <a:pt x="1483" y="14"/>
                    <a:pt x="1417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8524868" y="539496"/>
              <a:ext cx="162405" cy="141179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/>
          <p:nvPr/>
        </p:nvSpPr>
        <p:spPr>
          <a:xfrm>
            <a:off x="1839854" y="-160396"/>
            <a:ext cx="5464293" cy="5464293"/>
          </a:xfrm>
          <a:custGeom>
            <a:avLst/>
            <a:gdLst/>
            <a:ahLst/>
            <a:cxnLst/>
            <a:rect l="l" t="t" r="r" b="b"/>
            <a:pathLst>
              <a:path w="79637" h="79637" extrusionOk="0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8"/>
          <p:cNvGrpSpPr/>
          <p:nvPr/>
        </p:nvGrpSpPr>
        <p:grpSpPr>
          <a:xfrm>
            <a:off x="349010" y="395076"/>
            <a:ext cx="8150005" cy="3894261"/>
            <a:chOff x="349010" y="395076"/>
            <a:chExt cx="8150005" cy="3894261"/>
          </a:xfrm>
        </p:grpSpPr>
        <p:sp>
          <p:nvSpPr>
            <p:cNvPr id="121" name="Google Shape;121;p8"/>
            <p:cNvSpPr/>
            <p:nvPr/>
          </p:nvSpPr>
          <p:spPr>
            <a:xfrm>
              <a:off x="1313168" y="684333"/>
              <a:ext cx="162405" cy="141179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8"/>
            <p:cNvGrpSpPr/>
            <p:nvPr/>
          </p:nvGrpSpPr>
          <p:grpSpPr>
            <a:xfrm>
              <a:off x="7455302" y="3984540"/>
              <a:ext cx="675314" cy="304797"/>
              <a:chOff x="4763863" y="259761"/>
              <a:chExt cx="766705" cy="346045"/>
            </a:xfrm>
          </p:grpSpPr>
          <p:sp>
            <p:nvSpPr>
              <p:cNvPr id="123" name="Google Shape;123;p8"/>
              <p:cNvSpPr/>
              <p:nvPr/>
            </p:nvSpPr>
            <p:spPr>
              <a:xfrm>
                <a:off x="4763863" y="392187"/>
                <a:ext cx="184436" cy="160946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912" extrusionOk="0">
                    <a:moveTo>
                      <a:pt x="477" y="0"/>
                    </a:moveTo>
                    <a:cubicBezTo>
                      <a:pt x="279" y="0"/>
                      <a:pt x="147" y="13"/>
                      <a:pt x="94" y="40"/>
                    </a:cubicBezTo>
                    <a:cubicBezTo>
                      <a:pt x="27" y="66"/>
                      <a:pt x="1" y="106"/>
                      <a:pt x="1" y="172"/>
                    </a:cubicBezTo>
                    <a:cubicBezTo>
                      <a:pt x="1" y="238"/>
                      <a:pt x="27" y="291"/>
                      <a:pt x="80" y="304"/>
                    </a:cubicBezTo>
                    <a:cubicBezTo>
                      <a:pt x="147" y="331"/>
                      <a:pt x="239" y="344"/>
                      <a:pt x="358" y="344"/>
                    </a:cubicBezTo>
                    <a:cubicBezTo>
                      <a:pt x="451" y="357"/>
                      <a:pt x="517" y="371"/>
                      <a:pt x="570" y="397"/>
                    </a:cubicBezTo>
                    <a:cubicBezTo>
                      <a:pt x="610" y="424"/>
                      <a:pt x="676" y="477"/>
                      <a:pt x="742" y="569"/>
                    </a:cubicBezTo>
                    <a:lnTo>
                      <a:pt x="1364" y="1456"/>
                    </a:lnTo>
                    <a:lnTo>
                      <a:pt x="1272" y="1575"/>
                    </a:lnTo>
                    <a:lnTo>
                      <a:pt x="1179" y="1707"/>
                    </a:lnTo>
                    <a:lnTo>
                      <a:pt x="1033" y="1906"/>
                    </a:lnTo>
                    <a:cubicBezTo>
                      <a:pt x="967" y="1972"/>
                      <a:pt x="888" y="2091"/>
                      <a:pt x="782" y="2237"/>
                    </a:cubicBezTo>
                    <a:cubicBezTo>
                      <a:pt x="742" y="2276"/>
                      <a:pt x="702" y="2303"/>
                      <a:pt x="663" y="2329"/>
                    </a:cubicBezTo>
                    <a:cubicBezTo>
                      <a:pt x="623" y="2343"/>
                      <a:pt x="570" y="2356"/>
                      <a:pt x="517" y="2369"/>
                    </a:cubicBezTo>
                    <a:cubicBezTo>
                      <a:pt x="424" y="2382"/>
                      <a:pt x="345" y="2396"/>
                      <a:pt x="266" y="2422"/>
                    </a:cubicBezTo>
                    <a:cubicBezTo>
                      <a:pt x="186" y="2435"/>
                      <a:pt x="133" y="2488"/>
                      <a:pt x="133" y="2554"/>
                    </a:cubicBezTo>
                    <a:cubicBezTo>
                      <a:pt x="133" y="2594"/>
                      <a:pt x="147" y="2634"/>
                      <a:pt x="160" y="2647"/>
                    </a:cubicBezTo>
                    <a:cubicBezTo>
                      <a:pt x="186" y="2674"/>
                      <a:pt x="213" y="2687"/>
                      <a:pt x="226" y="2700"/>
                    </a:cubicBezTo>
                    <a:cubicBezTo>
                      <a:pt x="266" y="2713"/>
                      <a:pt x="292" y="2726"/>
                      <a:pt x="319" y="2726"/>
                    </a:cubicBezTo>
                    <a:lnTo>
                      <a:pt x="1099" y="2726"/>
                    </a:lnTo>
                    <a:cubicBezTo>
                      <a:pt x="1139" y="2726"/>
                      <a:pt x="1166" y="2726"/>
                      <a:pt x="1205" y="2740"/>
                    </a:cubicBezTo>
                    <a:lnTo>
                      <a:pt x="1338" y="2740"/>
                    </a:lnTo>
                    <a:cubicBezTo>
                      <a:pt x="1391" y="2740"/>
                      <a:pt x="1444" y="2726"/>
                      <a:pt x="1510" y="2713"/>
                    </a:cubicBezTo>
                    <a:cubicBezTo>
                      <a:pt x="1563" y="2687"/>
                      <a:pt x="1602" y="2647"/>
                      <a:pt x="1602" y="2568"/>
                    </a:cubicBezTo>
                    <a:cubicBezTo>
                      <a:pt x="1602" y="2541"/>
                      <a:pt x="1576" y="2515"/>
                      <a:pt x="1549" y="2475"/>
                    </a:cubicBezTo>
                    <a:cubicBezTo>
                      <a:pt x="1510" y="2435"/>
                      <a:pt x="1430" y="2409"/>
                      <a:pt x="1311" y="2409"/>
                    </a:cubicBezTo>
                    <a:cubicBezTo>
                      <a:pt x="1258" y="2409"/>
                      <a:pt x="1219" y="2409"/>
                      <a:pt x="1205" y="2396"/>
                    </a:cubicBezTo>
                    <a:cubicBezTo>
                      <a:pt x="1205" y="2382"/>
                      <a:pt x="1192" y="2369"/>
                      <a:pt x="1192" y="2356"/>
                    </a:cubicBezTo>
                    <a:cubicBezTo>
                      <a:pt x="1192" y="2329"/>
                      <a:pt x="1205" y="2303"/>
                      <a:pt x="1245" y="2263"/>
                    </a:cubicBezTo>
                    <a:cubicBezTo>
                      <a:pt x="1272" y="2210"/>
                      <a:pt x="1298" y="2184"/>
                      <a:pt x="1324" y="2157"/>
                    </a:cubicBezTo>
                    <a:cubicBezTo>
                      <a:pt x="1364" y="2091"/>
                      <a:pt x="1404" y="2038"/>
                      <a:pt x="1444" y="1985"/>
                    </a:cubicBezTo>
                    <a:cubicBezTo>
                      <a:pt x="1483" y="1932"/>
                      <a:pt x="1536" y="1866"/>
                      <a:pt x="1602" y="1774"/>
                    </a:cubicBezTo>
                    <a:cubicBezTo>
                      <a:pt x="1655" y="1840"/>
                      <a:pt x="1708" y="1919"/>
                      <a:pt x="1761" y="1999"/>
                    </a:cubicBezTo>
                    <a:cubicBezTo>
                      <a:pt x="1827" y="2065"/>
                      <a:pt x="1867" y="2131"/>
                      <a:pt x="1920" y="2197"/>
                    </a:cubicBezTo>
                    <a:cubicBezTo>
                      <a:pt x="1960" y="2263"/>
                      <a:pt x="1999" y="2329"/>
                      <a:pt x="2026" y="2382"/>
                    </a:cubicBezTo>
                    <a:cubicBezTo>
                      <a:pt x="2066" y="2435"/>
                      <a:pt x="2079" y="2462"/>
                      <a:pt x="2079" y="2475"/>
                    </a:cubicBezTo>
                    <a:cubicBezTo>
                      <a:pt x="2079" y="2515"/>
                      <a:pt x="2066" y="2541"/>
                      <a:pt x="2052" y="2554"/>
                    </a:cubicBezTo>
                    <a:lnTo>
                      <a:pt x="1973" y="2568"/>
                    </a:lnTo>
                    <a:cubicBezTo>
                      <a:pt x="1933" y="2581"/>
                      <a:pt x="1907" y="2594"/>
                      <a:pt x="1894" y="2634"/>
                    </a:cubicBezTo>
                    <a:cubicBezTo>
                      <a:pt x="1880" y="2674"/>
                      <a:pt x="1880" y="2700"/>
                      <a:pt x="1880" y="2726"/>
                    </a:cubicBezTo>
                    <a:cubicBezTo>
                      <a:pt x="1880" y="2753"/>
                      <a:pt x="1894" y="2793"/>
                      <a:pt x="1933" y="2832"/>
                    </a:cubicBezTo>
                    <a:cubicBezTo>
                      <a:pt x="1986" y="2885"/>
                      <a:pt x="2052" y="2912"/>
                      <a:pt x="2158" y="2912"/>
                    </a:cubicBezTo>
                    <a:cubicBezTo>
                      <a:pt x="2238" y="2912"/>
                      <a:pt x="2304" y="2899"/>
                      <a:pt x="2357" y="2899"/>
                    </a:cubicBezTo>
                    <a:lnTo>
                      <a:pt x="2807" y="2899"/>
                    </a:lnTo>
                    <a:cubicBezTo>
                      <a:pt x="2873" y="2899"/>
                      <a:pt x="2966" y="2912"/>
                      <a:pt x="3072" y="2912"/>
                    </a:cubicBezTo>
                    <a:cubicBezTo>
                      <a:pt x="3124" y="2912"/>
                      <a:pt x="3191" y="2899"/>
                      <a:pt x="3244" y="2885"/>
                    </a:cubicBezTo>
                    <a:cubicBezTo>
                      <a:pt x="3297" y="2872"/>
                      <a:pt x="3336" y="2819"/>
                      <a:pt x="3336" y="2740"/>
                    </a:cubicBezTo>
                    <a:cubicBezTo>
                      <a:pt x="3336" y="2687"/>
                      <a:pt x="3310" y="2660"/>
                      <a:pt x="3257" y="2634"/>
                    </a:cubicBezTo>
                    <a:cubicBezTo>
                      <a:pt x="3217" y="2607"/>
                      <a:pt x="3151" y="2594"/>
                      <a:pt x="3085" y="2594"/>
                    </a:cubicBezTo>
                    <a:cubicBezTo>
                      <a:pt x="3019" y="2581"/>
                      <a:pt x="2952" y="2581"/>
                      <a:pt x="2899" y="2581"/>
                    </a:cubicBezTo>
                    <a:cubicBezTo>
                      <a:pt x="2847" y="2568"/>
                      <a:pt x="2794" y="2554"/>
                      <a:pt x="2727" y="2541"/>
                    </a:cubicBezTo>
                    <a:cubicBezTo>
                      <a:pt x="2701" y="2528"/>
                      <a:pt x="2674" y="2515"/>
                      <a:pt x="2635" y="2475"/>
                    </a:cubicBezTo>
                    <a:cubicBezTo>
                      <a:pt x="2595" y="2449"/>
                      <a:pt x="2555" y="2396"/>
                      <a:pt x="2489" y="2316"/>
                    </a:cubicBezTo>
                    <a:cubicBezTo>
                      <a:pt x="2423" y="2237"/>
                      <a:pt x="2330" y="2131"/>
                      <a:pt x="2238" y="1999"/>
                    </a:cubicBezTo>
                    <a:cubicBezTo>
                      <a:pt x="2132" y="1853"/>
                      <a:pt x="1999" y="1668"/>
                      <a:pt x="1841" y="1443"/>
                    </a:cubicBezTo>
                    <a:cubicBezTo>
                      <a:pt x="1920" y="1324"/>
                      <a:pt x="1999" y="1218"/>
                      <a:pt x="2066" y="1112"/>
                    </a:cubicBezTo>
                    <a:cubicBezTo>
                      <a:pt x="2145" y="993"/>
                      <a:pt x="2224" y="887"/>
                      <a:pt x="2330" y="768"/>
                    </a:cubicBezTo>
                    <a:cubicBezTo>
                      <a:pt x="2397" y="675"/>
                      <a:pt x="2476" y="622"/>
                      <a:pt x="2542" y="609"/>
                    </a:cubicBezTo>
                    <a:cubicBezTo>
                      <a:pt x="2582" y="582"/>
                      <a:pt x="2661" y="569"/>
                      <a:pt x="2754" y="569"/>
                    </a:cubicBezTo>
                    <a:cubicBezTo>
                      <a:pt x="2860" y="556"/>
                      <a:pt x="2992" y="556"/>
                      <a:pt x="3177" y="556"/>
                    </a:cubicBezTo>
                    <a:cubicBezTo>
                      <a:pt x="3217" y="556"/>
                      <a:pt x="3244" y="543"/>
                      <a:pt x="3270" y="516"/>
                    </a:cubicBezTo>
                    <a:cubicBezTo>
                      <a:pt x="3297" y="477"/>
                      <a:pt x="3310" y="437"/>
                      <a:pt x="3310" y="424"/>
                    </a:cubicBezTo>
                    <a:cubicBezTo>
                      <a:pt x="3310" y="291"/>
                      <a:pt x="3257" y="225"/>
                      <a:pt x="3164" y="225"/>
                    </a:cubicBezTo>
                    <a:lnTo>
                      <a:pt x="2026" y="225"/>
                    </a:lnTo>
                    <a:cubicBezTo>
                      <a:pt x="1947" y="225"/>
                      <a:pt x="1880" y="238"/>
                      <a:pt x="1827" y="265"/>
                    </a:cubicBezTo>
                    <a:cubicBezTo>
                      <a:pt x="1788" y="291"/>
                      <a:pt x="1761" y="331"/>
                      <a:pt x="1761" y="410"/>
                    </a:cubicBezTo>
                    <a:cubicBezTo>
                      <a:pt x="1761" y="450"/>
                      <a:pt x="1774" y="490"/>
                      <a:pt x="1801" y="516"/>
                    </a:cubicBezTo>
                    <a:cubicBezTo>
                      <a:pt x="1841" y="529"/>
                      <a:pt x="1867" y="543"/>
                      <a:pt x="1880" y="556"/>
                    </a:cubicBezTo>
                    <a:cubicBezTo>
                      <a:pt x="1907" y="569"/>
                      <a:pt x="1920" y="582"/>
                      <a:pt x="1920" y="596"/>
                    </a:cubicBezTo>
                    <a:cubicBezTo>
                      <a:pt x="1920" y="609"/>
                      <a:pt x="1907" y="649"/>
                      <a:pt x="1867" y="702"/>
                    </a:cubicBezTo>
                    <a:cubicBezTo>
                      <a:pt x="1841" y="754"/>
                      <a:pt x="1801" y="821"/>
                      <a:pt x="1748" y="900"/>
                    </a:cubicBezTo>
                    <a:lnTo>
                      <a:pt x="1602" y="1125"/>
                    </a:lnTo>
                    <a:cubicBezTo>
                      <a:pt x="1536" y="1032"/>
                      <a:pt x="1470" y="953"/>
                      <a:pt x="1417" y="874"/>
                    </a:cubicBezTo>
                    <a:cubicBezTo>
                      <a:pt x="1364" y="794"/>
                      <a:pt x="1311" y="715"/>
                      <a:pt x="1272" y="662"/>
                    </a:cubicBezTo>
                    <a:cubicBezTo>
                      <a:pt x="1232" y="596"/>
                      <a:pt x="1192" y="543"/>
                      <a:pt x="1166" y="503"/>
                    </a:cubicBezTo>
                    <a:cubicBezTo>
                      <a:pt x="1152" y="463"/>
                      <a:pt x="1139" y="437"/>
                      <a:pt x="1139" y="424"/>
                    </a:cubicBezTo>
                    <a:cubicBezTo>
                      <a:pt x="1139" y="384"/>
                      <a:pt x="1152" y="371"/>
                      <a:pt x="1179" y="371"/>
                    </a:cubicBezTo>
                    <a:cubicBezTo>
                      <a:pt x="1219" y="371"/>
                      <a:pt x="1272" y="357"/>
                      <a:pt x="1324" y="357"/>
                    </a:cubicBezTo>
                    <a:cubicBezTo>
                      <a:pt x="1391" y="357"/>
                      <a:pt x="1444" y="344"/>
                      <a:pt x="1470" y="304"/>
                    </a:cubicBezTo>
                    <a:cubicBezTo>
                      <a:pt x="1510" y="265"/>
                      <a:pt x="1523" y="238"/>
                      <a:pt x="1523" y="199"/>
                    </a:cubicBezTo>
                    <a:cubicBezTo>
                      <a:pt x="1523" y="172"/>
                      <a:pt x="1523" y="146"/>
                      <a:pt x="1523" y="132"/>
                    </a:cubicBezTo>
                    <a:cubicBezTo>
                      <a:pt x="1523" y="106"/>
                      <a:pt x="1510" y="79"/>
                      <a:pt x="1483" y="66"/>
                    </a:cubicBezTo>
                    <a:cubicBezTo>
                      <a:pt x="1457" y="40"/>
                      <a:pt x="1430" y="27"/>
                      <a:pt x="1377" y="13"/>
                    </a:cubicBezTo>
                    <a:cubicBezTo>
                      <a:pt x="1338" y="0"/>
                      <a:pt x="1272" y="0"/>
                      <a:pt x="1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4962835" y="259761"/>
                <a:ext cx="166860" cy="28972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5242" extrusionOk="0">
                    <a:moveTo>
                      <a:pt x="2873" y="0"/>
                    </a:moveTo>
                    <a:cubicBezTo>
                      <a:pt x="2767" y="0"/>
                      <a:pt x="2688" y="27"/>
                      <a:pt x="2635" y="80"/>
                    </a:cubicBezTo>
                    <a:cubicBezTo>
                      <a:pt x="2595" y="133"/>
                      <a:pt x="2529" y="225"/>
                      <a:pt x="2476" y="358"/>
                    </a:cubicBezTo>
                    <a:cubicBezTo>
                      <a:pt x="2383" y="530"/>
                      <a:pt x="2317" y="675"/>
                      <a:pt x="2264" y="781"/>
                    </a:cubicBezTo>
                    <a:lnTo>
                      <a:pt x="2119" y="1073"/>
                    </a:lnTo>
                    <a:cubicBezTo>
                      <a:pt x="2079" y="1152"/>
                      <a:pt x="2052" y="1231"/>
                      <a:pt x="2013" y="1298"/>
                    </a:cubicBezTo>
                    <a:cubicBezTo>
                      <a:pt x="1973" y="1377"/>
                      <a:pt x="1933" y="1456"/>
                      <a:pt x="1880" y="1562"/>
                    </a:cubicBezTo>
                    <a:cubicBezTo>
                      <a:pt x="1827" y="1668"/>
                      <a:pt x="1761" y="1787"/>
                      <a:pt x="1682" y="1946"/>
                    </a:cubicBezTo>
                    <a:cubicBezTo>
                      <a:pt x="1589" y="2092"/>
                      <a:pt x="1483" y="2277"/>
                      <a:pt x="1364" y="2515"/>
                    </a:cubicBezTo>
                    <a:cubicBezTo>
                      <a:pt x="1258" y="2700"/>
                      <a:pt x="1179" y="2846"/>
                      <a:pt x="1126" y="2952"/>
                    </a:cubicBezTo>
                    <a:cubicBezTo>
                      <a:pt x="1060" y="3058"/>
                      <a:pt x="1007" y="3150"/>
                      <a:pt x="967" y="3217"/>
                    </a:cubicBezTo>
                    <a:cubicBezTo>
                      <a:pt x="941" y="3283"/>
                      <a:pt x="901" y="3323"/>
                      <a:pt x="874" y="3362"/>
                    </a:cubicBezTo>
                    <a:cubicBezTo>
                      <a:pt x="861" y="3402"/>
                      <a:pt x="835" y="3442"/>
                      <a:pt x="808" y="3481"/>
                    </a:cubicBezTo>
                    <a:cubicBezTo>
                      <a:pt x="782" y="3521"/>
                      <a:pt x="755" y="3574"/>
                      <a:pt x="716" y="3640"/>
                    </a:cubicBezTo>
                    <a:cubicBezTo>
                      <a:pt x="689" y="3693"/>
                      <a:pt x="636" y="3786"/>
                      <a:pt x="583" y="3892"/>
                    </a:cubicBezTo>
                    <a:cubicBezTo>
                      <a:pt x="530" y="4011"/>
                      <a:pt x="451" y="4156"/>
                      <a:pt x="358" y="4328"/>
                    </a:cubicBezTo>
                    <a:cubicBezTo>
                      <a:pt x="266" y="4514"/>
                      <a:pt x="160" y="4739"/>
                      <a:pt x="14" y="5017"/>
                    </a:cubicBezTo>
                    <a:cubicBezTo>
                      <a:pt x="1" y="5030"/>
                      <a:pt x="1" y="5043"/>
                      <a:pt x="1" y="5070"/>
                    </a:cubicBezTo>
                    <a:cubicBezTo>
                      <a:pt x="1" y="5122"/>
                      <a:pt x="27" y="5162"/>
                      <a:pt x="54" y="5189"/>
                    </a:cubicBezTo>
                    <a:cubicBezTo>
                      <a:pt x="94" y="5228"/>
                      <a:pt x="133" y="5242"/>
                      <a:pt x="173" y="5242"/>
                    </a:cubicBezTo>
                    <a:cubicBezTo>
                      <a:pt x="239" y="5242"/>
                      <a:pt x="279" y="5228"/>
                      <a:pt x="332" y="5202"/>
                    </a:cubicBezTo>
                    <a:cubicBezTo>
                      <a:pt x="385" y="5175"/>
                      <a:pt x="411" y="5149"/>
                      <a:pt x="438" y="5096"/>
                    </a:cubicBezTo>
                    <a:lnTo>
                      <a:pt x="2939" y="384"/>
                    </a:lnTo>
                    <a:cubicBezTo>
                      <a:pt x="2952" y="358"/>
                      <a:pt x="2966" y="318"/>
                      <a:pt x="2992" y="265"/>
                    </a:cubicBezTo>
                    <a:cubicBezTo>
                      <a:pt x="3005" y="225"/>
                      <a:pt x="3019" y="186"/>
                      <a:pt x="3019" y="146"/>
                    </a:cubicBezTo>
                    <a:cubicBezTo>
                      <a:pt x="3019" y="120"/>
                      <a:pt x="3019" y="93"/>
                      <a:pt x="2992" y="53"/>
                    </a:cubicBezTo>
                    <a:cubicBezTo>
                      <a:pt x="2979" y="14"/>
                      <a:pt x="2939" y="0"/>
                      <a:pt x="2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5141357" y="259761"/>
                <a:ext cx="177085" cy="287515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5202" extrusionOk="0">
                    <a:moveTo>
                      <a:pt x="1668" y="0"/>
                    </a:moveTo>
                    <a:cubicBezTo>
                      <a:pt x="1417" y="0"/>
                      <a:pt x="1192" y="53"/>
                      <a:pt x="993" y="159"/>
                    </a:cubicBezTo>
                    <a:cubicBezTo>
                      <a:pt x="808" y="252"/>
                      <a:pt x="636" y="371"/>
                      <a:pt x="503" y="517"/>
                    </a:cubicBezTo>
                    <a:cubicBezTo>
                      <a:pt x="371" y="662"/>
                      <a:pt x="278" y="808"/>
                      <a:pt x="199" y="953"/>
                    </a:cubicBezTo>
                    <a:cubicBezTo>
                      <a:pt x="133" y="1099"/>
                      <a:pt x="106" y="1231"/>
                      <a:pt x="106" y="1324"/>
                    </a:cubicBezTo>
                    <a:cubicBezTo>
                      <a:pt x="106" y="1337"/>
                      <a:pt x="106" y="1377"/>
                      <a:pt x="106" y="1417"/>
                    </a:cubicBezTo>
                    <a:cubicBezTo>
                      <a:pt x="119" y="1456"/>
                      <a:pt x="133" y="1496"/>
                      <a:pt x="146" y="1549"/>
                    </a:cubicBezTo>
                    <a:cubicBezTo>
                      <a:pt x="159" y="1589"/>
                      <a:pt x="199" y="1615"/>
                      <a:pt x="225" y="1655"/>
                    </a:cubicBezTo>
                    <a:cubicBezTo>
                      <a:pt x="265" y="1681"/>
                      <a:pt x="318" y="1708"/>
                      <a:pt x="384" y="1708"/>
                    </a:cubicBezTo>
                    <a:cubicBezTo>
                      <a:pt x="503" y="1708"/>
                      <a:pt x="583" y="1681"/>
                      <a:pt x="649" y="1628"/>
                    </a:cubicBezTo>
                    <a:cubicBezTo>
                      <a:pt x="702" y="1575"/>
                      <a:pt x="742" y="1496"/>
                      <a:pt x="742" y="1417"/>
                    </a:cubicBezTo>
                    <a:cubicBezTo>
                      <a:pt x="742" y="1377"/>
                      <a:pt x="728" y="1350"/>
                      <a:pt x="715" y="1324"/>
                    </a:cubicBezTo>
                    <a:cubicBezTo>
                      <a:pt x="702" y="1298"/>
                      <a:pt x="689" y="1271"/>
                      <a:pt x="662" y="1245"/>
                    </a:cubicBezTo>
                    <a:lnTo>
                      <a:pt x="609" y="1178"/>
                    </a:lnTo>
                    <a:cubicBezTo>
                      <a:pt x="596" y="1165"/>
                      <a:pt x="596" y="1139"/>
                      <a:pt x="596" y="1099"/>
                    </a:cubicBezTo>
                    <a:cubicBezTo>
                      <a:pt x="596" y="1073"/>
                      <a:pt x="622" y="1020"/>
                      <a:pt x="662" y="940"/>
                    </a:cubicBezTo>
                    <a:cubicBezTo>
                      <a:pt x="715" y="861"/>
                      <a:pt x="781" y="768"/>
                      <a:pt x="861" y="689"/>
                    </a:cubicBezTo>
                    <a:cubicBezTo>
                      <a:pt x="953" y="609"/>
                      <a:pt x="1059" y="530"/>
                      <a:pt x="1178" y="477"/>
                    </a:cubicBezTo>
                    <a:cubicBezTo>
                      <a:pt x="1297" y="411"/>
                      <a:pt x="1443" y="371"/>
                      <a:pt x="1602" y="371"/>
                    </a:cubicBezTo>
                    <a:cubicBezTo>
                      <a:pt x="1761" y="371"/>
                      <a:pt x="1893" y="411"/>
                      <a:pt x="2012" y="464"/>
                    </a:cubicBezTo>
                    <a:cubicBezTo>
                      <a:pt x="2118" y="517"/>
                      <a:pt x="2211" y="583"/>
                      <a:pt x="2277" y="675"/>
                    </a:cubicBezTo>
                    <a:cubicBezTo>
                      <a:pt x="2343" y="755"/>
                      <a:pt x="2396" y="848"/>
                      <a:pt x="2422" y="953"/>
                    </a:cubicBezTo>
                    <a:cubicBezTo>
                      <a:pt x="2462" y="1059"/>
                      <a:pt x="2475" y="1152"/>
                      <a:pt x="2475" y="1258"/>
                    </a:cubicBezTo>
                    <a:cubicBezTo>
                      <a:pt x="2475" y="1456"/>
                      <a:pt x="2436" y="1668"/>
                      <a:pt x="2356" y="1906"/>
                    </a:cubicBezTo>
                    <a:cubicBezTo>
                      <a:pt x="2290" y="2131"/>
                      <a:pt x="2184" y="2356"/>
                      <a:pt x="2052" y="2595"/>
                    </a:cubicBezTo>
                    <a:cubicBezTo>
                      <a:pt x="1933" y="2820"/>
                      <a:pt x="1787" y="3058"/>
                      <a:pt x="1628" y="3283"/>
                    </a:cubicBezTo>
                    <a:cubicBezTo>
                      <a:pt x="1469" y="3508"/>
                      <a:pt x="1297" y="3720"/>
                      <a:pt x="1112" y="3931"/>
                    </a:cubicBezTo>
                    <a:cubicBezTo>
                      <a:pt x="940" y="4117"/>
                      <a:pt x="768" y="4302"/>
                      <a:pt x="596" y="4474"/>
                    </a:cubicBezTo>
                    <a:cubicBezTo>
                      <a:pt x="424" y="4633"/>
                      <a:pt x="265" y="4778"/>
                      <a:pt x="119" y="4884"/>
                    </a:cubicBezTo>
                    <a:cubicBezTo>
                      <a:pt x="93" y="4911"/>
                      <a:pt x="67" y="4937"/>
                      <a:pt x="27" y="4964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70"/>
                      <a:pt x="14" y="5109"/>
                      <a:pt x="27" y="5136"/>
                    </a:cubicBezTo>
                    <a:cubicBezTo>
                      <a:pt x="67" y="5175"/>
                      <a:pt x="106" y="5202"/>
                      <a:pt x="172" y="5202"/>
                    </a:cubicBezTo>
                    <a:cubicBezTo>
                      <a:pt x="225" y="5202"/>
                      <a:pt x="292" y="5189"/>
                      <a:pt x="331" y="5162"/>
                    </a:cubicBezTo>
                    <a:cubicBezTo>
                      <a:pt x="384" y="5149"/>
                      <a:pt x="411" y="5136"/>
                      <a:pt x="437" y="5109"/>
                    </a:cubicBezTo>
                    <a:lnTo>
                      <a:pt x="1112" y="5109"/>
                    </a:lnTo>
                    <a:cubicBezTo>
                      <a:pt x="1244" y="5109"/>
                      <a:pt x="1377" y="5109"/>
                      <a:pt x="1509" y="5122"/>
                    </a:cubicBezTo>
                    <a:lnTo>
                      <a:pt x="1880" y="5122"/>
                    </a:lnTo>
                    <a:cubicBezTo>
                      <a:pt x="2012" y="5122"/>
                      <a:pt x="2131" y="5122"/>
                      <a:pt x="2264" y="5136"/>
                    </a:cubicBezTo>
                    <a:lnTo>
                      <a:pt x="2674" y="5136"/>
                    </a:lnTo>
                    <a:cubicBezTo>
                      <a:pt x="2687" y="5136"/>
                      <a:pt x="2714" y="5122"/>
                      <a:pt x="2753" y="5096"/>
                    </a:cubicBezTo>
                    <a:cubicBezTo>
                      <a:pt x="2793" y="5083"/>
                      <a:pt x="2833" y="5043"/>
                      <a:pt x="2859" y="4990"/>
                    </a:cubicBezTo>
                    <a:cubicBezTo>
                      <a:pt x="2965" y="4792"/>
                      <a:pt x="3058" y="4646"/>
                      <a:pt x="3111" y="4553"/>
                    </a:cubicBezTo>
                    <a:cubicBezTo>
                      <a:pt x="3177" y="4461"/>
                      <a:pt x="3203" y="4395"/>
                      <a:pt x="3203" y="4355"/>
                    </a:cubicBezTo>
                    <a:cubicBezTo>
                      <a:pt x="3203" y="4302"/>
                      <a:pt x="3190" y="4275"/>
                      <a:pt x="3137" y="4249"/>
                    </a:cubicBezTo>
                    <a:cubicBezTo>
                      <a:pt x="3111" y="4236"/>
                      <a:pt x="3071" y="4222"/>
                      <a:pt x="3018" y="4222"/>
                    </a:cubicBezTo>
                    <a:cubicBezTo>
                      <a:pt x="2965" y="4222"/>
                      <a:pt x="2925" y="4236"/>
                      <a:pt x="2886" y="4275"/>
                    </a:cubicBezTo>
                    <a:cubicBezTo>
                      <a:pt x="2859" y="4302"/>
                      <a:pt x="2833" y="4328"/>
                      <a:pt x="2819" y="4368"/>
                    </a:cubicBezTo>
                    <a:lnTo>
                      <a:pt x="2647" y="4620"/>
                    </a:lnTo>
                    <a:cubicBezTo>
                      <a:pt x="2621" y="4672"/>
                      <a:pt x="2594" y="4699"/>
                      <a:pt x="2568" y="4712"/>
                    </a:cubicBezTo>
                    <a:cubicBezTo>
                      <a:pt x="2542" y="4725"/>
                      <a:pt x="2515" y="4739"/>
                      <a:pt x="2489" y="4739"/>
                    </a:cubicBezTo>
                    <a:lnTo>
                      <a:pt x="1800" y="4739"/>
                    </a:lnTo>
                    <a:cubicBezTo>
                      <a:pt x="1628" y="4725"/>
                      <a:pt x="1456" y="4725"/>
                      <a:pt x="1271" y="4725"/>
                    </a:cubicBezTo>
                    <a:cubicBezTo>
                      <a:pt x="1099" y="4725"/>
                      <a:pt x="940" y="4712"/>
                      <a:pt x="821" y="4712"/>
                    </a:cubicBezTo>
                    <a:cubicBezTo>
                      <a:pt x="940" y="4593"/>
                      <a:pt x="1072" y="4461"/>
                      <a:pt x="1218" y="4302"/>
                    </a:cubicBezTo>
                    <a:cubicBezTo>
                      <a:pt x="1377" y="4143"/>
                      <a:pt x="1536" y="3971"/>
                      <a:pt x="1681" y="3786"/>
                    </a:cubicBezTo>
                    <a:cubicBezTo>
                      <a:pt x="1840" y="3600"/>
                      <a:pt x="1999" y="3402"/>
                      <a:pt x="2144" y="3203"/>
                    </a:cubicBezTo>
                    <a:cubicBezTo>
                      <a:pt x="2290" y="2992"/>
                      <a:pt x="2436" y="2780"/>
                      <a:pt x="2542" y="2555"/>
                    </a:cubicBezTo>
                    <a:cubicBezTo>
                      <a:pt x="2661" y="2343"/>
                      <a:pt x="2753" y="2131"/>
                      <a:pt x="2833" y="1906"/>
                    </a:cubicBezTo>
                    <a:cubicBezTo>
                      <a:pt x="2899" y="1681"/>
                      <a:pt x="2939" y="1470"/>
                      <a:pt x="2939" y="1271"/>
                    </a:cubicBezTo>
                    <a:cubicBezTo>
                      <a:pt x="2939" y="1086"/>
                      <a:pt x="2912" y="927"/>
                      <a:pt x="2872" y="781"/>
                    </a:cubicBezTo>
                    <a:cubicBezTo>
                      <a:pt x="2833" y="623"/>
                      <a:pt x="2753" y="490"/>
                      <a:pt x="2647" y="371"/>
                    </a:cubicBezTo>
                    <a:cubicBezTo>
                      <a:pt x="2542" y="265"/>
                      <a:pt x="2409" y="173"/>
                      <a:pt x="2250" y="106"/>
                    </a:cubicBezTo>
                    <a:cubicBezTo>
                      <a:pt x="2092" y="40"/>
                      <a:pt x="1893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>
                <a:off x="5320598" y="397272"/>
                <a:ext cx="209971" cy="208534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773" extrusionOk="0">
                    <a:moveTo>
                      <a:pt x="384" y="1"/>
                    </a:moveTo>
                    <a:cubicBezTo>
                      <a:pt x="278" y="1"/>
                      <a:pt x="199" y="14"/>
                      <a:pt x="119" y="54"/>
                    </a:cubicBezTo>
                    <a:cubicBezTo>
                      <a:pt x="40" y="80"/>
                      <a:pt x="0" y="133"/>
                      <a:pt x="0" y="199"/>
                    </a:cubicBezTo>
                    <a:cubicBezTo>
                      <a:pt x="0" y="279"/>
                      <a:pt x="53" y="318"/>
                      <a:pt x="132" y="332"/>
                    </a:cubicBezTo>
                    <a:cubicBezTo>
                      <a:pt x="212" y="345"/>
                      <a:pt x="331" y="358"/>
                      <a:pt x="490" y="358"/>
                    </a:cubicBezTo>
                    <a:lnTo>
                      <a:pt x="609" y="358"/>
                    </a:lnTo>
                    <a:cubicBezTo>
                      <a:pt x="649" y="371"/>
                      <a:pt x="675" y="371"/>
                      <a:pt x="701" y="385"/>
                    </a:cubicBezTo>
                    <a:cubicBezTo>
                      <a:pt x="728" y="398"/>
                      <a:pt x="741" y="411"/>
                      <a:pt x="754" y="437"/>
                    </a:cubicBezTo>
                    <a:cubicBezTo>
                      <a:pt x="781" y="464"/>
                      <a:pt x="794" y="490"/>
                      <a:pt x="821" y="530"/>
                    </a:cubicBezTo>
                    <a:lnTo>
                      <a:pt x="2025" y="2714"/>
                    </a:lnTo>
                    <a:cubicBezTo>
                      <a:pt x="1972" y="2833"/>
                      <a:pt x="1919" y="2939"/>
                      <a:pt x="1866" y="3032"/>
                    </a:cubicBezTo>
                    <a:cubicBezTo>
                      <a:pt x="1813" y="3124"/>
                      <a:pt x="1760" y="3190"/>
                      <a:pt x="1694" y="3257"/>
                    </a:cubicBezTo>
                    <a:cubicBezTo>
                      <a:pt x="1641" y="3296"/>
                      <a:pt x="1575" y="3349"/>
                      <a:pt x="1509" y="3376"/>
                    </a:cubicBezTo>
                    <a:cubicBezTo>
                      <a:pt x="1429" y="3415"/>
                      <a:pt x="1363" y="3429"/>
                      <a:pt x="1297" y="3429"/>
                    </a:cubicBezTo>
                    <a:cubicBezTo>
                      <a:pt x="1178" y="3429"/>
                      <a:pt x="1072" y="3402"/>
                      <a:pt x="993" y="3349"/>
                    </a:cubicBezTo>
                    <a:cubicBezTo>
                      <a:pt x="926" y="3296"/>
                      <a:pt x="887" y="3230"/>
                      <a:pt x="887" y="3164"/>
                    </a:cubicBezTo>
                    <a:cubicBezTo>
                      <a:pt x="887" y="3137"/>
                      <a:pt x="900" y="3098"/>
                      <a:pt x="913" y="3071"/>
                    </a:cubicBezTo>
                    <a:cubicBezTo>
                      <a:pt x="940" y="3045"/>
                      <a:pt x="966" y="3018"/>
                      <a:pt x="993" y="3018"/>
                    </a:cubicBezTo>
                    <a:cubicBezTo>
                      <a:pt x="1019" y="3018"/>
                      <a:pt x="1046" y="3018"/>
                      <a:pt x="1072" y="3005"/>
                    </a:cubicBezTo>
                    <a:cubicBezTo>
                      <a:pt x="1099" y="3005"/>
                      <a:pt x="1125" y="2992"/>
                      <a:pt x="1151" y="2979"/>
                    </a:cubicBezTo>
                    <a:cubicBezTo>
                      <a:pt x="1178" y="2965"/>
                      <a:pt x="1204" y="2939"/>
                      <a:pt x="1218" y="2912"/>
                    </a:cubicBezTo>
                    <a:cubicBezTo>
                      <a:pt x="1231" y="2899"/>
                      <a:pt x="1244" y="2859"/>
                      <a:pt x="1244" y="2820"/>
                    </a:cubicBezTo>
                    <a:cubicBezTo>
                      <a:pt x="1244" y="2754"/>
                      <a:pt x="1218" y="2701"/>
                      <a:pt x="1165" y="2674"/>
                    </a:cubicBezTo>
                    <a:cubicBezTo>
                      <a:pt x="1125" y="2648"/>
                      <a:pt x="1072" y="2634"/>
                      <a:pt x="1019" y="2634"/>
                    </a:cubicBezTo>
                    <a:cubicBezTo>
                      <a:pt x="966" y="2634"/>
                      <a:pt x="913" y="2634"/>
                      <a:pt x="847" y="2661"/>
                    </a:cubicBezTo>
                    <a:cubicBezTo>
                      <a:pt x="794" y="2687"/>
                      <a:pt x="754" y="2714"/>
                      <a:pt x="701" y="2754"/>
                    </a:cubicBezTo>
                    <a:cubicBezTo>
                      <a:pt x="662" y="2807"/>
                      <a:pt x="622" y="2859"/>
                      <a:pt x="596" y="2926"/>
                    </a:cubicBezTo>
                    <a:cubicBezTo>
                      <a:pt x="569" y="2992"/>
                      <a:pt x="556" y="3071"/>
                      <a:pt x="556" y="3164"/>
                    </a:cubicBezTo>
                    <a:cubicBezTo>
                      <a:pt x="556" y="3257"/>
                      <a:pt x="582" y="3349"/>
                      <a:pt x="622" y="3415"/>
                    </a:cubicBezTo>
                    <a:cubicBezTo>
                      <a:pt x="649" y="3495"/>
                      <a:pt x="701" y="3561"/>
                      <a:pt x="768" y="3614"/>
                    </a:cubicBezTo>
                    <a:cubicBezTo>
                      <a:pt x="821" y="3667"/>
                      <a:pt x="900" y="3707"/>
                      <a:pt x="979" y="3733"/>
                    </a:cubicBezTo>
                    <a:cubicBezTo>
                      <a:pt x="1059" y="3759"/>
                      <a:pt x="1138" y="3773"/>
                      <a:pt x="1231" y="3773"/>
                    </a:cubicBezTo>
                    <a:cubicBezTo>
                      <a:pt x="1390" y="3773"/>
                      <a:pt x="1535" y="3733"/>
                      <a:pt x="1668" y="3667"/>
                    </a:cubicBezTo>
                    <a:cubicBezTo>
                      <a:pt x="1800" y="3614"/>
                      <a:pt x="1932" y="3508"/>
                      <a:pt x="2051" y="3376"/>
                    </a:cubicBezTo>
                    <a:cubicBezTo>
                      <a:pt x="2144" y="3257"/>
                      <a:pt x="2237" y="3111"/>
                      <a:pt x="2303" y="2952"/>
                    </a:cubicBezTo>
                    <a:cubicBezTo>
                      <a:pt x="2382" y="2780"/>
                      <a:pt x="2462" y="2595"/>
                      <a:pt x="2541" y="2370"/>
                    </a:cubicBezTo>
                    <a:lnTo>
                      <a:pt x="3176" y="596"/>
                    </a:lnTo>
                    <a:cubicBezTo>
                      <a:pt x="3203" y="530"/>
                      <a:pt x="3229" y="490"/>
                      <a:pt x="3256" y="477"/>
                    </a:cubicBezTo>
                    <a:cubicBezTo>
                      <a:pt x="3296" y="464"/>
                      <a:pt x="3362" y="451"/>
                      <a:pt x="3454" y="451"/>
                    </a:cubicBezTo>
                    <a:cubicBezTo>
                      <a:pt x="3534" y="451"/>
                      <a:pt x="3613" y="437"/>
                      <a:pt x="3679" y="411"/>
                    </a:cubicBezTo>
                    <a:cubicBezTo>
                      <a:pt x="3759" y="398"/>
                      <a:pt x="3799" y="345"/>
                      <a:pt x="3799" y="279"/>
                    </a:cubicBezTo>
                    <a:cubicBezTo>
                      <a:pt x="3799" y="212"/>
                      <a:pt x="3759" y="160"/>
                      <a:pt x="3693" y="146"/>
                    </a:cubicBezTo>
                    <a:cubicBezTo>
                      <a:pt x="3626" y="120"/>
                      <a:pt x="3547" y="107"/>
                      <a:pt x="3454" y="107"/>
                    </a:cubicBezTo>
                    <a:lnTo>
                      <a:pt x="2422" y="107"/>
                    </a:lnTo>
                    <a:cubicBezTo>
                      <a:pt x="2329" y="107"/>
                      <a:pt x="2263" y="120"/>
                      <a:pt x="2237" y="146"/>
                    </a:cubicBezTo>
                    <a:cubicBezTo>
                      <a:pt x="2210" y="160"/>
                      <a:pt x="2197" y="212"/>
                      <a:pt x="2197" y="279"/>
                    </a:cubicBezTo>
                    <a:cubicBezTo>
                      <a:pt x="2197" y="318"/>
                      <a:pt x="2224" y="358"/>
                      <a:pt x="2263" y="398"/>
                    </a:cubicBezTo>
                    <a:cubicBezTo>
                      <a:pt x="2303" y="437"/>
                      <a:pt x="2382" y="451"/>
                      <a:pt x="2475" y="451"/>
                    </a:cubicBezTo>
                    <a:cubicBezTo>
                      <a:pt x="2568" y="451"/>
                      <a:pt x="2634" y="464"/>
                      <a:pt x="2660" y="477"/>
                    </a:cubicBezTo>
                    <a:cubicBezTo>
                      <a:pt x="2687" y="504"/>
                      <a:pt x="2700" y="517"/>
                      <a:pt x="2700" y="557"/>
                    </a:cubicBezTo>
                    <a:cubicBezTo>
                      <a:pt x="2700" y="623"/>
                      <a:pt x="2687" y="689"/>
                      <a:pt x="2647" y="795"/>
                    </a:cubicBezTo>
                    <a:lnTo>
                      <a:pt x="2197" y="2224"/>
                    </a:lnTo>
                    <a:lnTo>
                      <a:pt x="1337" y="623"/>
                    </a:lnTo>
                    <a:cubicBezTo>
                      <a:pt x="1324" y="583"/>
                      <a:pt x="1310" y="543"/>
                      <a:pt x="1297" y="504"/>
                    </a:cubicBezTo>
                    <a:cubicBezTo>
                      <a:pt x="1284" y="464"/>
                      <a:pt x="1284" y="437"/>
                      <a:pt x="1284" y="424"/>
                    </a:cubicBezTo>
                    <a:cubicBezTo>
                      <a:pt x="1284" y="385"/>
                      <a:pt x="1284" y="358"/>
                      <a:pt x="1297" y="358"/>
                    </a:cubicBezTo>
                    <a:cubicBezTo>
                      <a:pt x="1324" y="345"/>
                      <a:pt x="1337" y="345"/>
                      <a:pt x="1363" y="345"/>
                    </a:cubicBezTo>
                    <a:cubicBezTo>
                      <a:pt x="1443" y="345"/>
                      <a:pt x="1496" y="332"/>
                      <a:pt x="1522" y="292"/>
                    </a:cubicBezTo>
                    <a:cubicBezTo>
                      <a:pt x="1549" y="252"/>
                      <a:pt x="1562" y="212"/>
                      <a:pt x="1562" y="160"/>
                    </a:cubicBezTo>
                    <a:cubicBezTo>
                      <a:pt x="1562" y="120"/>
                      <a:pt x="1549" y="80"/>
                      <a:pt x="1522" y="54"/>
                    </a:cubicBezTo>
                    <a:cubicBezTo>
                      <a:pt x="1496" y="14"/>
                      <a:pt x="1416" y="1"/>
                      <a:pt x="1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8"/>
            <p:cNvSpPr/>
            <p:nvPr/>
          </p:nvSpPr>
          <p:spPr>
            <a:xfrm>
              <a:off x="349012" y="395076"/>
              <a:ext cx="96051" cy="96051"/>
            </a:xfrm>
            <a:custGeom>
              <a:avLst/>
              <a:gdLst/>
              <a:ahLst/>
              <a:cxnLst/>
              <a:rect l="l" t="t" r="r" b="b"/>
              <a:pathLst>
                <a:path w="1973" h="1973" extrusionOk="0">
                  <a:moveTo>
                    <a:pt x="980" y="0"/>
                  </a:moveTo>
                  <a:cubicBezTo>
                    <a:pt x="927" y="0"/>
                    <a:pt x="874" y="14"/>
                    <a:pt x="834" y="53"/>
                  </a:cubicBezTo>
                  <a:cubicBezTo>
                    <a:pt x="807" y="93"/>
                    <a:pt x="781" y="133"/>
                    <a:pt x="781" y="186"/>
                  </a:cubicBezTo>
                  <a:cubicBezTo>
                    <a:pt x="781" y="252"/>
                    <a:pt x="781" y="331"/>
                    <a:pt x="794" y="450"/>
                  </a:cubicBezTo>
                  <a:cubicBezTo>
                    <a:pt x="794" y="543"/>
                    <a:pt x="807" y="662"/>
                    <a:pt x="807" y="808"/>
                  </a:cubicBezTo>
                  <a:lnTo>
                    <a:pt x="159" y="808"/>
                  </a:lnTo>
                  <a:cubicBezTo>
                    <a:pt x="132" y="808"/>
                    <a:pt x="93" y="821"/>
                    <a:pt x="53" y="848"/>
                  </a:cubicBezTo>
                  <a:cubicBezTo>
                    <a:pt x="13" y="887"/>
                    <a:pt x="0" y="927"/>
                    <a:pt x="0" y="1006"/>
                  </a:cubicBezTo>
                  <a:cubicBezTo>
                    <a:pt x="0" y="1073"/>
                    <a:pt x="13" y="1125"/>
                    <a:pt x="53" y="1152"/>
                  </a:cubicBezTo>
                  <a:cubicBezTo>
                    <a:pt x="93" y="1178"/>
                    <a:pt x="132" y="1192"/>
                    <a:pt x="159" y="1192"/>
                  </a:cubicBezTo>
                  <a:lnTo>
                    <a:pt x="424" y="1192"/>
                  </a:lnTo>
                  <a:cubicBezTo>
                    <a:pt x="530" y="1192"/>
                    <a:pt x="662" y="1178"/>
                    <a:pt x="794" y="1178"/>
                  </a:cubicBezTo>
                  <a:cubicBezTo>
                    <a:pt x="781" y="1284"/>
                    <a:pt x="781" y="1403"/>
                    <a:pt x="781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3"/>
                    <a:pt x="794" y="1880"/>
                    <a:pt x="821" y="1920"/>
                  </a:cubicBezTo>
                  <a:cubicBezTo>
                    <a:pt x="860" y="1959"/>
                    <a:pt x="900" y="1973"/>
                    <a:pt x="980" y="1973"/>
                  </a:cubicBezTo>
                  <a:cubicBezTo>
                    <a:pt x="1046" y="1973"/>
                    <a:pt x="1099" y="1959"/>
                    <a:pt x="1138" y="1920"/>
                  </a:cubicBezTo>
                  <a:cubicBezTo>
                    <a:pt x="1178" y="1880"/>
                    <a:pt x="1191" y="1840"/>
                    <a:pt x="1191" y="1814"/>
                  </a:cubicBezTo>
                  <a:lnTo>
                    <a:pt x="1191" y="1178"/>
                  </a:lnTo>
                  <a:lnTo>
                    <a:pt x="1800" y="1178"/>
                  </a:lnTo>
                  <a:cubicBezTo>
                    <a:pt x="1840" y="1178"/>
                    <a:pt x="1880" y="1165"/>
                    <a:pt x="1919" y="1125"/>
                  </a:cubicBezTo>
                  <a:cubicBezTo>
                    <a:pt x="1959" y="1099"/>
                    <a:pt x="1972" y="1033"/>
                    <a:pt x="1972" y="967"/>
                  </a:cubicBezTo>
                  <a:cubicBezTo>
                    <a:pt x="1972" y="900"/>
                    <a:pt x="1959" y="848"/>
                    <a:pt x="1932" y="821"/>
                  </a:cubicBezTo>
                  <a:cubicBezTo>
                    <a:pt x="1906" y="781"/>
                    <a:pt x="1880" y="768"/>
                    <a:pt x="1840" y="768"/>
                  </a:cubicBezTo>
                  <a:cubicBezTo>
                    <a:pt x="1760" y="768"/>
                    <a:pt x="1668" y="781"/>
                    <a:pt x="1562" y="795"/>
                  </a:cubicBezTo>
                  <a:cubicBezTo>
                    <a:pt x="1443" y="795"/>
                    <a:pt x="1324" y="808"/>
                    <a:pt x="1191" y="808"/>
                  </a:cubicBezTo>
                  <a:lnTo>
                    <a:pt x="1191" y="450"/>
                  </a:lnTo>
                  <a:cubicBezTo>
                    <a:pt x="1191" y="345"/>
                    <a:pt x="1191" y="252"/>
                    <a:pt x="1191" y="186"/>
                  </a:cubicBezTo>
                  <a:cubicBezTo>
                    <a:pt x="1191" y="133"/>
                    <a:pt x="1178" y="93"/>
                    <a:pt x="1138" y="53"/>
                  </a:cubicBezTo>
                  <a:cubicBezTo>
                    <a:pt x="1099" y="14"/>
                    <a:pt x="1046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349010" y="2944392"/>
              <a:ext cx="168247" cy="205586"/>
            </a:xfrm>
            <a:custGeom>
              <a:avLst/>
              <a:gdLst/>
              <a:ahLst/>
              <a:cxnLst/>
              <a:rect l="l" t="t" r="r" b="b"/>
              <a:pathLst>
                <a:path w="3456" h="4223" extrusionOk="0">
                  <a:moveTo>
                    <a:pt x="755" y="371"/>
                  </a:moveTo>
                  <a:cubicBezTo>
                    <a:pt x="861" y="371"/>
                    <a:pt x="954" y="411"/>
                    <a:pt x="1046" y="490"/>
                  </a:cubicBezTo>
                  <a:cubicBezTo>
                    <a:pt x="1139" y="570"/>
                    <a:pt x="1179" y="702"/>
                    <a:pt x="1179" y="887"/>
                  </a:cubicBezTo>
                  <a:cubicBezTo>
                    <a:pt x="1179" y="1073"/>
                    <a:pt x="1139" y="1218"/>
                    <a:pt x="1046" y="1311"/>
                  </a:cubicBezTo>
                  <a:cubicBezTo>
                    <a:pt x="967" y="1417"/>
                    <a:pt x="861" y="1470"/>
                    <a:pt x="729" y="1470"/>
                  </a:cubicBezTo>
                  <a:cubicBezTo>
                    <a:pt x="610" y="1470"/>
                    <a:pt x="517" y="1417"/>
                    <a:pt x="451" y="1311"/>
                  </a:cubicBezTo>
                  <a:cubicBezTo>
                    <a:pt x="385" y="1205"/>
                    <a:pt x="345" y="1086"/>
                    <a:pt x="345" y="940"/>
                  </a:cubicBezTo>
                  <a:cubicBezTo>
                    <a:pt x="345" y="834"/>
                    <a:pt x="358" y="742"/>
                    <a:pt x="385" y="662"/>
                  </a:cubicBezTo>
                  <a:cubicBezTo>
                    <a:pt x="424" y="596"/>
                    <a:pt x="451" y="530"/>
                    <a:pt x="491" y="490"/>
                  </a:cubicBezTo>
                  <a:cubicBezTo>
                    <a:pt x="530" y="437"/>
                    <a:pt x="583" y="411"/>
                    <a:pt x="623" y="398"/>
                  </a:cubicBezTo>
                  <a:cubicBezTo>
                    <a:pt x="676" y="371"/>
                    <a:pt x="716" y="371"/>
                    <a:pt x="755" y="371"/>
                  </a:cubicBezTo>
                  <a:close/>
                  <a:moveTo>
                    <a:pt x="2727" y="2806"/>
                  </a:moveTo>
                  <a:cubicBezTo>
                    <a:pt x="2807" y="2806"/>
                    <a:pt x="2886" y="2846"/>
                    <a:pt x="2966" y="2926"/>
                  </a:cubicBezTo>
                  <a:cubicBezTo>
                    <a:pt x="3058" y="2992"/>
                    <a:pt x="3098" y="3124"/>
                    <a:pt x="3098" y="3309"/>
                  </a:cubicBezTo>
                  <a:cubicBezTo>
                    <a:pt x="3098" y="3376"/>
                    <a:pt x="3085" y="3442"/>
                    <a:pt x="3071" y="3508"/>
                  </a:cubicBezTo>
                  <a:cubicBezTo>
                    <a:pt x="3058" y="3574"/>
                    <a:pt x="3032" y="3640"/>
                    <a:pt x="3005" y="3693"/>
                  </a:cubicBezTo>
                  <a:cubicBezTo>
                    <a:pt x="2966" y="3746"/>
                    <a:pt x="2926" y="3786"/>
                    <a:pt x="2873" y="3826"/>
                  </a:cubicBezTo>
                  <a:cubicBezTo>
                    <a:pt x="2833" y="3865"/>
                    <a:pt x="2767" y="3879"/>
                    <a:pt x="2688" y="3879"/>
                  </a:cubicBezTo>
                  <a:cubicBezTo>
                    <a:pt x="2608" y="3879"/>
                    <a:pt x="2542" y="3865"/>
                    <a:pt x="2489" y="3826"/>
                  </a:cubicBezTo>
                  <a:cubicBezTo>
                    <a:pt x="2449" y="3786"/>
                    <a:pt x="2410" y="3733"/>
                    <a:pt x="2383" y="3680"/>
                  </a:cubicBezTo>
                  <a:cubicBezTo>
                    <a:pt x="2343" y="3627"/>
                    <a:pt x="2330" y="3561"/>
                    <a:pt x="2317" y="3495"/>
                  </a:cubicBezTo>
                  <a:cubicBezTo>
                    <a:pt x="2317" y="3442"/>
                    <a:pt x="2304" y="3389"/>
                    <a:pt x="2304" y="3336"/>
                  </a:cubicBezTo>
                  <a:cubicBezTo>
                    <a:pt x="2304" y="3164"/>
                    <a:pt x="2343" y="3031"/>
                    <a:pt x="2423" y="2939"/>
                  </a:cubicBezTo>
                  <a:cubicBezTo>
                    <a:pt x="2516" y="2846"/>
                    <a:pt x="2608" y="2806"/>
                    <a:pt x="2727" y="2806"/>
                  </a:cubicBezTo>
                  <a:close/>
                  <a:moveTo>
                    <a:pt x="3032" y="1"/>
                  </a:moveTo>
                  <a:cubicBezTo>
                    <a:pt x="2992" y="1"/>
                    <a:pt x="2952" y="14"/>
                    <a:pt x="2913" y="54"/>
                  </a:cubicBezTo>
                  <a:cubicBezTo>
                    <a:pt x="2873" y="93"/>
                    <a:pt x="2846" y="146"/>
                    <a:pt x="2807" y="199"/>
                  </a:cubicBezTo>
                  <a:cubicBezTo>
                    <a:pt x="2767" y="252"/>
                    <a:pt x="2727" y="305"/>
                    <a:pt x="2688" y="371"/>
                  </a:cubicBezTo>
                  <a:cubicBezTo>
                    <a:pt x="2648" y="424"/>
                    <a:pt x="2595" y="464"/>
                    <a:pt x="2555" y="504"/>
                  </a:cubicBezTo>
                  <a:cubicBezTo>
                    <a:pt x="2502" y="530"/>
                    <a:pt x="2449" y="557"/>
                    <a:pt x="2383" y="570"/>
                  </a:cubicBezTo>
                  <a:cubicBezTo>
                    <a:pt x="2317" y="583"/>
                    <a:pt x="2264" y="583"/>
                    <a:pt x="2211" y="583"/>
                  </a:cubicBezTo>
                  <a:cubicBezTo>
                    <a:pt x="2052" y="583"/>
                    <a:pt x="1933" y="570"/>
                    <a:pt x="1827" y="543"/>
                  </a:cubicBezTo>
                  <a:cubicBezTo>
                    <a:pt x="1735" y="517"/>
                    <a:pt x="1642" y="477"/>
                    <a:pt x="1576" y="437"/>
                  </a:cubicBezTo>
                  <a:cubicBezTo>
                    <a:pt x="1510" y="398"/>
                    <a:pt x="1443" y="345"/>
                    <a:pt x="1391" y="305"/>
                  </a:cubicBezTo>
                  <a:cubicBezTo>
                    <a:pt x="1338" y="252"/>
                    <a:pt x="1285" y="212"/>
                    <a:pt x="1232" y="173"/>
                  </a:cubicBezTo>
                  <a:cubicBezTo>
                    <a:pt x="1179" y="120"/>
                    <a:pt x="1113" y="93"/>
                    <a:pt x="1033" y="67"/>
                  </a:cubicBezTo>
                  <a:cubicBezTo>
                    <a:pt x="967" y="27"/>
                    <a:pt x="874" y="14"/>
                    <a:pt x="755" y="14"/>
                  </a:cubicBezTo>
                  <a:cubicBezTo>
                    <a:pt x="663" y="14"/>
                    <a:pt x="570" y="40"/>
                    <a:pt x="477" y="80"/>
                  </a:cubicBezTo>
                  <a:cubicBezTo>
                    <a:pt x="398" y="120"/>
                    <a:pt x="318" y="186"/>
                    <a:pt x="239" y="265"/>
                  </a:cubicBezTo>
                  <a:cubicBezTo>
                    <a:pt x="173" y="345"/>
                    <a:pt x="120" y="437"/>
                    <a:pt x="67" y="557"/>
                  </a:cubicBezTo>
                  <a:cubicBezTo>
                    <a:pt x="27" y="662"/>
                    <a:pt x="1" y="795"/>
                    <a:pt x="1" y="940"/>
                  </a:cubicBezTo>
                  <a:cubicBezTo>
                    <a:pt x="1" y="1086"/>
                    <a:pt x="27" y="1205"/>
                    <a:pt x="67" y="1324"/>
                  </a:cubicBezTo>
                  <a:cubicBezTo>
                    <a:pt x="107" y="1430"/>
                    <a:pt x="160" y="1523"/>
                    <a:pt x="239" y="1589"/>
                  </a:cubicBezTo>
                  <a:cubicBezTo>
                    <a:pt x="305" y="1668"/>
                    <a:pt x="385" y="1721"/>
                    <a:pt x="477" y="1748"/>
                  </a:cubicBezTo>
                  <a:cubicBezTo>
                    <a:pt x="570" y="1787"/>
                    <a:pt x="649" y="1814"/>
                    <a:pt x="742" y="1814"/>
                  </a:cubicBezTo>
                  <a:cubicBezTo>
                    <a:pt x="848" y="1814"/>
                    <a:pt x="941" y="1787"/>
                    <a:pt x="1033" y="1748"/>
                  </a:cubicBezTo>
                  <a:cubicBezTo>
                    <a:pt x="1139" y="1695"/>
                    <a:pt x="1218" y="1629"/>
                    <a:pt x="1298" y="1549"/>
                  </a:cubicBezTo>
                  <a:cubicBezTo>
                    <a:pt x="1364" y="1456"/>
                    <a:pt x="1417" y="1364"/>
                    <a:pt x="1457" y="1245"/>
                  </a:cubicBezTo>
                  <a:cubicBezTo>
                    <a:pt x="1510" y="1126"/>
                    <a:pt x="1523" y="993"/>
                    <a:pt x="1523" y="861"/>
                  </a:cubicBezTo>
                  <a:cubicBezTo>
                    <a:pt x="1523" y="848"/>
                    <a:pt x="1523" y="834"/>
                    <a:pt x="1523" y="834"/>
                  </a:cubicBezTo>
                  <a:lnTo>
                    <a:pt x="1523" y="795"/>
                  </a:lnTo>
                  <a:cubicBezTo>
                    <a:pt x="1629" y="834"/>
                    <a:pt x="1735" y="861"/>
                    <a:pt x="1841" y="874"/>
                  </a:cubicBezTo>
                  <a:cubicBezTo>
                    <a:pt x="1933" y="887"/>
                    <a:pt x="2052" y="901"/>
                    <a:pt x="2198" y="901"/>
                  </a:cubicBezTo>
                  <a:lnTo>
                    <a:pt x="2304" y="901"/>
                  </a:lnTo>
                  <a:cubicBezTo>
                    <a:pt x="2330" y="887"/>
                    <a:pt x="2370" y="887"/>
                    <a:pt x="2410" y="874"/>
                  </a:cubicBezTo>
                  <a:lnTo>
                    <a:pt x="2410" y="874"/>
                  </a:lnTo>
                  <a:cubicBezTo>
                    <a:pt x="2410" y="887"/>
                    <a:pt x="2396" y="927"/>
                    <a:pt x="2343" y="1007"/>
                  </a:cubicBezTo>
                  <a:cubicBezTo>
                    <a:pt x="2304" y="1099"/>
                    <a:pt x="2238" y="1205"/>
                    <a:pt x="2171" y="1337"/>
                  </a:cubicBezTo>
                  <a:cubicBezTo>
                    <a:pt x="2092" y="1470"/>
                    <a:pt x="2013" y="1629"/>
                    <a:pt x="1920" y="1814"/>
                  </a:cubicBezTo>
                  <a:cubicBezTo>
                    <a:pt x="1814" y="1986"/>
                    <a:pt x="1721" y="2158"/>
                    <a:pt x="1629" y="2343"/>
                  </a:cubicBezTo>
                  <a:cubicBezTo>
                    <a:pt x="1523" y="2529"/>
                    <a:pt x="1430" y="2701"/>
                    <a:pt x="1338" y="2886"/>
                  </a:cubicBezTo>
                  <a:cubicBezTo>
                    <a:pt x="1245" y="3058"/>
                    <a:pt x="1166" y="3217"/>
                    <a:pt x="1086" y="3362"/>
                  </a:cubicBezTo>
                  <a:cubicBezTo>
                    <a:pt x="1020" y="3508"/>
                    <a:pt x="954" y="3627"/>
                    <a:pt x="914" y="3720"/>
                  </a:cubicBezTo>
                  <a:cubicBezTo>
                    <a:pt x="861" y="3812"/>
                    <a:pt x="835" y="3865"/>
                    <a:pt x="835" y="3879"/>
                  </a:cubicBezTo>
                  <a:cubicBezTo>
                    <a:pt x="835" y="3905"/>
                    <a:pt x="861" y="3945"/>
                    <a:pt x="888" y="3958"/>
                  </a:cubicBezTo>
                  <a:cubicBezTo>
                    <a:pt x="914" y="3984"/>
                    <a:pt x="954" y="3998"/>
                    <a:pt x="1020" y="3998"/>
                  </a:cubicBezTo>
                  <a:cubicBezTo>
                    <a:pt x="1086" y="3998"/>
                    <a:pt x="1139" y="3984"/>
                    <a:pt x="1166" y="3958"/>
                  </a:cubicBezTo>
                  <a:cubicBezTo>
                    <a:pt x="1205" y="3918"/>
                    <a:pt x="1232" y="3879"/>
                    <a:pt x="1258" y="3852"/>
                  </a:cubicBezTo>
                  <a:cubicBezTo>
                    <a:pt x="1271" y="3799"/>
                    <a:pt x="1324" y="3706"/>
                    <a:pt x="1391" y="3574"/>
                  </a:cubicBezTo>
                  <a:cubicBezTo>
                    <a:pt x="1443" y="3442"/>
                    <a:pt x="1536" y="3283"/>
                    <a:pt x="1629" y="3111"/>
                  </a:cubicBezTo>
                  <a:cubicBezTo>
                    <a:pt x="1721" y="2926"/>
                    <a:pt x="1827" y="2727"/>
                    <a:pt x="1933" y="2515"/>
                  </a:cubicBezTo>
                  <a:lnTo>
                    <a:pt x="2291" y="1854"/>
                  </a:lnTo>
                  <a:cubicBezTo>
                    <a:pt x="2410" y="1642"/>
                    <a:pt x="2516" y="1417"/>
                    <a:pt x="2621" y="1218"/>
                  </a:cubicBezTo>
                  <a:cubicBezTo>
                    <a:pt x="2741" y="1007"/>
                    <a:pt x="2833" y="834"/>
                    <a:pt x="2913" y="662"/>
                  </a:cubicBezTo>
                  <a:cubicBezTo>
                    <a:pt x="3005" y="504"/>
                    <a:pt x="3071" y="371"/>
                    <a:pt x="3124" y="265"/>
                  </a:cubicBezTo>
                  <a:cubicBezTo>
                    <a:pt x="3177" y="159"/>
                    <a:pt x="3204" y="107"/>
                    <a:pt x="3204" y="93"/>
                  </a:cubicBezTo>
                  <a:cubicBezTo>
                    <a:pt x="3204" y="80"/>
                    <a:pt x="3191" y="54"/>
                    <a:pt x="3164" y="27"/>
                  </a:cubicBezTo>
                  <a:cubicBezTo>
                    <a:pt x="3151" y="1"/>
                    <a:pt x="3111" y="1"/>
                    <a:pt x="3032" y="1"/>
                  </a:cubicBezTo>
                  <a:close/>
                  <a:moveTo>
                    <a:pt x="2741" y="2462"/>
                  </a:moveTo>
                  <a:cubicBezTo>
                    <a:pt x="2621" y="2462"/>
                    <a:pt x="2516" y="2489"/>
                    <a:pt x="2423" y="2529"/>
                  </a:cubicBezTo>
                  <a:cubicBezTo>
                    <a:pt x="2330" y="2568"/>
                    <a:pt x="2251" y="2634"/>
                    <a:pt x="2185" y="2714"/>
                  </a:cubicBezTo>
                  <a:cubicBezTo>
                    <a:pt x="2118" y="2793"/>
                    <a:pt x="2066" y="2886"/>
                    <a:pt x="2026" y="2992"/>
                  </a:cubicBezTo>
                  <a:cubicBezTo>
                    <a:pt x="1986" y="3098"/>
                    <a:pt x="1960" y="3217"/>
                    <a:pt x="1960" y="3349"/>
                  </a:cubicBezTo>
                  <a:cubicBezTo>
                    <a:pt x="1960" y="3468"/>
                    <a:pt x="1986" y="3574"/>
                    <a:pt x="2013" y="3680"/>
                  </a:cubicBezTo>
                  <a:cubicBezTo>
                    <a:pt x="2052" y="3773"/>
                    <a:pt x="2092" y="3865"/>
                    <a:pt x="2158" y="3958"/>
                  </a:cubicBezTo>
                  <a:cubicBezTo>
                    <a:pt x="2211" y="4037"/>
                    <a:pt x="2291" y="4104"/>
                    <a:pt x="2383" y="4143"/>
                  </a:cubicBezTo>
                  <a:cubicBezTo>
                    <a:pt x="2476" y="4196"/>
                    <a:pt x="2582" y="4223"/>
                    <a:pt x="2701" y="4223"/>
                  </a:cubicBezTo>
                  <a:cubicBezTo>
                    <a:pt x="2939" y="4223"/>
                    <a:pt x="3124" y="4143"/>
                    <a:pt x="3257" y="3984"/>
                  </a:cubicBezTo>
                  <a:cubicBezTo>
                    <a:pt x="3389" y="3826"/>
                    <a:pt x="3455" y="3601"/>
                    <a:pt x="3455" y="3336"/>
                  </a:cubicBezTo>
                  <a:cubicBezTo>
                    <a:pt x="3455" y="3217"/>
                    <a:pt x="3442" y="3098"/>
                    <a:pt x="3416" y="3005"/>
                  </a:cubicBezTo>
                  <a:cubicBezTo>
                    <a:pt x="3389" y="2899"/>
                    <a:pt x="3349" y="2806"/>
                    <a:pt x="3283" y="2727"/>
                  </a:cubicBezTo>
                  <a:cubicBezTo>
                    <a:pt x="3230" y="2634"/>
                    <a:pt x="3151" y="2581"/>
                    <a:pt x="3058" y="2529"/>
                  </a:cubicBezTo>
                  <a:cubicBezTo>
                    <a:pt x="2979" y="2489"/>
                    <a:pt x="2860" y="2462"/>
                    <a:pt x="2741" y="24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8"/>
            <p:cNvGrpSpPr/>
            <p:nvPr/>
          </p:nvGrpSpPr>
          <p:grpSpPr>
            <a:xfrm>
              <a:off x="7641004" y="725508"/>
              <a:ext cx="721026" cy="252610"/>
              <a:chOff x="2109963" y="768908"/>
              <a:chExt cx="818604" cy="286796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2109963" y="768908"/>
                <a:ext cx="177804" cy="286796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5189" extrusionOk="0">
                    <a:moveTo>
                      <a:pt x="1668" y="0"/>
                    </a:moveTo>
                    <a:cubicBezTo>
                      <a:pt x="1416" y="0"/>
                      <a:pt x="1191" y="53"/>
                      <a:pt x="1006" y="146"/>
                    </a:cubicBezTo>
                    <a:cubicBezTo>
                      <a:pt x="808" y="252"/>
                      <a:pt x="649" y="371"/>
                      <a:pt x="516" y="516"/>
                    </a:cubicBezTo>
                    <a:cubicBezTo>
                      <a:pt x="384" y="649"/>
                      <a:pt x="278" y="808"/>
                      <a:pt x="212" y="953"/>
                    </a:cubicBezTo>
                    <a:cubicBezTo>
                      <a:pt x="146" y="1099"/>
                      <a:pt x="106" y="1231"/>
                      <a:pt x="106" y="1324"/>
                    </a:cubicBezTo>
                    <a:cubicBezTo>
                      <a:pt x="106" y="1337"/>
                      <a:pt x="119" y="1363"/>
                      <a:pt x="119" y="1416"/>
                    </a:cubicBezTo>
                    <a:cubicBezTo>
                      <a:pt x="119" y="1456"/>
                      <a:pt x="133" y="1496"/>
                      <a:pt x="146" y="1535"/>
                    </a:cubicBezTo>
                    <a:cubicBezTo>
                      <a:pt x="172" y="1575"/>
                      <a:pt x="199" y="1615"/>
                      <a:pt x="239" y="1655"/>
                    </a:cubicBezTo>
                    <a:cubicBezTo>
                      <a:pt x="278" y="1681"/>
                      <a:pt x="331" y="1694"/>
                      <a:pt x="397" y="1694"/>
                    </a:cubicBezTo>
                    <a:cubicBezTo>
                      <a:pt x="503" y="1694"/>
                      <a:pt x="583" y="1668"/>
                      <a:pt x="649" y="1615"/>
                    </a:cubicBezTo>
                    <a:cubicBezTo>
                      <a:pt x="715" y="1562"/>
                      <a:pt x="741" y="1496"/>
                      <a:pt x="741" y="1416"/>
                    </a:cubicBezTo>
                    <a:cubicBezTo>
                      <a:pt x="741" y="1377"/>
                      <a:pt x="728" y="1337"/>
                      <a:pt x="715" y="1324"/>
                    </a:cubicBezTo>
                    <a:cubicBezTo>
                      <a:pt x="702" y="1284"/>
                      <a:pt x="689" y="1271"/>
                      <a:pt x="662" y="1244"/>
                    </a:cubicBezTo>
                    <a:lnTo>
                      <a:pt x="622" y="1178"/>
                    </a:lnTo>
                    <a:cubicBezTo>
                      <a:pt x="609" y="1152"/>
                      <a:pt x="596" y="1125"/>
                      <a:pt x="596" y="1099"/>
                    </a:cubicBezTo>
                    <a:cubicBezTo>
                      <a:pt x="596" y="1072"/>
                      <a:pt x="622" y="1019"/>
                      <a:pt x="662" y="940"/>
                    </a:cubicBezTo>
                    <a:cubicBezTo>
                      <a:pt x="715" y="847"/>
                      <a:pt x="781" y="768"/>
                      <a:pt x="874" y="688"/>
                    </a:cubicBezTo>
                    <a:cubicBezTo>
                      <a:pt x="953" y="609"/>
                      <a:pt x="1059" y="530"/>
                      <a:pt x="1191" y="477"/>
                    </a:cubicBezTo>
                    <a:cubicBezTo>
                      <a:pt x="1311" y="410"/>
                      <a:pt x="1456" y="371"/>
                      <a:pt x="1602" y="371"/>
                    </a:cubicBezTo>
                    <a:cubicBezTo>
                      <a:pt x="1761" y="371"/>
                      <a:pt x="1906" y="397"/>
                      <a:pt x="2012" y="463"/>
                    </a:cubicBezTo>
                    <a:cubicBezTo>
                      <a:pt x="2131" y="516"/>
                      <a:pt x="2224" y="583"/>
                      <a:pt x="2290" y="675"/>
                    </a:cubicBezTo>
                    <a:cubicBezTo>
                      <a:pt x="2356" y="755"/>
                      <a:pt x="2409" y="847"/>
                      <a:pt x="2436" y="953"/>
                    </a:cubicBezTo>
                    <a:cubicBezTo>
                      <a:pt x="2462" y="1059"/>
                      <a:pt x="2489" y="1152"/>
                      <a:pt x="2489" y="1244"/>
                    </a:cubicBezTo>
                    <a:cubicBezTo>
                      <a:pt x="2489" y="1456"/>
                      <a:pt x="2449" y="1668"/>
                      <a:pt x="2369" y="1893"/>
                    </a:cubicBezTo>
                    <a:cubicBezTo>
                      <a:pt x="2290" y="2131"/>
                      <a:pt x="2184" y="2356"/>
                      <a:pt x="2065" y="2594"/>
                    </a:cubicBezTo>
                    <a:cubicBezTo>
                      <a:pt x="1946" y="2819"/>
                      <a:pt x="1800" y="3044"/>
                      <a:pt x="1628" y="3283"/>
                    </a:cubicBezTo>
                    <a:cubicBezTo>
                      <a:pt x="1469" y="3508"/>
                      <a:pt x="1297" y="3719"/>
                      <a:pt x="1125" y="3918"/>
                    </a:cubicBezTo>
                    <a:cubicBezTo>
                      <a:pt x="953" y="4116"/>
                      <a:pt x="781" y="4302"/>
                      <a:pt x="609" y="4474"/>
                    </a:cubicBezTo>
                    <a:cubicBezTo>
                      <a:pt x="437" y="4633"/>
                      <a:pt x="278" y="4778"/>
                      <a:pt x="133" y="4884"/>
                    </a:cubicBezTo>
                    <a:cubicBezTo>
                      <a:pt x="93" y="4910"/>
                      <a:pt x="66" y="4937"/>
                      <a:pt x="40" y="4963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69"/>
                      <a:pt x="14" y="5109"/>
                      <a:pt x="40" y="5135"/>
                    </a:cubicBezTo>
                    <a:cubicBezTo>
                      <a:pt x="66" y="5175"/>
                      <a:pt x="119" y="5188"/>
                      <a:pt x="186" y="5188"/>
                    </a:cubicBezTo>
                    <a:cubicBezTo>
                      <a:pt x="239" y="5188"/>
                      <a:pt x="291" y="5188"/>
                      <a:pt x="344" y="5162"/>
                    </a:cubicBezTo>
                    <a:cubicBezTo>
                      <a:pt x="384" y="5149"/>
                      <a:pt x="424" y="5122"/>
                      <a:pt x="437" y="5109"/>
                    </a:cubicBezTo>
                    <a:lnTo>
                      <a:pt x="1509" y="5109"/>
                    </a:lnTo>
                    <a:cubicBezTo>
                      <a:pt x="1641" y="5109"/>
                      <a:pt x="1761" y="5122"/>
                      <a:pt x="1893" y="5122"/>
                    </a:cubicBezTo>
                    <a:lnTo>
                      <a:pt x="2674" y="5122"/>
                    </a:lnTo>
                    <a:cubicBezTo>
                      <a:pt x="2700" y="5122"/>
                      <a:pt x="2727" y="5122"/>
                      <a:pt x="2766" y="5096"/>
                    </a:cubicBezTo>
                    <a:cubicBezTo>
                      <a:pt x="2806" y="5069"/>
                      <a:pt x="2833" y="5043"/>
                      <a:pt x="2859" y="4990"/>
                    </a:cubicBezTo>
                    <a:cubicBezTo>
                      <a:pt x="2978" y="4791"/>
                      <a:pt x="3058" y="4646"/>
                      <a:pt x="3124" y="4553"/>
                    </a:cubicBezTo>
                    <a:cubicBezTo>
                      <a:pt x="3177" y="4460"/>
                      <a:pt x="3216" y="4394"/>
                      <a:pt x="3216" y="4355"/>
                    </a:cubicBezTo>
                    <a:cubicBezTo>
                      <a:pt x="3216" y="4302"/>
                      <a:pt x="3190" y="4262"/>
                      <a:pt x="3150" y="4249"/>
                    </a:cubicBezTo>
                    <a:cubicBezTo>
                      <a:pt x="3111" y="4235"/>
                      <a:pt x="3071" y="4222"/>
                      <a:pt x="3031" y="4222"/>
                    </a:cubicBezTo>
                    <a:cubicBezTo>
                      <a:pt x="2965" y="4222"/>
                      <a:pt x="2925" y="4235"/>
                      <a:pt x="2899" y="4275"/>
                    </a:cubicBezTo>
                    <a:cubicBezTo>
                      <a:pt x="2872" y="4302"/>
                      <a:pt x="2846" y="4328"/>
                      <a:pt x="2819" y="4355"/>
                    </a:cubicBezTo>
                    <a:lnTo>
                      <a:pt x="2661" y="4619"/>
                    </a:lnTo>
                    <a:cubicBezTo>
                      <a:pt x="2621" y="4659"/>
                      <a:pt x="2594" y="4699"/>
                      <a:pt x="2568" y="4712"/>
                    </a:cubicBezTo>
                    <a:cubicBezTo>
                      <a:pt x="2555" y="4725"/>
                      <a:pt x="2528" y="4738"/>
                      <a:pt x="2489" y="4738"/>
                    </a:cubicBezTo>
                    <a:lnTo>
                      <a:pt x="2250" y="4738"/>
                    </a:lnTo>
                    <a:cubicBezTo>
                      <a:pt x="2131" y="4738"/>
                      <a:pt x="1972" y="4738"/>
                      <a:pt x="1800" y="4725"/>
                    </a:cubicBezTo>
                    <a:lnTo>
                      <a:pt x="1284" y="4725"/>
                    </a:lnTo>
                    <a:cubicBezTo>
                      <a:pt x="1099" y="4725"/>
                      <a:pt x="953" y="4712"/>
                      <a:pt x="821" y="4712"/>
                    </a:cubicBezTo>
                    <a:cubicBezTo>
                      <a:pt x="940" y="4593"/>
                      <a:pt x="1072" y="4460"/>
                      <a:pt x="1231" y="4302"/>
                    </a:cubicBezTo>
                    <a:cubicBezTo>
                      <a:pt x="1377" y="4143"/>
                      <a:pt x="1536" y="3971"/>
                      <a:pt x="1694" y="3785"/>
                    </a:cubicBezTo>
                    <a:cubicBezTo>
                      <a:pt x="1853" y="3600"/>
                      <a:pt x="1999" y="3402"/>
                      <a:pt x="2144" y="3190"/>
                    </a:cubicBezTo>
                    <a:cubicBezTo>
                      <a:pt x="2303" y="2978"/>
                      <a:pt x="2436" y="2766"/>
                      <a:pt x="2555" y="2555"/>
                    </a:cubicBezTo>
                    <a:cubicBezTo>
                      <a:pt x="2674" y="2343"/>
                      <a:pt x="2766" y="2118"/>
                      <a:pt x="2833" y="1906"/>
                    </a:cubicBezTo>
                    <a:cubicBezTo>
                      <a:pt x="2912" y="1681"/>
                      <a:pt x="2952" y="1469"/>
                      <a:pt x="2952" y="1258"/>
                    </a:cubicBezTo>
                    <a:cubicBezTo>
                      <a:pt x="2952" y="1085"/>
                      <a:pt x="2925" y="927"/>
                      <a:pt x="2872" y="781"/>
                    </a:cubicBezTo>
                    <a:cubicBezTo>
                      <a:pt x="2833" y="622"/>
                      <a:pt x="2753" y="490"/>
                      <a:pt x="2661" y="371"/>
                    </a:cubicBezTo>
                    <a:cubicBezTo>
                      <a:pt x="2555" y="252"/>
                      <a:pt x="2422" y="172"/>
                      <a:pt x="2264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2304514" y="857395"/>
                <a:ext cx="109821" cy="109766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986" extrusionOk="0">
                    <a:moveTo>
                      <a:pt x="994" y="1"/>
                    </a:moveTo>
                    <a:cubicBezTo>
                      <a:pt x="927" y="1"/>
                      <a:pt x="888" y="27"/>
                      <a:pt x="848" y="67"/>
                    </a:cubicBezTo>
                    <a:cubicBezTo>
                      <a:pt x="808" y="93"/>
                      <a:pt x="795" y="146"/>
                      <a:pt x="795" y="186"/>
                    </a:cubicBezTo>
                    <a:cubicBezTo>
                      <a:pt x="795" y="252"/>
                      <a:pt x="795" y="345"/>
                      <a:pt x="795" y="451"/>
                    </a:cubicBezTo>
                    <a:cubicBezTo>
                      <a:pt x="808" y="557"/>
                      <a:pt x="808" y="676"/>
                      <a:pt x="808" y="808"/>
                    </a:cubicBezTo>
                    <a:lnTo>
                      <a:pt x="173" y="808"/>
                    </a:lnTo>
                    <a:cubicBezTo>
                      <a:pt x="133" y="808"/>
                      <a:pt x="94" y="821"/>
                      <a:pt x="67" y="861"/>
                    </a:cubicBezTo>
                    <a:cubicBezTo>
                      <a:pt x="27" y="887"/>
                      <a:pt x="1" y="940"/>
                      <a:pt x="1" y="1007"/>
                    </a:cubicBezTo>
                    <a:cubicBezTo>
                      <a:pt x="1" y="1073"/>
                      <a:pt x="27" y="1126"/>
                      <a:pt x="67" y="1165"/>
                    </a:cubicBezTo>
                    <a:cubicBezTo>
                      <a:pt x="107" y="1192"/>
                      <a:pt x="133" y="1205"/>
                      <a:pt x="173" y="1205"/>
                    </a:cubicBezTo>
                    <a:cubicBezTo>
                      <a:pt x="226" y="1205"/>
                      <a:pt x="305" y="1205"/>
                      <a:pt x="424" y="1192"/>
                    </a:cubicBezTo>
                    <a:lnTo>
                      <a:pt x="795" y="1192"/>
                    </a:lnTo>
                    <a:cubicBezTo>
                      <a:pt x="795" y="1298"/>
                      <a:pt x="782" y="1417"/>
                      <a:pt x="782" y="1536"/>
                    </a:cubicBezTo>
                    <a:cubicBezTo>
                      <a:pt x="782" y="1655"/>
                      <a:pt x="782" y="1761"/>
                      <a:pt x="782" y="1827"/>
                    </a:cubicBezTo>
                    <a:cubicBezTo>
                      <a:pt x="782" y="1854"/>
                      <a:pt x="795" y="1893"/>
                      <a:pt x="821" y="1933"/>
                    </a:cubicBezTo>
                    <a:cubicBezTo>
                      <a:pt x="861" y="1959"/>
                      <a:pt x="914" y="1986"/>
                      <a:pt x="980" y="1986"/>
                    </a:cubicBezTo>
                    <a:cubicBezTo>
                      <a:pt x="1060" y="1986"/>
                      <a:pt x="1113" y="1959"/>
                      <a:pt x="1139" y="1933"/>
                    </a:cubicBezTo>
                    <a:cubicBezTo>
                      <a:pt x="1179" y="1880"/>
                      <a:pt x="1192" y="1854"/>
                      <a:pt x="1192" y="1827"/>
                    </a:cubicBezTo>
                    <a:lnTo>
                      <a:pt x="1192" y="1192"/>
                    </a:lnTo>
                    <a:lnTo>
                      <a:pt x="1801" y="1192"/>
                    </a:lnTo>
                    <a:cubicBezTo>
                      <a:pt x="1854" y="1192"/>
                      <a:pt x="1894" y="1165"/>
                      <a:pt x="1920" y="1139"/>
                    </a:cubicBezTo>
                    <a:cubicBezTo>
                      <a:pt x="1960" y="1099"/>
                      <a:pt x="1986" y="1046"/>
                      <a:pt x="1986" y="980"/>
                    </a:cubicBezTo>
                    <a:cubicBezTo>
                      <a:pt x="1986" y="901"/>
                      <a:pt x="1973" y="848"/>
                      <a:pt x="1933" y="821"/>
                    </a:cubicBezTo>
                    <a:cubicBezTo>
                      <a:pt x="1907" y="795"/>
                      <a:pt x="1880" y="782"/>
                      <a:pt x="1854" y="782"/>
                    </a:cubicBezTo>
                    <a:cubicBezTo>
                      <a:pt x="1774" y="782"/>
                      <a:pt x="1669" y="782"/>
                      <a:pt x="1563" y="795"/>
                    </a:cubicBezTo>
                    <a:cubicBezTo>
                      <a:pt x="1457" y="808"/>
                      <a:pt x="1338" y="808"/>
                      <a:pt x="1192" y="808"/>
                    </a:cubicBezTo>
                    <a:lnTo>
                      <a:pt x="1192" y="464"/>
                    </a:lnTo>
                    <a:cubicBezTo>
                      <a:pt x="1205" y="345"/>
                      <a:pt x="1205" y="252"/>
                      <a:pt x="1205" y="186"/>
                    </a:cubicBezTo>
                    <a:cubicBezTo>
                      <a:pt x="1205" y="146"/>
                      <a:pt x="1179" y="93"/>
                      <a:pt x="1152" y="67"/>
                    </a:cubicBezTo>
                    <a:cubicBezTo>
                      <a:pt x="1113" y="27"/>
                      <a:pt x="1060" y="1"/>
                      <a:pt x="9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2428871" y="768908"/>
                <a:ext cx="177085" cy="28679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5189" extrusionOk="0">
                    <a:moveTo>
                      <a:pt x="1669" y="0"/>
                    </a:moveTo>
                    <a:cubicBezTo>
                      <a:pt x="1417" y="0"/>
                      <a:pt x="1192" y="53"/>
                      <a:pt x="994" y="146"/>
                    </a:cubicBezTo>
                    <a:cubicBezTo>
                      <a:pt x="808" y="252"/>
                      <a:pt x="636" y="371"/>
                      <a:pt x="504" y="516"/>
                    </a:cubicBezTo>
                    <a:cubicBezTo>
                      <a:pt x="371" y="649"/>
                      <a:pt x="279" y="808"/>
                      <a:pt x="213" y="953"/>
                    </a:cubicBezTo>
                    <a:cubicBezTo>
                      <a:pt x="146" y="1099"/>
                      <a:pt x="107" y="1231"/>
                      <a:pt x="107" y="1324"/>
                    </a:cubicBezTo>
                    <a:cubicBezTo>
                      <a:pt x="107" y="1337"/>
                      <a:pt x="107" y="1363"/>
                      <a:pt x="120" y="1416"/>
                    </a:cubicBezTo>
                    <a:cubicBezTo>
                      <a:pt x="120" y="1456"/>
                      <a:pt x="133" y="1496"/>
                      <a:pt x="146" y="1535"/>
                    </a:cubicBezTo>
                    <a:cubicBezTo>
                      <a:pt x="160" y="1575"/>
                      <a:pt x="199" y="1615"/>
                      <a:pt x="226" y="1655"/>
                    </a:cubicBezTo>
                    <a:cubicBezTo>
                      <a:pt x="279" y="1681"/>
                      <a:pt x="332" y="1694"/>
                      <a:pt x="398" y="1694"/>
                    </a:cubicBezTo>
                    <a:cubicBezTo>
                      <a:pt x="504" y="1694"/>
                      <a:pt x="583" y="1668"/>
                      <a:pt x="649" y="1615"/>
                    </a:cubicBezTo>
                    <a:cubicBezTo>
                      <a:pt x="702" y="1562"/>
                      <a:pt x="742" y="1496"/>
                      <a:pt x="742" y="1416"/>
                    </a:cubicBezTo>
                    <a:cubicBezTo>
                      <a:pt x="742" y="1377"/>
                      <a:pt x="729" y="1337"/>
                      <a:pt x="716" y="1324"/>
                    </a:cubicBezTo>
                    <a:cubicBezTo>
                      <a:pt x="702" y="1284"/>
                      <a:pt x="689" y="1271"/>
                      <a:pt x="663" y="1244"/>
                    </a:cubicBezTo>
                    <a:lnTo>
                      <a:pt x="610" y="1178"/>
                    </a:lnTo>
                    <a:cubicBezTo>
                      <a:pt x="596" y="1152"/>
                      <a:pt x="596" y="1125"/>
                      <a:pt x="596" y="1099"/>
                    </a:cubicBezTo>
                    <a:cubicBezTo>
                      <a:pt x="596" y="1072"/>
                      <a:pt x="623" y="1019"/>
                      <a:pt x="663" y="940"/>
                    </a:cubicBezTo>
                    <a:cubicBezTo>
                      <a:pt x="716" y="847"/>
                      <a:pt x="782" y="768"/>
                      <a:pt x="861" y="688"/>
                    </a:cubicBezTo>
                    <a:cubicBezTo>
                      <a:pt x="954" y="609"/>
                      <a:pt x="1060" y="530"/>
                      <a:pt x="1179" y="477"/>
                    </a:cubicBezTo>
                    <a:cubicBezTo>
                      <a:pt x="1311" y="410"/>
                      <a:pt x="1444" y="371"/>
                      <a:pt x="1602" y="371"/>
                    </a:cubicBezTo>
                    <a:cubicBezTo>
                      <a:pt x="1761" y="371"/>
                      <a:pt x="1894" y="397"/>
                      <a:pt x="2013" y="463"/>
                    </a:cubicBezTo>
                    <a:cubicBezTo>
                      <a:pt x="2119" y="516"/>
                      <a:pt x="2211" y="583"/>
                      <a:pt x="2277" y="675"/>
                    </a:cubicBezTo>
                    <a:cubicBezTo>
                      <a:pt x="2357" y="755"/>
                      <a:pt x="2396" y="847"/>
                      <a:pt x="2423" y="953"/>
                    </a:cubicBezTo>
                    <a:cubicBezTo>
                      <a:pt x="2463" y="1059"/>
                      <a:pt x="2476" y="1152"/>
                      <a:pt x="2476" y="1244"/>
                    </a:cubicBezTo>
                    <a:cubicBezTo>
                      <a:pt x="2476" y="1456"/>
                      <a:pt x="2436" y="1668"/>
                      <a:pt x="2357" y="1893"/>
                    </a:cubicBezTo>
                    <a:cubicBezTo>
                      <a:pt x="2291" y="2131"/>
                      <a:pt x="2185" y="2356"/>
                      <a:pt x="2052" y="2594"/>
                    </a:cubicBezTo>
                    <a:cubicBezTo>
                      <a:pt x="1933" y="2819"/>
                      <a:pt x="1788" y="3044"/>
                      <a:pt x="1629" y="3283"/>
                    </a:cubicBezTo>
                    <a:cubicBezTo>
                      <a:pt x="1470" y="3508"/>
                      <a:pt x="1298" y="3719"/>
                      <a:pt x="1126" y="3918"/>
                    </a:cubicBezTo>
                    <a:cubicBezTo>
                      <a:pt x="954" y="4116"/>
                      <a:pt x="769" y="4302"/>
                      <a:pt x="596" y="4474"/>
                    </a:cubicBezTo>
                    <a:cubicBezTo>
                      <a:pt x="424" y="4633"/>
                      <a:pt x="266" y="4778"/>
                      <a:pt x="120" y="4884"/>
                    </a:cubicBezTo>
                    <a:cubicBezTo>
                      <a:pt x="94" y="4910"/>
                      <a:pt x="67" y="4937"/>
                      <a:pt x="27" y="4963"/>
                    </a:cubicBezTo>
                    <a:cubicBezTo>
                      <a:pt x="14" y="4977"/>
                      <a:pt x="1" y="5003"/>
                      <a:pt x="1" y="5043"/>
                    </a:cubicBezTo>
                    <a:cubicBezTo>
                      <a:pt x="1" y="5069"/>
                      <a:pt x="14" y="5109"/>
                      <a:pt x="27" y="5135"/>
                    </a:cubicBezTo>
                    <a:cubicBezTo>
                      <a:pt x="67" y="5175"/>
                      <a:pt x="107" y="5188"/>
                      <a:pt x="173" y="5188"/>
                    </a:cubicBezTo>
                    <a:cubicBezTo>
                      <a:pt x="239" y="5188"/>
                      <a:pt x="292" y="5188"/>
                      <a:pt x="332" y="5162"/>
                    </a:cubicBezTo>
                    <a:cubicBezTo>
                      <a:pt x="385" y="5149"/>
                      <a:pt x="424" y="5122"/>
                      <a:pt x="438" y="5109"/>
                    </a:cubicBezTo>
                    <a:lnTo>
                      <a:pt x="1510" y="5109"/>
                    </a:lnTo>
                    <a:cubicBezTo>
                      <a:pt x="1642" y="5109"/>
                      <a:pt x="1761" y="5122"/>
                      <a:pt x="1880" y="5122"/>
                    </a:cubicBezTo>
                    <a:lnTo>
                      <a:pt x="2674" y="5122"/>
                    </a:lnTo>
                    <a:cubicBezTo>
                      <a:pt x="2688" y="5122"/>
                      <a:pt x="2714" y="5122"/>
                      <a:pt x="2754" y="5096"/>
                    </a:cubicBezTo>
                    <a:cubicBezTo>
                      <a:pt x="2794" y="5069"/>
                      <a:pt x="2833" y="5043"/>
                      <a:pt x="2860" y="4990"/>
                    </a:cubicBezTo>
                    <a:cubicBezTo>
                      <a:pt x="2966" y="4791"/>
                      <a:pt x="3058" y="4646"/>
                      <a:pt x="3111" y="4553"/>
                    </a:cubicBezTo>
                    <a:cubicBezTo>
                      <a:pt x="3177" y="4460"/>
                      <a:pt x="3204" y="4394"/>
                      <a:pt x="3204" y="4355"/>
                    </a:cubicBezTo>
                    <a:cubicBezTo>
                      <a:pt x="3204" y="4302"/>
                      <a:pt x="3191" y="4262"/>
                      <a:pt x="3151" y="4249"/>
                    </a:cubicBezTo>
                    <a:cubicBezTo>
                      <a:pt x="3111" y="4235"/>
                      <a:pt x="3071" y="4222"/>
                      <a:pt x="3019" y="4222"/>
                    </a:cubicBezTo>
                    <a:cubicBezTo>
                      <a:pt x="2966" y="4222"/>
                      <a:pt x="2926" y="4235"/>
                      <a:pt x="2886" y="4275"/>
                    </a:cubicBezTo>
                    <a:cubicBezTo>
                      <a:pt x="2860" y="4302"/>
                      <a:pt x="2833" y="4328"/>
                      <a:pt x="2820" y="4355"/>
                    </a:cubicBezTo>
                    <a:lnTo>
                      <a:pt x="2648" y="4619"/>
                    </a:lnTo>
                    <a:cubicBezTo>
                      <a:pt x="2621" y="4659"/>
                      <a:pt x="2595" y="4699"/>
                      <a:pt x="2569" y="4712"/>
                    </a:cubicBezTo>
                    <a:cubicBezTo>
                      <a:pt x="2542" y="4725"/>
                      <a:pt x="2516" y="4738"/>
                      <a:pt x="2489" y="4738"/>
                    </a:cubicBezTo>
                    <a:lnTo>
                      <a:pt x="2251" y="4738"/>
                    </a:lnTo>
                    <a:cubicBezTo>
                      <a:pt x="2119" y="4738"/>
                      <a:pt x="1973" y="4738"/>
                      <a:pt x="1801" y="4725"/>
                    </a:cubicBezTo>
                    <a:lnTo>
                      <a:pt x="1271" y="4725"/>
                    </a:lnTo>
                    <a:cubicBezTo>
                      <a:pt x="1099" y="4725"/>
                      <a:pt x="941" y="4712"/>
                      <a:pt x="821" y="4712"/>
                    </a:cubicBezTo>
                    <a:cubicBezTo>
                      <a:pt x="941" y="4593"/>
                      <a:pt x="1073" y="4460"/>
                      <a:pt x="1232" y="4302"/>
                    </a:cubicBezTo>
                    <a:cubicBezTo>
                      <a:pt x="1377" y="4143"/>
                      <a:pt x="1536" y="3971"/>
                      <a:pt x="1682" y="3785"/>
                    </a:cubicBezTo>
                    <a:cubicBezTo>
                      <a:pt x="1841" y="3600"/>
                      <a:pt x="1999" y="3402"/>
                      <a:pt x="2145" y="3190"/>
                    </a:cubicBezTo>
                    <a:cubicBezTo>
                      <a:pt x="2291" y="2978"/>
                      <a:pt x="2436" y="2766"/>
                      <a:pt x="2542" y="2555"/>
                    </a:cubicBezTo>
                    <a:cubicBezTo>
                      <a:pt x="2661" y="2343"/>
                      <a:pt x="2754" y="2118"/>
                      <a:pt x="2833" y="1906"/>
                    </a:cubicBezTo>
                    <a:cubicBezTo>
                      <a:pt x="2899" y="1681"/>
                      <a:pt x="2939" y="1469"/>
                      <a:pt x="2939" y="1258"/>
                    </a:cubicBezTo>
                    <a:cubicBezTo>
                      <a:pt x="2939" y="1085"/>
                      <a:pt x="2913" y="927"/>
                      <a:pt x="2873" y="781"/>
                    </a:cubicBezTo>
                    <a:cubicBezTo>
                      <a:pt x="2833" y="622"/>
                      <a:pt x="2754" y="490"/>
                      <a:pt x="2648" y="371"/>
                    </a:cubicBezTo>
                    <a:cubicBezTo>
                      <a:pt x="2542" y="252"/>
                      <a:pt x="2423" y="172"/>
                      <a:pt x="2251" y="106"/>
                    </a:cubicBezTo>
                    <a:cubicBezTo>
                      <a:pt x="2092" y="27"/>
                      <a:pt x="1894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2632265" y="887407"/>
                <a:ext cx="93683" cy="78318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17" extrusionOk="0">
                    <a:moveTo>
                      <a:pt x="159" y="0"/>
                    </a:moveTo>
                    <a:cubicBezTo>
                      <a:pt x="93" y="0"/>
                      <a:pt x="53" y="27"/>
                      <a:pt x="27" y="66"/>
                    </a:cubicBezTo>
                    <a:cubicBezTo>
                      <a:pt x="14" y="106"/>
                      <a:pt x="0" y="146"/>
                      <a:pt x="0" y="186"/>
                    </a:cubicBezTo>
                    <a:cubicBezTo>
                      <a:pt x="0" y="225"/>
                      <a:pt x="14" y="278"/>
                      <a:pt x="40" y="318"/>
                    </a:cubicBezTo>
                    <a:cubicBezTo>
                      <a:pt x="66" y="358"/>
                      <a:pt x="106" y="384"/>
                      <a:pt x="159" y="384"/>
                    </a:cubicBezTo>
                    <a:lnTo>
                      <a:pt x="821" y="384"/>
                    </a:lnTo>
                    <a:cubicBezTo>
                      <a:pt x="953" y="371"/>
                      <a:pt x="1086" y="371"/>
                      <a:pt x="1205" y="371"/>
                    </a:cubicBezTo>
                    <a:lnTo>
                      <a:pt x="1522" y="371"/>
                    </a:lnTo>
                    <a:cubicBezTo>
                      <a:pt x="1589" y="371"/>
                      <a:pt x="1641" y="344"/>
                      <a:pt x="1668" y="291"/>
                    </a:cubicBezTo>
                    <a:cubicBezTo>
                      <a:pt x="1681" y="239"/>
                      <a:pt x="1694" y="199"/>
                      <a:pt x="1694" y="172"/>
                    </a:cubicBezTo>
                    <a:cubicBezTo>
                      <a:pt x="1694" y="119"/>
                      <a:pt x="1681" y="80"/>
                      <a:pt x="1655" y="53"/>
                    </a:cubicBezTo>
                    <a:cubicBezTo>
                      <a:pt x="1628" y="14"/>
                      <a:pt x="1602" y="0"/>
                      <a:pt x="1575" y="0"/>
                    </a:cubicBezTo>
                    <a:cubicBezTo>
                      <a:pt x="1469" y="0"/>
                      <a:pt x="1364" y="0"/>
                      <a:pt x="1231" y="14"/>
                    </a:cubicBezTo>
                    <a:lnTo>
                      <a:pt x="278" y="14"/>
                    </a:lnTo>
                    <a:cubicBezTo>
                      <a:pt x="225" y="0"/>
                      <a:pt x="186" y="0"/>
                      <a:pt x="159" y="0"/>
                    </a:cubicBezTo>
                    <a:close/>
                    <a:moveTo>
                      <a:pt x="159" y="1033"/>
                    </a:moveTo>
                    <a:cubicBezTo>
                      <a:pt x="93" y="1033"/>
                      <a:pt x="53" y="1059"/>
                      <a:pt x="27" y="1099"/>
                    </a:cubicBezTo>
                    <a:cubicBezTo>
                      <a:pt x="14" y="1139"/>
                      <a:pt x="0" y="1178"/>
                      <a:pt x="0" y="1218"/>
                    </a:cubicBezTo>
                    <a:cubicBezTo>
                      <a:pt x="0" y="1271"/>
                      <a:pt x="14" y="1311"/>
                      <a:pt x="40" y="1350"/>
                    </a:cubicBezTo>
                    <a:cubicBezTo>
                      <a:pt x="66" y="1390"/>
                      <a:pt x="106" y="1416"/>
                      <a:pt x="159" y="1416"/>
                    </a:cubicBezTo>
                    <a:lnTo>
                      <a:pt x="821" y="1416"/>
                    </a:lnTo>
                    <a:cubicBezTo>
                      <a:pt x="953" y="1416"/>
                      <a:pt x="1086" y="1403"/>
                      <a:pt x="1205" y="1403"/>
                    </a:cubicBezTo>
                    <a:lnTo>
                      <a:pt x="1522" y="1403"/>
                    </a:lnTo>
                    <a:cubicBezTo>
                      <a:pt x="1589" y="1403"/>
                      <a:pt x="1641" y="1390"/>
                      <a:pt x="1668" y="1337"/>
                    </a:cubicBezTo>
                    <a:cubicBezTo>
                      <a:pt x="1681" y="1284"/>
                      <a:pt x="1694" y="1231"/>
                      <a:pt x="1694" y="1205"/>
                    </a:cubicBezTo>
                    <a:cubicBezTo>
                      <a:pt x="1694" y="1165"/>
                      <a:pt x="1681" y="1125"/>
                      <a:pt x="1655" y="1086"/>
                    </a:cubicBezTo>
                    <a:cubicBezTo>
                      <a:pt x="1628" y="1046"/>
                      <a:pt x="1602" y="1033"/>
                      <a:pt x="1575" y="1033"/>
                    </a:cubicBezTo>
                    <a:cubicBezTo>
                      <a:pt x="1469" y="1033"/>
                      <a:pt x="1364" y="1033"/>
                      <a:pt x="1231" y="1046"/>
                    </a:cubicBezTo>
                    <a:lnTo>
                      <a:pt x="278" y="1046"/>
                    </a:lnTo>
                    <a:cubicBezTo>
                      <a:pt x="225" y="1046"/>
                      <a:pt x="186" y="1033"/>
                      <a:pt x="159" y="10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2740539" y="770345"/>
                <a:ext cx="188029" cy="2817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5097" extrusionOk="0">
                    <a:moveTo>
                      <a:pt x="2528" y="609"/>
                    </a:moveTo>
                    <a:lnTo>
                      <a:pt x="2356" y="3190"/>
                    </a:lnTo>
                    <a:cubicBezTo>
                      <a:pt x="2210" y="3190"/>
                      <a:pt x="2038" y="3204"/>
                      <a:pt x="1853" y="3217"/>
                    </a:cubicBezTo>
                    <a:cubicBezTo>
                      <a:pt x="1668" y="3230"/>
                      <a:pt x="1496" y="3230"/>
                      <a:pt x="1324" y="3243"/>
                    </a:cubicBezTo>
                    <a:cubicBezTo>
                      <a:pt x="1165" y="3243"/>
                      <a:pt x="1019" y="3257"/>
                      <a:pt x="900" y="3257"/>
                    </a:cubicBezTo>
                    <a:lnTo>
                      <a:pt x="702" y="3257"/>
                    </a:lnTo>
                    <a:cubicBezTo>
                      <a:pt x="662" y="3257"/>
                      <a:pt x="635" y="3257"/>
                      <a:pt x="622" y="3243"/>
                    </a:cubicBezTo>
                    <a:cubicBezTo>
                      <a:pt x="622" y="3230"/>
                      <a:pt x="622" y="3230"/>
                      <a:pt x="622" y="3217"/>
                    </a:cubicBezTo>
                    <a:cubicBezTo>
                      <a:pt x="622" y="3190"/>
                      <a:pt x="622" y="3164"/>
                      <a:pt x="649" y="3137"/>
                    </a:cubicBezTo>
                    <a:cubicBezTo>
                      <a:pt x="675" y="3124"/>
                      <a:pt x="688" y="3098"/>
                      <a:pt x="688" y="3084"/>
                    </a:cubicBezTo>
                    <a:lnTo>
                      <a:pt x="2528" y="609"/>
                    </a:lnTo>
                    <a:close/>
                    <a:moveTo>
                      <a:pt x="2713" y="1"/>
                    </a:moveTo>
                    <a:cubicBezTo>
                      <a:pt x="2634" y="1"/>
                      <a:pt x="2581" y="27"/>
                      <a:pt x="2515" y="80"/>
                    </a:cubicBezTo>
                    <a:cubicBezTo>
                      <a:pt x="2462" y="120"/>
                      <a:pt x="2422" y="159"/>
                      <a:pt x="2409" y="173"/>
                    </a:cubicBezTo>
                    <a:cubicBezTo>
                      <a:pt x="2263" y="358"/>
                      <a:pt x="2131" y="530"/>
                      <a:pt x="2012" y="689"/>
                    </a:cubicBezTo>
                    <a:cubicBezTo>
                      <a:pt x="1893" y="834"/>
                      <a:pt x="1774" y="993"/>
                      <a:pt x="1668" y="1126"/>
                    </a:cubicBezTo>
                    <a:lnTo>
                      <a:pt x="1350" y="1562"/>
                    </a:lnTo>
                    <a:cubicBezTo>
                      <a:pt x="1244" y="1708"/>
                      <a:pt x="1125" y="1867"/>
                      <a:pt x="993" y="2039"/>
                    </a:cubicBezTo>
                    <a:cubicBezTo>
                      <a:pt x="874" y="2211"/>
                      <a:pt x="728" y="2396"/>
                      <a:pt x="582" y="2595"/>
                    </a:cubicBezTo>
                    <a:cubicBezTo>
                      <a:pt x="437" y="2807"/>
                      <a:pt x="265" y="3045"/>
                      <a:pt x="66" y="3309"/>
                    </a:cubicBezTo>
                    <a:cubicBezTo>
                      <a:pt x="40" y="3336"/>
                      <a:pt x="27" y="3362"/>
                      <a:pt x="13" y="3402"/>
                    </a:cubicBezTo>
                    <a:cubicBezTo>
                      <a:pt x="0" y="3415"/>
                      <a:pt x="0" y="3442"/>
                      <a:pt x="0" y="3468"/>
                    </a:cubicBezTo>
                    <a:cubicBezTo>
                      <a:pt x="0" y="3534"/>
                      <a:pt x="27" y="3574"/>
                      <a:pt x="80" y="3601"/>
                    </a:cubicBezTo>
                    <a:cubicBezTo>
                      <a:pt x="132" y="3640"/>
                      <a:pt x="185" y="3654"/>
                      <a:pt x="265" y="3654"/>
                    </a:cubicBezTo>
                    <a:cubicBezTo>
                      <a:pt x="344" y="3654"/>
                      <a:pt x="556" y="3654"/>
                      <a:pt x="900" y="3640"/>
                    </a:cubicBezTo>
                    <a:cubicBezTo>
                      <a:pt x="1231" y="3627"/>
                      <a:pt x="1721" y="3601"/>
                      <a:pt x="2343" y="3601"/>
                    </a:cubicBezTo>
                    <a:lnTo>
                      <a:pt x="2290" y="4554"/>
                    </a:lnTo>
                    <a:cubicBezTo>
                      <a:pt x="2290" y="4633"/>
                      <a:pt x="2263" y="4686"/>
                      <a:pt x="2197" y="4726"/>
                    </a:cubicBezTo>
                    <a:cubicBezTo>
                      <a:pt x="2144" y="4752"/>
                      <a:pt x="2078" y="4779"/>
                      <a:pt x="1985" y="4792"/>
                    </a:cubicBezTo>
                    <a:lnTo>
                      <a:pt x="1893" y="4792"/>
                    </a:lnTo>
                    <a:cubicBezTo>
                      <a:pt x="1853" y="4792"/>
                      <a:pt x="1800" y="4805"/>
                      <a:pt x="1747" y="4805"/>
                    </a:cubicBezTo>
                    <a:cubicBezTo>
                      <a:pt x="1694" y="4805"/>
                      <a:pt x="1641" y="4818"/>
                      <a:pt x="1575" y="4818"/>
                    </a:cubicBezTo>
                    <a:lnTo>
                      <a:pt x="1430" y="4818"/>
                    </a:lnTo>
                    <a:cubicBezTo>
                      <a:pt x="1390" y="4818"/>
                      <a:pt x="1350" y="4832"/>
                      <a:pt x="1310" y="4845"/>
                    </a:cubicBezTo>
                    <a:cubicBezTo>
                      <a:pt x="1271" y="4858"/>
                      <a:pt x="1244" y="4898"/>
                      <a:pt x="1244" y="4951"/>
                    </a:cubicBezTo>
                    <a:cubicBezTo>
                      <a:pt x="1244" y="5017"/>
                      <a:pt x="1271" y="5057"/>
                      <a:pt x="1324" y="5070"/>
                    </a:cubicBezTo>
                    <a:cubicBezTo>
                      <a:pt x="1377" y="5096"/>
                      <a:pt x="1416" y="5096"/>
                      <a:pt x="1456" y="5096"/>
                    </a:cubicBezTo>
                    <a:lnTo>
                      <a:pt x="2965" y="5096"/>
                    </a:lnTo>
                    <a:cubicBezTo>
                      <a:pt x="3044" y="5096"/>
                      <a:pt x="3110" y="5096"/>
                      <a:pt x="3163" y="5070"/>
                    </a:cubicBezTo>
                    <a:cubicBezTo>
                      <a:pt x="3216" y="5043"/>
                      <a:pt x="3230" y="5004"/>
                      <a:pt x="3230" y="4951"/>
                    </a:cubicBezTo>
                    <a:cubicBezTo>
                      <a:pt x="3230" y="4884"/>
                      <a:pt x="3216" y="4845"/>
                      <a:pt x="3163" y="4832"/>
                    </a:cubicBezTo>
                    <a:cubicBezTo>
                      <a:pt x="3124" y="4805"/>
                      <a:pt x="3057" y="4792"/>
                      <a:pt x="2965" y="4792"/>
                    </a:cubicBezTo>
                    <a:lnTo>
                      <a:pt x="2793" y="4792"/>
                    </a:lnTo>
                    <a:cubicBezTo>
                      <a:pt x="2740" y="4779"/>
                      <a:pt x="2713" y="4752"/>
                      <a:pt x="2713" y="4699"/>
                    </a:cubicBezTo>
                    <a:cubicBezTo>
                      <a:pt x="2713" y="4673"/>
                      <a:pt x="2713" y="4620"/>
                      <a:pt x="2713" y="4527"/>
                    </a:cubicBezTo>
                    <a:cubicBezTo>
                      <a:pt x="2727" y="4448"/>
                      <a:pt x="2727" y="4355"/>
                      <a:pt x="2727" y="4249"/>
                    </a:cubicBezTo>
                    <a:cubicBezTo>
                      <a:pt x="2740" y="4130"/>
                      <a:pt x="2740" y="4024"/>
                      <a:pt x="2753" y="3905"/>
                    </a:cubicBezTo>
                    <a:cubicBezTo>
                      <a:pt x="2753" y="3786"/>
                      <a:pt x="2766" y="3680"/>
                      <a:pt x="2766" y="3601"/>
                    </a:cubicBezTo>
                    <a:lnTo>
                      <a:pt x="3230" y="3601"/>
                    </a:lnTo>
                    <a:cubicBezTo>
                      <a:pt x="3256" y="3601"/>
                      <a:pt x="3296" y="3587"/>
                      <a:pt x="3335" y="3561"/>
                    </a:cubicBezTo>
                    <a:cubicBezTo>
                      <a:pt x="3388" y="3534"/>
                      <a:pt x="3402" y="3482"/>
                      <a:pt x="3402" y="3415"/>
                    </a:cubicBezTo>
                    <a:cubicBezTo>
                      <a:pt x="3402" y="3349"/>
                      <a:pt x="3388" y="3309"/>
                      <a:pt x="3349" y="3270"/>
                    </a:cubicBezTo>
                    <a:cubicBezTo>
                      <a:pt x="3309" y="3230"/>
                      <a:pt x="3256" y="3217"/>
                      <a:pt x="3190" y="3217"/>
                    </a:cubicBezTo>
                    <a:lnTo>
                      <a:pt x="2793" y="3190"/>
                    </a:lnTo>
                    <a:cubicBezTo>
                      <a:pt x="2793" y="3032"/>
                      <a:pt x="2793" y="2859"/>
                      <a:pt x="2806" y="2648"/>
                    </a:cubicBezTo>
                    <a:cubicBezTo>
                      <a:pt x="2806" y="2436"/>
                      <a:pt x="2819" y="2224"/>
                      <a:pt x="2832" y="1999"/>
                    </a:cubicBezTo>
                    <a:cubicBezTo>
                      <a:pt x="2846" y="1774"/>
                      <a:pt x="2859" y="1562"/>
                      <a:pt x="2872" y="1337"/>
                    </a:cubicBezTo>
                    <a:cubicBezTo>
                      <a:pt x="2899" y="1126"/>
                      <a:pt x="2912" y="927"/>
                      <a:pt x="2925" y="755"/>
                    </a:cubicBezTo>
                    <a:cubicBezTo>
                      <a:pt x="2938" y="583"/>
                      <a:pt x="2952" y="437"/>
                      <a:pt x="2952" y="318"/>
                    </a:cubicBezTo>
                    <a:cubicBezTo>
                      <a:pt x="2965" y="212"/>
                      <a:pt x="2965" y="146"/>
                      <a:pt x="2965" y="133"/>
                    </a:cubicBezTo>
                    <a:cubicBezTo>
                      <a:pt x="2965" y="93"/>
                      <a:pt x="2938" y="54"/>
                      <a:pt x="2899" y="40"/>
                    </a:cubicBezTo>
                    <a:cubicBezTo>
                      <a:pt x="2846" y="14"/>
                      <a:pt x="2780" y="1"/>
                      <a:pt x="27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8"/>
            <p:cNvGrpSpPr/>
            <p:nvPr/>
          </p:nvGrpSpPr>
          <p:grpSpPr>
            <a:xfrm>
              <a:off x="7903636" y="1989680"/>
              <a:ext cx="595379" cy="434972"/>
              <a:chOff x="570141" y="1610117"/>
              <a:chExt cx="675952" cy="493837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954157" y="1808371"/>
                <a:ext cx="250207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5295" extrusionOk="0">
                    <a:moveTo>
                      <a:pt x="2701" y="0"/>
                    </a:moveTo>
                    <a:cubicBezTo>
                      <a:pt x="2608" y="0"/>
                      <a:pt x="2555" y="14"/>
                      <a:pt x="2528" y="40"/>
                    </a:cubicBezTo>
                    <a:cubicBezTo>
                      <a:pt x="2502" y="53"/>
                      <a:pt x="2489" y="93"/>
                      <a:pt x="2489" y="146"/>
                    </a:cubicBezTo>
                    <a:cubicBezTo>
                      <a:pt x="2489" y="199"/>
                      <a:pt x="2502" y="239"/>
                      <a:pt x="2542" y="265"/>
                    </a:cubicBezTo>
                    <a:cubicBezTo>
                      <a:pt x="2595" y="292"/>
                      <a:pt x="2634" y="305"/>
                      <a:pt x="2701" y="305"/>
                    </a:cubicBezTo>
                    <a:cubicBezTo>
                      <a:pt x="2793" y="305"/>
                      <a:pt x="2846" y="305"/>
                      <a:pt x="2873" y="318"/>
                    </a:cubicBezTo>
                    <a:cubicBezTo>
                      <a:pt x="2912" y="318"/>
                      <a:pt x="2926" y="358"/>
                      <a:pt x="2926" y="397"/>
                    </a:cubicBezTo>
                    <a:cubicBezTo>
                      <a:pt x="2926" y="424"/>
                      <a:pt x="2912" y="477"/>
                      <a:pt x="2873" y="543"/>
                    </a:cubicBezTo>
                    <a:cubicBezTo>
                      <a:pt x="2846" y="609"/>
                      <a:pt x="2806" y="702"/>
                      <a:pt x="2753" y="808"/>
                    </a:cubicBezTo>
                    <a:cubicBezTo>
                      <a:pt x="2701" y="900"/>
                      <a:pt x="2648" y="1020"/>
                      <a:pt x="2581" y="1139"/>
                    </a:cubicBezTo>
                    <a:cubicBezTo>
                      <a:pt x="2515" y="1258"/>
                      <a:pt x="2462" y="1377"/>
                      <a:pt x="2396" y="1483"/>
                    </a:cubicBezTo>
                    <a:cubicBezTo>
                      <a:pt x="2330" y="1602"/>
                      <a:pt x="2277" y="1721"/>
                      <a:pt x="2224" y="1827"/>
                    </a:cubicBezTo>
                    <a:cubicBezTo>
                      <a:pt x="2171" y="1920"/>
                      <a:pt x="2131" y="2012"/>
                      <a:pt x="2092" y="2078"/>
                    </a:cubicBezTo>
                    <a:cubicBezTo>
                      <a:pt x="1959" y="1814"/>
                      <a:pt x="1827" y="1575"/>
                      <a:pt x="1721" y="1350"/>
                    </a:cubicBezTo>
                    <a:lnTo>
                      <a:pt x="1589" y="1086"/>
                    </a:lnTo>
                    <a:cubicBezTo>
                      <a:pt x="1536" y="993"/>
                      <a:pt x="1496" y="900"/>
                      <a:pt x="1456" y="834"/>
                    </a:cubicBezTo>
                    <a:cubicBezTo>
                      <a:pt x="1430" y="755"/>
                      <a:pt x="1403" y="689"/>
                      <a:pt x="1377" y="649"/>
                    </a:cubicBezTo>
                    <a:cubicBezTo>
                      <a:pt x="1364" y="596"/>
                      <a:pt x="1351" y="556"/>
                      <a:pt x="1351" y="543"/>
                    </a:cubicBezTo>
                    <a:cubicBezTo>
                      <a:pt x="1351" y="503"/>
                      <a:pt x="1377" y="477"/>
                      <a:pt x="1443" y="464"/>
                    </a:cubicBezTo>
                    <a:cubicBezTo>
                      <a:pt x="1496" y="450"/>
                      <a:pt x="1562" y="437"/>
                      <a:pt x="1628" y="437"/>
                    </a:cubicBezTo>
                    <a:cubicBezTo>
                      <a:pt x="1708" y="424"/>
                      <a:pt x="1774" y="411"/>
                      <a:pt x="1827" y="384"/>
                    </a:cubicBezTo>
                    <a:cubicBezTo>
                      <a:pt x="1893" y="371"/>
                      <a:pt x="1920" y="331"/>
                      <a:pt x="1920" y="278"/>
                    </a:cubicBezTo>
                    <a:cubicBezTo>
                      <a:pt x="1920" y="225"/>
                      <a:pt x="1906" y="186"/>
                      <a:pt x="1880" y="172"/>
                    </a:cubicBezTo>
                    <a:cubicBezTo>
                      <a:pt x="1853" y="146"/>
                      <a:pt x="1801" y="133"/>
                      <a:pt x="1721" y="133"/>
                    </a:cubicBezTo>
                    <a:lnTo>
                      <a:pt x="345" y="133"/>
                    </a:lnTo>
                    <a:cubicBezTo>
                      <a:pt x="212" y="133"/>
                      <a:pt x="133" y="186"/>
                      <a:pt x="133" y="278"/>
                    </a:cubicBezTo>
                    <a:cubicBezTo>
                      <a:pt x="133" y="331"/>
                      <a:pt x="159" y="371"/>
                      <a:pt x="199" y="397"/>
                    </a:cubicBezTo>
                    <a:cubicBezTo>
                      <a:pt x="252" y="411"/>
                      <a:pt x="305" y="424"/>
                      <a:pt x="358" y="424"/>
                    </a:cubicBezTo>
                    <a:cubicBezTo>
                      <a:pt x="503" y="424"/>
                      <a:pt x="623" y="437"/>
                      <a:pt x="715" y="464"/>
                    </a:cubicBezTo>
                    <a:cubicBezTo>
                      <a:pt x="808" y="490"/>
                      <a:pt x="874" y="543"/>
                      <a:pt x="914" y="622"/>
                    </a:cubicBezTo>
                    <a:lnTo>
                      <a:pt x="1880" y="2515"/>
                    </a:lnTo>
                    <a:lnTo>
                      <a:pt x="887" y="4514"/>
                    </a:lnTo>
                    <a:cubicBezTo>
                      <a:pt x="848" y="4593"/>
                      <a:pt x="808" y="4646"/>
                      <a:pt x="781" y="4686"/>
                    </a:cubicBezTo>
                    <a:cubicBezTo>
                      <a:pt x="742" y="4725"/>
                      <a:pt x="676" y="4752"/>
                      <a:pt x="596" y="4752"/>
                    </a:cubicBezTo>
                    <a:cubicBezTo>
                      <a:pt x="583" y="4752"/>
                      <a:pt x="556" y="4752"/>
                      <a:pt x="530" y="4765"/>
                    </a:cubicBezTo>
                    <a:cubicBezTo>
                      <a:pt x="490" y="4765"/>
                      <a:pt x="451" y="4765"/>
                      <a:pt x="411" y="4778"/>
                    </a:cubicBezTo>
                    <a:cubicBezTo>
                      <a:pt x="371" y="4778"/>
                      <a:pt x="331" y="4778"/>
                      <a:pt x="292" y="4792"/>
                    </a:cubicBezTo>
                    <a:lnTo>
                      <a:pt x="186" y="4792"/>
                    </a:lnTo>
                    <a:cubicBezTo>
                      <a:pt x="146" y="4792"/>
                      <a:pt x="106" y="4805"/>
                      <a:pt x="67" y="4818"/>
                    </a:cubicBezTo>
                    <a:cubicBezTo>
                      <a:pt x="14" y="4845"/>
                      <a:pt x="1" y="4871"/>
                      <a:pt x="1" y="4924"/>
                    </a:cubicBezTo>
                    <a:cubicBezTo>
                      <a:pt x="1" y="4977"/>
                      <a:pt x="27" y="5017"/>
                      <a:pt x="67" y="5043"/>
                    </a:cubicBezTo>
                    <a:cubicBezTo>
                      <a:pt x="120" y="5056"/>
                      <a:pt x="159" y="5070"/>
                      <a:pt x="199" y="5070"/>
                    </a:cubicBezTo>
                    <a:lnTo>
                      <a:pt x="1708" y="5070"/>
                    </a:lnTo>
                    <a:cubicBezTo>
                      <a:pt x="1787" y="5070"/>
                      <a:pt x="1840" y="5056"/>
                      <a:pt x="1880" y="5030"/>
                    </a:cubicBezTo>
                    <a:cubicBezTo>
                      <a:pt x="1906" y="5003"/>
                      <a:pt x="1920" y="4964"/>
                      <a:pt x="1920" y="4911"/>
                    </a:cubicBezTo>
                    <a:cubicBezTo>
                      <a:pt x="1920" y="4858"/>
                      <a:pt x="1893" y="4818"/>
                      <a:pt x="1853" y="4805"/>
                    </a:cubicBezTo>
                    <a:cubicBezTo>
                      <a:pt x="1814" y="4778"/>
                      <a:pt x="1761" y="4765"/>
                      <a:pt x="1708" y="4765"/>
                    </a:cubicBezTo>
                    <a:lnTo>
                      <a:pt x="1562" y="4765"/>
                    </a:lnTo>
                    <a:cubicBezTo>
                      <a:pt x="1523" y="4765"/>
                      <a:pt x="1483" y="4765"/>
                      <a:pt x="1443" y="4752"/>
                    </a:cubicBezTo>
                    <a:cubicBezTo>
                      <a:pt x="1403" y="4752"/>
                      <a:pt x="1364" y="4739"/>
                      <a:pt x="1351" y="4725"/>
                    </a:cubicBezTo>
                    <a:cubicBezTo>
                      <a:pt x="1324" y="4712"/>
                      <a:pt x="1311" y="4699"/>
                      <a:pt x="1311" y="4672"/>
                    </a:cubicBezTo>
                    <a:cubicBezTo>
                      <a:pt x="1311" y="4646"/>
                      <a:pt x="1324" y="4593"/>
                      <a:pt x="1364" y="4514"/>
                    </a:cubicBezTo>
                    <a:cubicBezTo>
                      <a:pt x="1403" y="4421"/>
                      <a:pt x="1456" y="4315"/>
                      <a:pt x="1509" y="4183"/>
                    </a:cubicBezTo>
                    <a:cubicBezTo>
                      <a:pt x="1576" y="4064"/>
                      <a:pt x="1642" y="3931"/>
                      <a:pt x="1708" y="3786"/>
                    </a:cubicBezTo>
                    <a:cubicBezTo>
                      <a:pt x="1774" y="3640"/>
                      <a:pt x="1840" y="3508"/>
                      <a:pt x="1893" y="3389"/>
                    </a:cubicBezTo>
                    <a:cubicBezTo>
                      <a:pt x="1959" y="3270"/>
                      <a:pt x="1999" y="3164"/>
                      <a:pt x="2039" y="3084"/>
                    </a:cubicBezTo>
                    <a:cubicBezTo>
                      <a:pt x="2078" y="3005"/>
                      <a:pt x="2105" y="2965"/>
                      <a:pt x="2105" y="2965"/>
                    </a:cubicBezTo>
                    <a:cubicBezTo>
                      <a:pt x="2290" y="3309"/>
                      <a:pt x="2449" y="3627"/>
                      <a:pt x="2595" y="3905"/>
                    </a:cubicBezTo>
                    <a:cubicBezTo>
                      <a:pt x="2661" y="4024"/>
                      <a:pt x="2714" y="4143"/>
                      <a:pt x="2780" y="4249"/>
                    </a:cubicBezTo>
                    <a:cubicBezTo>
                      <a:pt x="2833" y="4368"/>
                      <a:pt x="2886" y="4474"/>
                      <a:pt x="2939" y="4580"/>
                    </a:cubicBezTo>
                    <a:cubicBezTo>
                      <a:pt x="2992" y="4672"/>
                      <a:pt x="3031" y="4752"/>
                      <a:pt x="3058" y="4818"/>
                    </a:cubicBezTo>
                    <a:cubicBezTo>
                      <a:pt x="3084" y="4884"/>
                      <a:pt x="3098" y="4911"/>
                      <a:pt x="3098" y="4937"/>
                    </a:cubicBezTo>
                    <a:cubicBezTo>
                      <a:pt x="3098" y="4964"/>
                      <a:pt x="3071" y="4977"/>
                      <a:pt x="3031" y="4977"/>
                    </a:cubicBezTo>
                    <a:cubicBezTo>
                      <a:pt x="2992" y="4990"/>
                      <a:pt x="2939" y="5003"/>
                      <a:pt x="2886" y="5003"/>
                    </a:cubicBezTo>
                    <a:cubicBezTo>
                      <a:pt x="2833" y="5017"/>
                      <a:pt x="2793" y="5030"/>
                      <a:pt x="2740" y="5056"/>
                    </a:cubicBezTo>
                    <a:cubicBezTo>
                      <a:pt x="2701" y="5070"/>
                      <a:pt x="2687" y="5109"/>
                      <a:pt x="2687" y="5162"/>
                    </a:cubicBezTo>
                    <a:cubicBezTo>
                      <a:pt x="2687" y="5215"/>
                      <a:pt x="2701" y="5242"/>
                      <a:pt x="2727" y="5268"/>
                    </a:cubicBezTo>
                    <a:cubicBezTo>
                      <a:pt x="2753" y="5281"/>
                      <a:pt x="2806" y="5295"/>
                      <a:pt x="2873" y="5295"/>
                    </a:cubicBezTo>
                    <a:lnTo>
                      <a:pt x="4276" y="5295"/>
                    </a:lnTo>
                    <a:cubicBezTo>
                      <a:pt x="4342" y="5295"/>
                      <a:pt x="4408" y="5281"/>
                      <a:pt x="4448" y="5268"/>
                    </a:cubicBezTo>
                    <a:cubicBezTo>
                      <a:pt x="4501" y="5255"/>
                      <a:pt x="4527" y="5215"/>
                      <a:pt x="4527" y="5162"/>
                    </a:cubicBezTo>
                    <a:cubicBezTo>
                      <a:pt x="4527" y="5109"/>
                      <a:pt x="4501" y="5070"/>
                      <a:pt x="4461" y="5043"/>
                    </a:cubicBezTo>
                    <a:cubicBezTo>
                      <a:pt x="4408" y="5030"/>
                      <a:pt x="4355" y="5017"/>
                      <a:pt x="4276" y="5017"/>
                    </a:cubicBezTo>
                    <a:cubicBezTo>
                      <a:pt x="4077" y="5017"/>
                      <a:pt x="3905" y="5003"/>
                      <a:pt x="3773" y="4977"/>
                    </a:cubicBezTo>
                    <a:cubicBezTo>
                      <a:pt x="3640" y="4950"/>
                      <a:pt x="3561" y="4897"/>
                      <a:pt x="3508" y="4818"/>
                    </a:cubicBezTo>
                    <a:lnTo>
                      <a:pt x="2303" y="2515"/>
                    </a:lnTo>
                    <a:lnTo>
                      <a:pt x="3336" y="556"/>
                    </a:lnTo>
                    <a:cubicBezTo>
                      <a:pt x="3376" y="477"/>
                      <a:pt x="3415" y="424"/>
                      <a:pt x="3455" y="384"/>
                    </a:cubicBezTo>
                    <a:cubicBezTo>
                      <a:pt x="3481" y="345"/>
                      <a:pt x="3548" y="318"/>
                      <a:pt x="3640" y="318"/>
                    </a:cubicBezTo>
                    <a:cubicBezTo>
                      <a:pt x="3680" y="318"/>
                      <a:pt x="3733" y="305"/>
                      <a:pt x="3826" y="305"/>
                    </a:cubicBezTo>
                    <a:cubicBezTo>
                      <a:pt x="3918" y="305"/>
                      <a:pt x="4011" y="292"/>
                      <a:pt x="4090" y="278"/>
                    </a:cubicBezTo>
                    <a:cubicBezTo>
                      <a:pt x="4143" y="265"/>
                      <a:pt x="4183" y="252"/>
                      <a:pt x="4209" y="239"/>
                    </a:cubicBezTo>
                    <a:cubicBezTo>
                      <a:pt x="4262" y="212"/>
                      <a:pt x="4276" y="186"/>
                      <a:pt x="4276" y="133"/>
                    </a:cubicBezTo>
                    <a:cubicBezTo>
                      <a:pt x="4276" y="80"/>
                      <a:pt x="4262" y="40"/>
                      <a:pt x="4209" y="27"/>
                    </a:cubicBezTo>
                    <a:cubicBezTo>
                      <a:pt x="4183" y="14"/>
                      <a:pt x="4130" y="0"/>
                      <a:pt x="4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570141" y="1610117"/>
                <a:ext cx="214337" cy="166142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3006" extrusionOk="0">
                    <a:moveTo>
                      <a:pt x="2263" y="1"/>
                    </a:moveTo>
                    <a:cubicBezTo>
                      <a:pt x="2065" y="1"/>
                      <a:pt x="1866" y="54"/>
                      <a:pt x="1681" y="160"/>
                    </a:cubicBezTo>
                    <a:cubicBezTo>
                      <a:pt x="1509" y="265"/>
                      <a:pt x="1363" y="411"/>
                      <a:pt x="1271" y="610"/>
                    </a:cubicBezTo>
                    <a:lnTo>
                      <a:pt x="1257" y="226"/>
                    </a:lnTo>
                    <a:cubicBezTo>
                      <a:pt x="1257" y="146"/>
                      <a:pt x="1244" y="93"/>
                      <a:pt x="1218" y="67"/>
                    </a:cubicBezTo>
                    <a:cubicBezTo>
                      <a:pt x="1191" y="40"/>
                      <a:pt x="1125" y="27"/>
                      <a:pt x="1019" y="27"/>
                    </a:cubicBezTo>
                    <a:cubicBezTo>
                      <a:pt x="821" y="27"/>
                      <a:pt x="649" y="27"/>
                      <a:pt x="529" y="40"/>
                    </a:cubicBezTo>
                    <a:cubicBezTo>
                      <a:pt x="397" y="40"/>
                      <a:pt x="291" y="54"/>
                      <a:pt x="212" y="67"/>
                    </a:cubicBezTo>
                    <a:cubicBezTo>
                      <a:pt x="132" y="80"/>
                      <a:pt x="79" y="107"/>
                      <a:pt x="53" y="133"/>
                    </a:cubicBezTo>
                    <a:cubicBezTo>
                      <a:pt x="13" y="160"/>
                      <a:pt x="0" y="199"/>
                      <a:pt x="0" y="239"/>
                    </a:cubicBezTo>
                    <a:cubicBezTo>
                      <a:pt x="0" y="265"/>
                      <a:pt x="13" y="279"/>
                      <a:pt x="40" y="305"/>
                    </a:cubicBezTo>
                    <a:cubicBezTo>
                      <a:pt x="66" y="305"/>
                      <a:pt x="106" y="318"/>
                      <a:pt x="146" y="332"/>
                    </a:cubicBezTo>
                    <a:cubicBezTo>
                      <a:pt x="185" y="332"/>
                      <a:pt x="225" y="332"/>
                      <a:pt x="265" y="345"/>
                    </a:cubicBezTo>
                    <a:lnTo>
                      <a:pt x="728" y="345"/>
                    </a:lnTo>
                    <a:cubicBezTo>
                      <a:pt x="794" y="345"/>
                      <a:pt x="834" y="411"/>
                      <a:pt x="834" y="543"/>
                    </a:cubicBezTo>
                    <a:cubicBezTo>
                      <a:pt x="834" y="570"/>
                      <a:pt x="834" y="649"/>
                      <a:pt x="821" y="782"/>
                    </a:cubicBezTo>
                    <a:cubicBezTo>
                      <a:pt x="821" y="914"/>
                      <a:pt x="821" y="1060"/>
                      <a:pt x="821" y="1218"/>
                    </a:cubicBezTo>
                    <a:cubicBezTo>
                      <a:pt x="821" y="1390"/>
                      <a:pt x="807" y="1549"/>
                      <a:pt x="807" y="1708"/>
                    </a:cubicBezTo>
                    <a:cubicBezTo>
                      <a:pt x="807" y="1854"/>
                      <a:pt x="807" y="1973"/>
                      <a:pt x="807" y="2039"/>
                    </a:cubicBezTo>
                    <a:cubicBezTo>
                      <a:pt x="807" y="2079"/>
                      <a:pt x="794" y="2105"/>
                      <a:pt x="794" y="2145"/>
                    </a:cubicBezTo>
                    <a:cubicBezTo>
                      <a:pt x="794" y="2184"/>
                      <a:pt x="781" y="2224"/>
                      <a:pt x="768" y="2251"/>
                    </a:cubicBezTo>
                    <a:cubicBezTo>
                      <a:pt x="754" y="2290"/>
                      <a:pt x="741" y="2317"/>
                      <a:pt x="715" y="2343"/>
                    </a:cubicBezTo>
                    <a:cubicBezTo>
                      <a:pt x="688" y="2357"/>
                      <a:pt x="662" y="2370"/>
                      <a:pt x="622" y="2370"/>
                    </a:cubicBezTo>
                    <a:lnTo>
                      <a:pt x="503" y="2370"/>
                    </a:lnTo>
                    <a:cubicBezTo>
                      <a:pt x="450" y="2370"/>
                      <a:pt x="410" y="2383"/>
                      <a:pt x="344" y="2409"/>
                    </a:cubicBezTo>
                    <a:cubicBezTo>
                      <a:pt x="304" y="2436"/>
                      <a:pt x="278" y="2489"/>
                      <a:pt x="278" y="2555"/>
                    </a:cubicBezTo>
                    <a:cubicBezTo>
                      <a:pt x="278" y="2634"/>
                      <a:pt x="304" y="2687"/>
                      <a:pt x="357" y="2701"/>
                    </a:cubicBezTo>
                    <a:cubicBezTo>
                      <a:pt x="410" y="2714"/>
                      <a:pt x="476" y="2727"/>
                      <a:pt x="543" y="2727"/>
                    </a:cubicBezTo>
                    <a:lnTo>
                      <a:pt x="1112" y="2727"/>
                    </a:lnTo>
                    <a:cubicBezTo>
                      <a:pt x="1244" y="2714"/>
                      <a:pt x="1363" y="2714"/>
                      <a:pt x="1469" y="2714"/>
                    </a:cubicBezTo>
                    <a:lnTo>
                      <a:pt x="1654" y="2714"/>
                    </a:lnTo>
                    <a:cubicBezTo>
                      <a:pt x="1747" y="2714"/>
                      <a:pt x="1800" y="2714"/>
                      <a:pt x="1840" y="2687"/>
                    </a:cubicBezTo>
                    <a:cubicBezTo>
                      <a:pt x="1879" y="2661"/>
                      <a:pt x="1906" y="2621"/>
                      <a:pt x="1906" y="2555"/>
                    </a:cubicBezTo>
                    <a:cubicBezTo>
                      <a:pt x="1906" y="2476"/>
                      <a:pt x="1879" y="2409"/>
                      <a:pt x="1826" y="2396"/>
                    </a:cubicBezTo>
                    <a:cubicBezTo>
                      <a:pt x="1787" y="2370"/>
                      <a:pt x="1734" y="2357"/>
                      <a:pt x="1654" y="2357"/>
                    </a:cubicBezTo>
                    <a:lnTo>
                      <a:pt x="1244" y="2357"/>
                    </a:lnTo>
                    <a:lnTo>
                      <a:pt x="1244" y="1668"/>
                    </a:lnTo>
                    <a:cubicBezTo>
                      <a:pt x="1244" y="1536"/>
                      <a:pt x="1257" y="1417"/>
                      <a:pt x="1271" y="1298"/>
                    </a:cubicBezTo>
                    <a:cubicBezTo>
                      <a:pt x="1297" y="1165"/>
                      <a:pt x="1337" y="1060"/>
                      <a:pt x="1376" y="954"/>
                    </a:cubicBezTo>
                    <a:cubicBezTo>
                      <a:pt x="1456" y="808"/>
                      <a:pt x="1549" y="662"/>
                      <a:pt x="1681" y="557"/>
                    </a:cubicBezTo>
                    <a:cubicBezTo>
                      <a:pt x="1813" y="437"/>
                      <a:pt x="1972" y="371"/>
                      <a:pt x="2144" y="371"/>
                    </a:cubicBezTo>
                    <a:cubicBezTo>
                      <a:pt x="2276" y="371"/>
                      <a:pt x="2396" y="411"/>
                      <a:pt x="2462" y="490"/>
                    </a:cubicBezTo>
                    <a:cubicBezTo>
                      <a:pt x="2554" y="570"/>
                      <a:pt x="2607" y="676"/>
                      <a:pt x="2647" y="808"/>
                    </a:cubicBezTo>
                    <a:cubicBezTo>
                      <a:pt x="2700" y="927"/>
                      <a:pt x="2726" y="1086"/>
                      <a:pt x="2740" y="1258"/>
                    </a:cubicBezTo>
                    <a:cubicBezTo>
                      <a:pt x="2753" y="1430"/>
                      <a:pt x="2766" y="1615"/>
                      <a:pt x="2766" y="1801"/>
                    </a:cubicBezTo>
                    <a:cubicBezTo>
                      <a:pt x="2766" y="1814"/>
                      <a:pt x="2766" y="1880"/>
                      <a:pt x="2753" y="1986"/>
                    </a:cubicBezTo>
                    <a:cubicBezTo>
                      <a:pt x="2753" y="2105"/>
                      <a:pt x="2753" y="2251"/>
                      <a:pt x="2740" y="2409"/>
                    </a:cubicBezTo>
                    <a:cubicBezTo>
                      <a:pt x="2740" y="2502"/>
                      <a:pt x="2713" y="2568"/>
                      <a:pt x="2687" y="2595"/>
                    </a:cubicBezTo>
                    <a:cubicBezTo>
                      <a:pt x="2647" y="2621"/>
                      <a:pt x="2581" y="2634"/>
                      <a:pt x="2475" y="2648"/>
                    </a:cubicBezTo>
                    <a:cubicBezTo>
                      <a:pt x="2449" y="2661"/>
                      <a:pt x="2409" y="2674"/>
                      <a:pt x="2369" y="2701"/>
                    </a:cubicBezTo>
                    <a:cubicBezTo>
                      <a:pt x="2329" y="2727"/>
                      <a:pt x="2303" y="2767"/>
                      <a:pt x="2303" y="2833"/>
                    </a:cubicBezTo>
                    <a:cubicBezTo>
                      <a:pt x="2303" y="2899"/>
                      <a:pt x="2329" y="2939"/>
                      <a:pt x="2369" y="2965"/>
                    </a:cubicBezTo>
                    <a:cubicBezTo>
                      <a:pt x="2409" y="2992"/>
                      <a:pt x="2462" y="3005"/>
                      <a:pt x="2515" y="3005"/>
                    </a:cubicBezTo>
                    <a:cubicBezTo>
                      <a:pt x="2528" y="3005"/>
                      <a:pt x="2594" y="3005"/>
                      <a:pt x="2700" y="2992"/>
                    </a:cubicBezTo>
                    <a:lnTo>
                      <a:pt x="3653" y="2992"/>
                    </a:lnTo>
                    <a:cubicBezTo>
                      <a:pt x="3706" y="2992"/>
                      <a:pt x="3759" y="2979"/>
                      <a:pt x="3812" y="2965"/>
                    </a:cubicBezTo>
                    <a:cubicBezTo>
                      <a:pt x="3851" y="2939"/>
                      <a:pt x="3878" y="2899"/>
                      <a:pt x="3878" y="2833"/>
                    </a:cubicBezTo>
                    <a:cubicBezTo>
                      <a:pt x="3878" y="2793"/>
                      <a:pt x="3865" y="2754"/>
                      <a:pt x="3838" y="2727"/>
                    </a:cubicBezTo>
                    <a:cubicBezTo>
                      <a:pt x="3812" y="2701"/>
                      <a:pt x="3785" y="2687"/>
                      <a:pt x="3746" y="2674"/>
                    </a:cubicBezTo>
                    <a:cubicBezTo>
                      <a:pt x="3706" y="2648"/>
                      <a:pt x="3666" y="2648"/>
                      <a:pt x="3626" y="2634"/>
                    </a:cubicBezTo>
                    <a:lnTo>
                      <a:pt x="3203" y="2634"/>
                    </a:lnTo>
                    <a:lnTo>
                      <a:pt x="3203" y="1205"/>
                    </a:lnTo>
                    <a:cubicBezTo>
                      <a:pt x="3203" y="954"/>
                      <a:pt x="3163" y="755"/>
                      <a:pt x="3110" y="596"/>
                    </a:cubicBezTo>
                    <a:cubicBezTo>
                      <a:pt x="3044" y="437"/>
                      <a:pt x="2965" y="318"/>
                      <a:pt x="2872" y="226"/>
                    </a:cubicBezTo>
                    <a:cubicBezTo>
                      <a:pt x="2779" y="146"/>
                      <a:pt x="2674" y="80"/>
                      <a:pt x="2554" y="54"/>
                    </a:cubicBezTo>
                    <a:cubicBezTo>
                      <a:pt x="2449" y="14"/>
                      <a:pt x="2356" y="1"/>
                      <a:pt x="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611815" y="1689153"/>
                <a:ext cx="634279" cy="414801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7505" extrusionOk="0">
                    <a:moveTo>
                      <a:pt x="4633" y="0"/>
                    </a:moveTo>
                    <a:cubicBezTo>
                      <a:pt x="4527" y="0"/>
                      <a:pt x="4474" y="53"/>
                      <a:pt x="4421" y="172"/>
                    </a:cubicBezTo>
                    <a:lnTo>
                      <a:pt x="3428" y="6234"/>
                    </a:lnTo>
                    <a:lnTo>
                      <a:pt x="2595" y="3031"/>
                    </a:lnTo>
                    <a:cubicBezTo>
                      <a:pt x="2542" y="2925"/>
                      <a:pt x="2489" y="2872"/>
                      <a:pt x="2383" y="2872"/>
                    </a:cubicBezTo>
                    <a:lnTo>
                      <a:pt x="225" y="2872"/>
                    </a:lnTo>
                    <a:cubicBezTo>
                      <a:pt x="120" y="2872"/>
                      <a:pt x="0" y="2978"/>
                      <a:pt x="0" y="3097"/>
                    </a:cubicBezTo>
                    <a:cubicBezTo>
                      <a:pt x="0" y="3203"/>
                      <a:pt x="120" y="3309"/>
                      <a:pt x="225" y="3309"/>
                    </a:cubicBezTo>
                    <a:lnTo>
                      <a:pt x="2211" y="3309"/>
                    </a:lnTo>
                    <a:lnTo>
                      <a:pt x="3256" y="7332"/>
                    </a:lnTo>
                    <a:cubicBezTo>
                      <a:pt x="3309" y="7452"/>
                      <a:pt x="3375" y="7504"/>
                      <a:pt x="3481" y="7504"/>
                    </a:cubicBezTo>
                    <a:cubicBezTo>
                      <a:pt x="3587" y="7504"/>
                      <a:pt x="3706" y="7399"/>
                      <a:pt x="3706" y="7332"/>
                    </a:cubicBezTo>
                    <a:lnTo>
                      <a:pt x="4858" y="450"/>
                    </a:lnTo>
                    <a:lnTo>
                      <a:pt x="11250" y="450"/>
                    </a:lnTo>
                    <a:cubicBezTo>
                      <a:pt x="11370" y="450"/>
                      <a:pt x="11475" y="331"/>
                      <a:pt x="11475" y="225"/>
                    </a:cubicBezTo>
                    <a:cubicBezTo>
                      <a:pt x="11475" y="119"/>
                      <a:pt x="11370" y="0"/>
                      <a:pt x="11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8"/>
            <p:cNvGrpSpPr/>
            <p:nvPr/>
          </p:nvGrpSpPr>
          <p:grpSpPr>
            <a:xfrm>
              <a:off x="911731" y="1723613"/>
              <a:ext cx="563833" cy="258403"/>
              <a:chOff x="6301529" y="2700815"/>
              <a:chExt cx="640137" cy="293373"/>
            </a:xfrm>
          </p:grpSpPr>
          <p:sp>
            <p:nvSpPr>
              <p:cNvPr id="140" name="Google Shape;140;p8"/>
              <p:cNvSpPr/>
              <p:nvPr/>
            </p:nvSpPr>
            <p:spPr>
              <a:xfrm>
                <a:off x="6301529" y="2703026"/>
                <a:ext cx="188802" cy="281656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5096" extrusionOk="0">
                    <a:moveTo>
                      <a:pt x="2528" y="609"/>
                    </a:moveTo>
                    <a:lnTo>
                      <a:pt x="2356" y="3177"/>
                    </a:lnTo>
                    <a:cubicBezTo>
                      <a:pt x="2211" y="3190"/>
                      <a:pt x="2039" y="3203"/>
                      <a:pt x="1853" y="3216"/>
                    </a:cubicBezTo>
                    <a:cubicBezTo>
                      <a:pt x="1668" y="3216"/>
                      <a:pt x="1496" y="3229"/>
                      <a:pt x="1324" y="3243"/>
                    </a:cubicBezTo>
                    <a:cubicBezTo>
                      <a:pt x="1165" y="3243"/>
                      <a:pt x="1020" y="3243"/>
                      <a:pt x="901" y="3256"/>
                    </a:cubicBezTo>
                    <a:lnTo>
                      <a:pt x="702" y="3256"/>
                    </a:lnTo>
                    <a:cubicBezTo>
                      <a:pt x="662" y="3256"/>
                      <a:pt x="636" y="3256"/>
                      <a:pt x="623" y="3243"/>
                    </a:cubicBezTo>
                    <a:cubicBezTo>
                      <a:pt x="623" y="3229"/>
                      <a:pt x="623" y="3216"/>
                      <a:pt x="623" y="3203"/>
                    </a:cubicBezTo>
                    <a:cubicBezTo>
                      <a:pt x="623" y="3177"/>
                      <a:pt x="623" y="3163"/>
                      <a:pt x="649" y="3137"/>
                    </a:cubicBezTo>
                    <a:cubicBezTo>
                      <a:pt x="676" y="3110"/>
                      <a:pt x="689" y="3097"/>
                      <a:pt x="689" y="3084"/>
                    </a:cubicBezTo>
                    <a:lnTo>
                      <a:pt x="2528" y="609"/>
                    </a:lnTo>
                    <a:close/>
                    <a:moveTo>
                      <a:pt x="2714" y="0"/>
                    </a:moveTo>
                    <a:cubicBezTo>
                      <a:pt x="2648" y="0"/>
                      <a:pt x="2581" y="27"/>
                      <a:pt x="2515" y="66"/>
                    </a:cubicBezTo>
                    <a:cubicBezTo>
                      <a:pt x="2462" y="119"/>
                      <a:pt x="2423" y="146"/>
                      <a:pt x="2409" y="172"/>
                    </a:cubicBezTo>
                    <a:cubicBezTo>
                      <a:pt x="2264" y="357"/>
                      <a:pt x="2131" y="530"/>
                      <a:pt x="2012" y="688"/>
                    </a:cubicBezTo>
                    <a:cubicBezTo>
                      <a:pt x="1893" y="834"/>
                      <a:pt x="1774" y="980"/>
                      <a:pt x="1668" y="1125"/>
                    </a:cubicBezTo>
                    <a:lnTo>
                      <a:pt x="1351" y="1562"/>
                    </a:lnTo>
                    <a:cubicBezTo>
                      <a:pt x="1245" y="1707"/>
                      <a:pt x="1126" y="1866"/>
                      <a:pt x="993" y="2038"/>
                    </a:cubicBezTo>
                    <a:cubicBezTo>
                      <a:pt x="874" y="2197"/>
                      <a:pt x="728" y="2396"/>
                      <a:pt x="583" y="2594"/>
                    </a:cubicBezTo>
                    <a:cubicBezTo>
                      <a:pt x="437" y="2806"/>
                      <a:pt x="265" y="3031"/>
                      <a:pt x="67" y="3296"/>
                    </a:cubicBezTo>
                    <a:cubicBezTo>
                      <a:pt x="40" y="3335"/>
                      <a:pt x="27" y="3362"/>
                      <a:pt x="14" y="3388"/>
                    </a:cubicBezTo>
                    <a:cubicBezTo>
                      <a:pt x="1" y="3415"/>
                      <a:pt x="1" y="3441"/>
                      <a:pt x="1" y="3468"/>
                    </a:cubicBezTo>
                    <a:cubicBezTo>
                      <a:pt x="1" y="3521"/>
                      <a:pt x="27" y="3574"/>
                      <a:pt x="80" y="3600"/>
                    </a:cubicBezTo>
                    <a:cubicBezTo>
                      <a:pt x="133" y="3640"/>
                      <a:pt x="186" y="3653"/>
                      <a:pt x="265" y="3653"/>
                    </a:cubicBezTo>
                    <a:cubicBezTo>
                      <a:pt x="345" y="3653"/>
                      <a:pt x="570" y="3640"/>
                      <a:pt x="901" y="3627"/>
                    </a:cubicBezTo>
                    <a:cubicBezTo>
                      <a:pt x="1231" y="3613"/>
                      <a:pt x="1721" y="3600"/>
                      <a:pt x="2343" y="3587"/>
                    </a:cubicBezTo>
                    <a:lnTo>
                      <a:pt x="2343" y="3587"/>
                    </a:lnTo>
                    <a:lnTo>
                      <a:pt x="2290" y="4540"/>
                    </a:lnTo>
                    <a:cubicBezTo>
                      <a:pt x="2290" y="4632"/>
                      <a:pt x="2264" y="4685"/>
                      <a:pt x="2211" y="4725"/>
                    </a:cubicBezTo>
                    <a:cubicBezTo>
                      <a:pt x="2158" y="4752"/>
                      <a:pt x="2078" y="4778"/>
                      <a:pt x="1986" y="4778"/>
                    </a:cubicBezTo>
                    <a:cubicBezTo>
                      <a:pt x="1973" y="4778"/>
                      <a:pt x="1946" y="4778"/>
                      <a:pt x="1893" y="4791"/>
                    </a:cubicBezTo>
                    <a:cubicBezTo>
                      <a:pt x="1853" y="4791"/>
                      <a:pt x="1801" y="4791"/>
                      <a:pt x="1748" y="4804"/>
                    </a:cubicBezTo>
                    <a:cubicBezTo>
                      <a:pt x="1695" y="4804"/>
                      <a:pt x="1642" y="4804"/>
                      <a:pt x="1576" y="4818"/>
                    </a:cubicBezTo>
                    <a:lnTo>
                      <a:pt x="1430" y="4818"/>
                    </a:lnTo>
                    <a:cubicBezTo>
                      <a:pt x="1390" y="4818"/>
                      <a:pt x="1351" y="4831"/>
                      <a:pt x="1311" y="4844"/>
                    </a:cubicBezTo>
                    <a:cubicBezTo>
                      <a:pt x="1271" y="4857"/>
                      <a:pt x="1245" y="4897"/>
                      <a:pt x="1245" y="4950"/>
                    </a:cubicBezTo>
                    <a:cubicBezTo>
                      <a:pt x="1245" y="5003"/>
                      <a:pt x="1271" y="5056"/>
                      <a:pt x="1324" y="5069"/>
                    </a:cubicBezTo>
                    <a:cubicBezTo>
                      <a:pt x="1377" y="5082"/>
                      <a:pt x="1417" y="5096"/>
                      <a:pt x="1456" y="5096"/>
                    </a:cubicBezTo>
                    <a:lnTo>
                      <a:pt x="2965" y="5096"/>
                    </a:lnTo>
                    <a:cubicBezTo>
                      <a:pt x="3045" y="5096"/>
                      <a:pt x="3111" y="5082"/>
                      <a:pt x="3164" y="5069"/>
                    </a:cubicBezTo>
                    <a:cubicBezTo>
                      <a:pt x="3217" y="5043"/>
                      <a:pt x="3230" y="5003"/>
                      <a:pt x="3230" y="4937"/>
                    </a:cubicBezTo>
                    <a:cubicBezTo>
                      <a:pt x="3230" y="4884"/>
                      <a:pt x="3217" y="4844"/>
                      <a:pt x="3164" y="4818"/>
                    </a:cubicBezTo>
                    <a:cubicBezTo>
                      <a:pt x="3124" y="4804"/>
                      <a:pt x="3058" y="4791"/>
                      <a:pt x="2965" y="4791"/>
                    </a:cubicBezTo>
                    <a:cubicBezTo>
                      <a:pt x="2912" y="4791"/>
                      <a:pt x="2859" y="4791"/>
                      <a:pt x="2793" y="4778"/>
                    </a:cubicBezTo>
                    <a:cubicBezTo>
                      <a:pt x="2740" y="4778"/>
                      <a:pt x="2714" y="4738"/>
                      <a:pt x="2714" y="4699"/>
                    </a:cubicBezTo>
                    <a:cubicBezTo>
                      <a:pt x="2714" y="4672"/>
                      <a:pt x="2714" y="4619"/>
                      <a:pt x="2714" y="4527"/>
                    </a:cubicBezTo>
                    <a:cubicBezTo>
                      <a:pt x="2727" y="4447"/>
                      <a:pt x="2727" y="4341"/>
                      <a:pt x="2727" y="4235"/>
                    </a:cubicBezTo>
                    <a:cubicBezTo>
                      <a:pt x="2740" y="4129"/>
                      <a:pt x="2740" y="4010"/>
                      <a:pt x="2753" y="3904"/>
                    </a:cubicBezTo>
                    <a:cubicBezTo>
                      <a:pt x="2753" y="3785"/>
                      <a:pt x="2767" y="3679"/>
                      <a:pt x="2767" y="3587"/>
                    </a:cubicBezTo>
                    <a:lnTo>
                      <a:pt x="3230" y="3587"/>
                    </a:lnTo>
                    <a:cubicBezTo>
                      <a:pt x="3256" y="3587"/>
                      <a:pt x="3296" y="3574"/>
                      <a:pt x="3336" y="3547"/>
                    </a:cubicBezTo>
                    <a:cubicBezTo>
                      <a:pt x="3389" y="3534"/>
                      <a:pt x="3415" y="3481"/>
                      <a:pt x="3415" y="3415"/>
                    </a:cubicBezTo>
                    <a:cubicBezTo>
                      <a:pt x="3415" y="3349"/>
                      <a:pt x="3389" y="3296"/>
                      <a:pt x="3349" y="3269"/>
                    </a:cubicBezTo>
                    <a:cubicBezTo>
                      <a:pt x="3309" y="3229"/>
                      <a:pt x="3256" y="3216"/>
                      <a:pt x="3190" y="3203"/>
                    </a:cubicBezTo>
                    <a:lnTo>
                      <a:pt x="2793" y="3177"/>
                    </a:lnTo>
                    <a:cubicBezTo>
                      <a:pt x="2793" y="3031"/>
                      <a:pt x="2793" y="2846"/>
                      <a:pt x="2806" y="2647"/>
                    </a:cubicBezTo>
                    <a:cubicBezTo>
                      <a:pt x="2806" y="2435"/>
                      <a:pt x="2820" y="2224"/>
                      <a:pt x="2833" y="1999"/>
                    </a:cubicBezTo>
                    <a:cubicBezTo>
                      <a:pt x="2846" y="1774"/>
                      <a:pt x="2859" y="1549"/>
                      <a:pt x="2873" y="1337"/>
                    </a:cubicBezTo>
                    <a:cubicBezTo>
                      <a:pt x="2899" y="1112"/>
                      <a:pt x="2912" y="927"/>
                      <a:pt x="2926" y="755"/>
                    </a:cubicBezTo>
                    <a:cubicBezTo>
                      <a:pt x="2939" y="569"/>
                      <a:pt x="2952" y="424"/>
                      <a:pt x="2952" y="318"/>
                    </a:cubicBezTo>
                    <a:cubicBezTo>
                      <a:pt x="2965" y="199"/>
                      <a:pt x="2965" y="146"/>
                      <a:pt x="2965" y="132"/>
                    </a:cubicBezTo>
                    <a:cubicBezTo>
                      <a:pt x="2965" y="93"/>
                      <a:pt x="2952" y="53"/>
                      <a:pt x="2899" y="40"/>
                    </a:cubicBezTo>
                    <a:cubicBezTo>
                      <a:pt x="2846" y="13"/>
                      <a:pt x="2780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6504149" y="2700815"/>
                <a:ext cx="177804" cy="28751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5202" extrusionOk="0">
                    <a:moveTo>
                      <a:pt x="1668" y="0"/>
                    </a:moveTo>
                    <a:cubicBezTo>
                      <a:pt x="1417" y="0"/>
                      <a:pt x="1192" y="53"/>
                      <a:pt x="1007" y="159"/>
                    </a:cubicBezTo>
                    <a:cubicBezTo>
                      <a:pt x="808" y="265"/>
                      <a:pt x="649" y="384"/>
                      <a:pt x="517" y="530"/>
                    </a:cubicBezTo>
                    <a:cubicBezTo>
                      <a:pt x="385" y="662"/>
                      <a:pt x="279" y="808"/>
                      <a:pt x="212" y="967"/>
                    </a:cubicBezTo>
                    <a:cubicBezTo>
                      <a:pt x="146" y="1112"/>
                      <a:pt x="120" y="1231"/>
                      <a:pt x="120" y="1337"/>
                    </a:cubicBezTo>
                    <a:cubicBezTo>
                      <a:pt x="120" y="1350"/>
                      <a:pt x="120" y="1377"/>
                      <a:pt x="120" y="1417"/>
                    </a:cubicBezTo>
                    <a:cubicBezTo>
                      <a:pt x="120" y="1456"/>
                      <a:pt x="133" y="1509"/>
                      <a:pt x="146" y="1549"/>
                    </a:cubicBezTo>
                    <a:cubicBezTo>
                      <a:pt x="173" y="1589"/>
                      <a:pt x="199" y="1628"/>
                      <a:pt x="239" y="1655"/>
                    </a:cubicBezTo>
                    <a:cubicBezTo>
                      <a:pt x="279" y="1695"/>
                      <a:pt x="332" y="1708"/>
                      <a:pt x="398" y="1708"/>
                    </a:cubicBezTo>
                    <a:cubicBezTo>
                      <a:pt x="504" y="1708"/>
                      <a:pt x="583" y="1681"/>
                      <a:pt x="649" y="1628"/>
                    </a:cubicBezTo>
                    <a:cubicBezTo>
                      <a:pt x="715" y="1575"/>
                      <a:pt x="742" y="1509"/>
                      <a:pt x="742" y="1417"/>
                    </a:cubicBezTo>
                    <a:cubicBezTo>
                      <a:pt x="742" y="1377"/>
                      <a:pt x="729" y="1350"/>
                      <a:pt x="715" y="1324"/>
                    </a:cubicBezTo>
                    <a:cubicBezTo>
                      <a:pt x="702" y="1297"/>
                      <a:pt x="689" y="1271"/>
                      <a:pt x="662" y="1258"/>
                    </a:cubicBezTo>
                    <a:lnTo>
                      <a:pt x="623" y="1192"/>
                    </a:lnTo>
                    <a:cubicBezTo>
                      <a:pt x="610" y="1165"/>
                      <a:pt x="596" y="1139"/>
                      <a:pt x="596" y="1112"/>
                    </a:cubicBezTo>
                    <a:cubicBezTo>
                      <a:pt x="596" y="1072"/>
                      <a:pt x="623" y="1020"/>
                      <a:pt x="662" y="940"/>
                    </a:cubicBezTo>
                    <a:cubicBezTo>
                      <a:pt x="715" y="861"/>
                      <a:pt x="782" y="781"/>
                      <a:pt x="874" y="702"/>
                    </a:cubicBezTo>
                    <a:cubicBezTo>
                      <a:pt x="954" y="609"/>
                      <a:pt x="1060" y="543"/>
                      <a:pt x="1192" y="477"/>
                    </a:cubicBezTo>
                    <a:cubicBezTo>
                      <a:pt x="1311" y="411"/>
                      <a:pt x="1457" y="384"/>
                      <a:pt x="1602" y="384"/>
                    </a:cubicBezTo>
                    <a:cubicBezTo>
                      <a:pt x="1774" y="384"/>
                      <a:pt x="1907" y="411"/>
                      <a:pt x="2012" y="464"/>
                    </a:cubicBezTo>
                    <a:cubicBezTo>
                      <a:pt x="2132" y="517"/>
                      <a:pt x="2224" y="596"/>
                      <a:pt x="2290" y="675"/>
                    </a:cubicBezTo>
                    <a:cubicBezTo>
                      <a:pt x="2357" y="768"/>
                      <a:pt x="2410" y="861"/>
                      <a:pt x="2436" y="967"/>
                    </a:cubicBezTo>
                    <a:cubicBezTo>
                      <a:pt x="2462" y="1059"/>
                      <a:pt x="2489" y="1165"/>
                      <a:pt x="2489" y="1258"/>
                    </a:cubicBezTo>
                    <a:cubicBezTo>
                      <a:pt x="2489" y="1470"/>
                      <a:pt x="2449" y="1681"/>
                      <a:pt x="2370" y="1906"/>
                    </a:cubicBezTo>
                    <a:cubicBezTo>
                      <a:pt x="2290" y="2131"/>
                      <a:pt x="2198" y="2370"/>
                      <a:pt x="2065" y="2595"/>
                    </a:cubicBezTo>
                    <a:cubicBezTo>
                      <a:pt x="1946" y="2833"/>
                      <a:pt x="1801" y="3058"/>
                      <a:pt x="1629" y="3296"/>
                    </a:cubicBezTo>
                    <a:cubicBezTo>
                      <a:pt x="1470" y="3521"/>
                      <a:pt x="1298" y="3733"/>
                      <a:pt x="1126" y="3931"/>
                    </a:cubicBezTo>
                    <a:cubicBezTo>
                      <a:pt x="954" y="4130"/>
                      <a:pt x="782" y="4315"/>
                      <a:pt x="610" y="4487"/>
                    </a:cubicBezTo>
                    <a:cubicBezTo>
                      <a:pt x="437" y="4646"/>
                      <a:pt x="279" y="4778"/>
                      <a:pt x="133" y="4884"/>
                    </a:cubicBezTo>
                    <a:cubicBezTo>
                      <a:pt x="93" y="4924"/>
                      <a:pt x="67" y="4950"/>
                      <a:pt x="40" y="4964"/>
                    </a:cubicBezTo>
                    <a:cubicBezTo>
                      <a:pt x="14" y="4990"/>
                      <a:pt x="1" y="5017"/>
                      <a:pt x="1" y="5043"/>
                    </a:cubicBezTo>
                    <a:cubicBezTo>
                      <a:pt x="1" y="5083"/>
                      <a:pt x="14" y="5109"/>
                      <a:pt x="40" y="5149"/>
                    </a:cubicBezTo>
                    <a:cubicBezTo>
                      <a:pt x="67" y="5189"/>
                      <a:pt x="120" y="5202"/>
                      <a:pt x="186" y="5202"/>
                    </a:cubicBezTo>
                    <a:cubicBezTo>
                      <a:pt x="239" y="5202"/>
                      <a:pt x="292" y="5189"/>
                      <a:pt x="345" y="5175"/>
                    </a:cubicBezTo>
                    <a:cubicBezTo>
                      <a:pt x="385" y="5162"/>
                      <a:pt x="424" y="5136"/>
                      <a:pt x="437" y="5122"/>
                    </a:cubicBezTo>
                    <a:lnTo>
                      <a:pt x="1510" y="5122"/>
                    </a:lnTo>
                    <a:cubicBezTo>
                      <a:pt x="1642" y="5122"/>
                      <a:pt x="1774" y="5122"/>
                      <a:pt x="1893" y="5136"/>
                    </a:cubicBezTo>
                    <a:lnTo>
                      <a:pt x="2674" y="5136"/>
                    </a:lnTo>
                    <a:cubicBezTo>
                      <a:pt x="2701" y="5136"/>
                      <a:pt x="2727" y="5122"/>
                      <a:pt x="2767" y="5109"/>
                    </a:cubicBezTo>
                    <a:cubicBezTo>
                      <a:pt x="2807" y="5083"/>
                      <a:pt x="2833" y="5043"/>
                      <a:pt x="2873" y="5003"/>
                    </a:cubicBezTo>
                    <a:cubicBezTo>
                      <a:pt x="2979" y="4805"/>
                      <a:pt x="3058" y="4659"/>
                      <a:pt x="3124" y="4567"/>
                    </a:cubicBezTo>
                    <a:cubicBezTo>
                      <a:pt x="3177" y="4461"/>
                      <a:pt x="3217" y="4394"/>
                      <a:pt x="3217" y="4355"/>
                    </a:cubicBezTo>
                    <a:cubicBezTo>
                      <a:pt x="3217" y="4315"/>
                      <a:pt x="3190" y="4275"/>
                      <a:pt x="3151" y="4262"/>
                    </a:cubicBezTo>
                    <a:cubicBezTo>
                      <a:pt x="3111" y="4236"/>
                      <a:pt x="3071" y="4222"/>
                      <a:pt x="3032" y="4222"/>
                    </a:cubicBezTo>
                    <a:cubicBezTo>
                      <a:pt x="2965" y="4222"/>
                      <a:pt x="2926" y="4249"/>
                      <a:pt x="2899" y="4275"/>
                    </a:cubicBezTo>
                    <a:cubicBezTo>
                      <a:pt x="2873" y="4302"/>
                      <a:pt x="2846" y="4342"/>
                      <a:pt x="2820" y="4368"/>
                    </a:cubicBezTo>
                    <a:lnTo>
                      <a:pt x="2661" y="4619"/>
                    </a:lnTo>
                    <a:cubicBezTo>
                      <a:pt x="2621" y="4672"/>
                      <a:pt x="2595" y="4712"/>
                      <a:pt x="2568" y="4725"/>
                    </a:cubicBezTo>
                    <a:cubicBezTo>
                      <a:pt x="2555" y="4739"/>
                      <a:pt x="2529" y="4752"/>
                      <a:pt x="2502" y="4752"/>
                    </a:cubicBezTo>
                    <a:lnTo>
                      <a:pt x="2251" y="4752"/>
                    </a:lnTo>
                    <a:cubicBezTo>
                      <a:pt x="2132" y="4752"/>
                      <a:pt x="1973" y="4739"/>
                      <a:pt x="1801" y="4739"/>
                    </a:cubicBezTo>
                    <a:lnTo>
                      <a:pt x="1285" y="4739"/>
                    </a:lnTo>
                    <a:cubicBezTo>
                      <a:pt x="1099" y="4725"/>
                      <a:pt x="954" y="4725"/>
                      <a:pt x="821" y="4712"/>
                    </a:cubicBezTo>
                    <a:cubicBezTo>
                      <a:pt x="940" y="4606"/>
                      <a:pt x="1073" y="4474"/>
                      <a:pt x="1232" y="4315"/>
                    </a:cubicBezTo>
                    <a:cubicBezTo>
                      <a:pt x="1377" y="4156"/>
                      <a:pt x="1536" y="3984"/>
                      <a:pt x="1695" y="3799"/>
                    </a:cubicBezTo>
                    <a:cubicBezTo>
                      <a:pt x="1854" y="3614"/>
                      <a:pt x="1999" y="3415"/>
                      <a:pt x="2145" y="3203"/>
                    </a:cubicBezTo>
                    <a:cubicBezTo>
                      <a:pt x="2304" y="2992"/>
                      <a:pt x="2436" y="2780"/>
                      <a:pt x="2555" y="2568"/>
                    </a:cubicBezTo>
                    <a:cubicBezTo>
                      <a:pt x="2674" y="2343"/>
                      <a:pt x="2767" y="2131"/>
                      <a:pt x="2833" y="1920"/>
                    </a:cubicBezTo>
                    <a:cubicBezTo>
                      <a:pt x="2912" y="1695"/>
                      <a:pt x="2952" y="1483"/>
                      <a:pt x="2952" y="1271"/>
                    </a:cubicBezTo>
                    <a:cubicBezTo>
                      <a:pt x="2952" y="1099"/>
                      <a:pt x="2926" y="940"/>
                      <a:pt x="2873" y="781"/>
                    </a:cubicBezTo>
                    <a:cubicBezTo>
                      <a:pt x="2833" y="622"/>
                      <a:pt x="2754" y="490"/>
                      <a:pt x="2661" y="384"/>
                    </a:cubicBezTo>
                    <a:cubicBezTo>
                      <a:pt x="2555" y="265"/>
                      <a:pt x="2423" y="172"/>
                      <a:pt x="2264" y="106"/>
                    </a:cubicBezTo>
                    <a:cubicBezTo>
                      <a:pt x="2105" y="40"/>
                      <a:pt x="1907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6708261" y="2850763"/>
                <a:ext cx="40292" cy="13977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2529" extrusionOk="0">
                    <a:moveTo>
                      <a:pt x="371" y="1"/>
                    </a:moveTo>
                    <a:cubicBezTo>
                      <a:pt x="305" y="1"/>
                      <a:pt x="252" y="14"/>
                      <a:pt x="199" y="40"/>
                    </a:cubicBezTo>
                    <a:cubicBezTo>
                      <a:pt x="159" y="54"/>
                      <a:pt x="119" y="80"/>
                      <a:pt x="93" y="120"/>
                    </a:cubicBezTo>
                    <a:cubicBezTo>
                      <a:pt x="53" y="146"/>
                      <a:pt x="40" y="186"/>
                      <a:pt x="27" y="226"/>
                    </a:cubicBezTo>
                    <a:cubicBezTo>
                      <a:pt x="14" y="265"/>
                      <a:pt x="0" y="305"/>
                      <a:pt x="0" y="331"/>
                    </a:cubicBezTo>
                    <a:cubicBezTo>
                      <a:pt x="0" y="411"/>
                      <a:pt x="40" y="490"/>
                      <a:pt x="93" y="556"/>
                    </a:cubicBezTo>
                    <a:cubicBezTo>
                      <a:pt x="146" y="623"/>
                      <a:pt x="225" y="662"/>
                      <a:pt x="358" y="662"/>
                    </a:cubicBezTo>
                    <a:cubicBezTo>
                      <a:pt x="477" y="662"/>
                      <a:pt x="569" y="623"/>
                      <a:pt x="636" y="556"/>
                    </a:cubicBezTo>
                    <a:cubicBezTo>
                      <a:pt x="702" y="490"/>
                      <a:pt x="728" y="411"/>
                      <a:pt x="728" y="318"/>
                    </a:cubicBezTo>
                    <a:cubicBezTo>
                      <a:pt x="728" y="252"/>
                      <a:pt x="702" y="173"/>
                      <a:pt x="649" y="106"/>
                    </a:cubicBezTo>
                    <a:cubicBezTo>
                      <a:pt x="583" y="27"/>
                      <a:pt x="490" y="1"/>
                      <a:pt x="371" y="1"/>
                    </a:cubicBezTo>
                    <a:close/>
                    <a:moveTo>
                      <a:pt x="371" y="1867"/>
                    </a:moveTo>
                    <a:cubicBezTo>
                      <a:pt x="305" y="1867"/>
                      <a:pt x="252" y="1880"/>
                      <a:pt x="199" y="1906"/>
                    </a:cubicBezTo>
                    <a:cubicBezTo>
                      <a:pt x="159" y="1920"/>
                      <a:pt x="119" y="1946"/>
                      <a:pt x="93" y="1986"/>
                    </a:cubicBezTo>
                    <a:cubicBezTo>
                      <a:pt x="53" y="2012"/>
                      <a:pt x="40" y="2052"/>
                      <a:pt x="27" y="2092"/>
                    </a:cubicBezTo>
                    <a:cubicBezTo>
                      <a:pt x="14" y="2131"/>
                      <a:pt x="0" y="2171"/>
                      <a:pt x="0" y="2211"/>
                    </a:cubicBezTo>
                    <a:cubicBezTo>
                      <a:pt x="0" y="2277"/>
                      <a:pt x="40" y="2356"/>
                      <a:pt x="93" y="2423"/>
                    </a:cubicBezTo>
                    <a:cubicBezTo>
                      <a:pt x="146" y="2502"/>
                      <a:pt x="225" y="2529"/>
                      <a:pt x="358" y="2529"/>
                    </a:cubicBezTo>
                    <a:cubicBezTo>
                      <a:pt x="477" y="2529"/>
                      <a:pt x="569" y="2502"/>
                      <a:pt x="636" y="2423"/>
                    </a:cubicBezTo>
                    <a:cubicBezTo>
                      <a:pt x="702" y="2356"/>
                      <a:pt x="728" y="2277"/>
                      <a:pt x="728" y="2198"/>
                    </a:cubicBezTo>
                    <a:cubicBezTo>
                      <a:pt x="728" y="2118"/>
                      <a:pt x="702" y="2039"/>
                      <a:pt x="649" y="1973"/>
                    </a:cubicBezTo>
                    <a:cubicBezTo>
                      <a:pt x="583" y="1906"/>
                      <a:pt x="490" y="1867"/>
                      <a:pt x="371" y="18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6771877" y="2701534"/>
                <a:ext cx="169789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5295" extrusionOk="0">
                    <a:moveTo>
                      <a:pt x="1642" y="371"/>
                    </a:moveTo>
                    <a:cubicBezTo>
                      <a:pt x="1814" y="371"/>
                      <a:pt x="1960" y="411"/>
                      <a:pt x="2079" y="477"/>
                    </a:cubicBezTo>
                    <a:cubicBezTo>
                      <a:pt x="2198" y="543"/>
                      <a:pt x="2304" y="636"/>
                      <a:pt x="2383" y="742"/>
                    </a:cubicBezTo>
                    <a:cubicBezTo>
                      <a:pt x="2463" y="848"/>
                      <a:pt x="2529" y="954"/>
                      <a:pt x="2555" y="1086"/>
                    </a:cubicBezTo>
                    <a:cubicBezTo>
                      <a:pt x="2595" y="1218"/>
                      <a:pt x="2621" y="1337"/>
                      <a:pt x="2621" y="1443"/>
                    </a:cubicBezTo>
                    <a:cubicBezTo>
                      <a:pt x="2621" y="1562"/>
                      <a:pt x="2595" y="1682"/>
                      <a:pt x="2542" y="1814"/>
                    </a:cubicBezTo>
                    <a:cubicBezTo>
                      <a:pt x="2502" y="1946"/>
                      <a:pt x="2436" y="2065"/>
                      <a:pt x="2343" y="2184"/>
                    </a:cubicBezTo>
                    <a:cubicBezTo>
                      <a:pt x="2238" y="2304"/>
                      <a:pt x="2118" y="2409"/>
                      <a:pt x="1973" y="2489"/>
                    </a:cubicBezTo>
                    <a:cubicBezTo>
                      <a:pt x="1841" y="2582"/>
                      <a:pt x="1668" y="2621"/>
                      <a:pt x="1457" y="2621"/>
                    </a:cubicBezTo>
                    <a:cubicBezTo>
                      <a:pt x="1311" y="2621"/>
                      <a:pt x="1179" y="2595"/>
                      <a:pt x="1060" y="2542"/>
                    </a:cubicBezTo>
                    <a:cubicBezTo>
                      <a:pt x="941" y="2489"/>
                      <a:pt x="835" y="2409"/>
                      <a:pt x="742" y="2317"/>
                    </a:cubicBezTo>
                    <a:cubicBezTo>
                      <a:pt x="663" y="2224"/>
                      <a:pt x="596" y="2105"/>
                      <a:pt x="543" y="1986"/>
                    </a:cubicBezTo>
                    <a:cubicBezTo>
                      <a:pt x="491" y="1854"/>
                      <a:pt x="464" y="1721"/>
                      <a:pt x="464" y="1562"/>
                    </a:cubicBezTo>
                    <a:cubicBezTo>
                      <a:pt x="464" y="1351"/>
                      <a:pt x="504" y="1179"/>
                      <a:pt x="557" y="1033"/>
                    </a:cubicBezTo>
                    <a:cubicBezTo>
                      <a:pt x="623" y="874"/>
                      <a:pt x="716" y="755"/>
                      <a:pt x="821" y="662"/>
                    </a:cubicBezTo>
                    <a:cubicBezTo>
                      <a:pt x="927" y="557"/>
                      <a:pt x="1046" y="490"/>
                      <a:pt x="1192" y="437"/>
                    </a:cubicBezTo>
                    <a:cubicBezTo>
                      <a:pt x="1338" y="398"/>
                      <a:pt x="1483" y="371"/>
                      <a:pt x="1642" y="371"/>
                    </a:cubicBezTo>
                    <a:close/>
                    <a:moveTo>
                      <a:pt x="1589" y="1"/>
                    </a:moveTo>
                    <a:cubicBezTo>
                      <a:pt x="1298" y="1"/>
                      <a:pt x="1060" y="40"/>
                      <a:pt x="861" y="146"/>
                    </a:cubicBezTo>
                    <a:cubicBezTo>
                      <a:pt x="663" y="239"/>
                      <a:pt x="491" y="358"/>
                      <a:pt x="371" y="504"/>
                    </a:cubicBezTo>
                    <a:cubicBezTo>
                      <a:pt x="239" y="649"/>
                      <a:pt x="146" y="821"/>
                      <a:pt x="93" y="1007"/>
                    </a:cubicBezTo>
                    <a:cubicBezTo>
                      <a:pt x="27" y="1192"/>
                      <a:pt x="1" y="1364"/>
                      <a:pt x="1" y="1536"/>
                    </a:cubicBezTo>
                    <a:cubicBezTo>
                      <a:pt x="1" y="1761"/>
                      <a:pt x="41" y="1959"/>
                      <a:pt x="107" y="2145"/>
                    </a:cubicBezTo>
                    <a:cubicBezTo>
                      <a:pt x="186" y="2330"/>
                      <a:pt x="279" y="2489"/>
                      <a:pt x="398" y="2621"/>
                    </a:cubicBezTo>
                    <a:cubicBezTo>
                      <a:pt x="517" y="2754"/>
                      <a:pt x="663" y="2846"/>
                      <a:pt x="821" y="2926"/>
                    </a:cubicBezTo>
                    <a:cubicBezTo>
                      <a:pt x="980" y="2992"/>
                      <a:pt x="1152" y="3031"/>
                      <a:pt x="1338" y="3031"/>
                    </a:cubicBezTo>
                    <a:cubicBezTo>
                      <a:pt x="1430" y="3031"/>
                      <a:pt x="1536" y="3018"/>
                      <a:pt x="1655" y="2992"/>
                    </a:cubicBezTo>
                    <a:cubicBezTo>
                      <a:pt x="1761" y="2965"/>
                      <a:pt x="1880" y="2926"/>
                      <a:pt x="1986" y="2886"/>
                    </a:cubicBezTo>
                    <a:cubicBezTo>
                      <a:pt x="2092" y="2833"/>
                      <a:pt x="2198" y="2767"/>
                      <a:pt x="2291" y="2701"/>
                    </a:cubicBezTo>
                    <a:cubicBezTo>
                      <a:pt x="2396" y="2621"/>
                      <a:pt x="2476" y="2529"/>
                      <a:pt x="2555" y="2423"/>
                    </a:cubicBezTo>
                    <a:lnTo>
                      <a:pt x="2555" y="2423"/>
                    </a:lnTo>
                    <a:cubicBezTo>
                      <a:pt x="2516" y="2648"/>
                      <a:pt x="2436" y="2886"/>
                      <a:pt x="2343" y="3124"/>
                    </a:cubicBezTo>
                    <a:cubicBezTo>
                      <a:pt x="2251" y="3362"/>
                      <a:pt x="2132" y="3601"/>
                      <a:pt x="1986" y="3839"/>
                    </a:cubicBezTo>
                    <a:cubicBezTo>
                      <a:pt x="1841" y="4064"/>
                      <a:pt x="1695" y="4276"/>
                      <a:pt x="1523" y="4474"/>
                    </a:cubicBezTo>
                    <a:cubicBezTo>
                      <a:pt x="1351" y="4659"/>
                      <a:pt x="1166" y="4818"/>
                      <a:pt x="967" y="4951"/>
                    </a:cubicBezTo>
                    <a:cubicBezTo>
                      <a:pt x="927" y="4977"/>
                      <a:pt x="888" y="5017"/>
                      <a:pt x="874" y="5030"/>
                    </a:cubicBezTo>
                    <a:cubicBezTo>
                      <a:pt x="848" y="5056"/>
                      <a:pt x="835" y="5096"/>
                      <a:pt x="835" y="5136"/>
                    </a:cubicBezTo>
                    <a:cubicBezTo>
                      <a:pt x="835" y="5202"/>
                      <a:pt x="848" y="5242"/>
                      <a:pt x="901" y="5255"/>
                    </a:cubicBezTo>
                    <a:cubicBezTo>
                      <a:pt x="941" y="5281"/>
                      <a:pt x="980" y="5295"/>
                      <a:pt x="1020" y="5295"/>
                    </a:cubicBezTo>
                    <a:cubicBezTo>
                      <a:pt x="1073" y="5295"/>
                      <a:pt x="1126" y="5281"/>
                      <a:pt x="1166" y="5268"/>
                    </a:cubicBezTo>
                    <a:cubicBezTo>
                      <a:pt x="1218" y="5242"/>
                      <a:pt x="1258" y="5215"/>
                      <a:pt x="1311" y="5176"/>
                    </a:cubicBezTo>
                    <a:cubicBezTo>
                      <a:pt x="1470" y="5043"/>
                      <a:pt x="1642" y="4871"/>
                      <a:pt x="1854" y="4659"/>
                    </a:cubicBezTo>
                    <a:cubicBezTo>
                      <a:pt x="2052" y="4434"/>
                      <a:pt x="2251" y="4143"/>
                      <a:pt x="2449" y="3786"/>
                    </a:cubicBezTo>
                    <a:cubicBezTo>
                      <a:pt x="2529" y="3640"/>
                      <a:pt x="2608" y="3468"/>
                      <a:pt x="2688" y="3283"/>
                    </a:cubicBezTo>
                    <a:cubicBezTo>
                      <a:pt x="2754" y="3111"/>
                      <a:pt x="2820" y="2912"/>
                      <a:pt x="2886" y="2714"/>
                    </a:cubicBezTo>
                    <a:cubicBezTo>
                      <a:pt x="2939" y="2515"/>
                      <a:pt x="2979" y="2304"/>
                      <a:pt x="3018" y="2092"/>
                    </a:cubicBezTo>
                    <a:cubicBezTo>
                      <a:pt x="3058" y="1893"/>
                      <a:pt x="3071" y="1682"/>
                      <a:pt x="3071" y="1470"/>
                    </a:cubicBezTo>
                    <a:cubicBezTo>
                      <a:pt x="3071" y="1337"/>
                      <a:pt x="3045" y="1179"/>
                      <a:pt x="3005" y="1007"/>
                    </a:cubicBezTo>
                    <a:cubicBezTo>
                      <a:pt x="2966" y="834"/>
                      <a:pt x="2899" y="676"/>
                      <a:pt x="2780" y="530"/>
                    </a:cubicBezTo>
                    <a:cubicBezTo>
                      <a:pt x="2674" y="371"/>
                      <a:pt x="2529" y="252"/>
                      <a:pt x="2330" y="159"/>
                    </a:cubicBezTo>
                    <a:cubicBezTo>
                      <a:pt x="2132" y="54"/>
                      <a:pt x="1893" y="1"/>
                      <a:pt x="15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" name="Google Shape;144;p8"/>
            <p:cNvSpPr/>
            <p:nvPr/>
          </p:nvSpPr>
          <p:spPr>
            <a:xfrm>
              <a:off x="7985855" y="3316577"/>
              <a:ext cx="84950" cy="18350"/>
            </a:xfrm>
            <a:custGeom>
              <a:avLst/>
              <a:gdLst/>
              <a:ahLst/>
              <a:cxnLst/>
              <a:rect l="l" t="t" r="r" b="b"/>
              <a:pathLst>
                <a:path w="1537" h="332" extrusionOk="0">
                  <a:moveTo>
                    <a:pt x="1" y="1"/>
                  </a:moveTo>
                  <a:lnTo>
                    <a:pt x="1" y="332"/>
                  </a:lnTo>
                  <a:lnTo>
                    <a:pt x="1536" y="332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839850" y="1307100"/>
            <a:ext cx="5464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4707375" y="2448600"/>
            <a:ext cx="29076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>
            <a:off x="7632755" y="4325739"/>
            <a:ext cx="1357006" cy="707493"/>
            <a:chOff x="1787352" y="2530363"/>
            <a:chExt cx="1540651" cy="803239"/>
          </a:xfrm>
        </p:grpSpPr>
        <p:sp>
          <p:nvSpPr>
            <p:cNvPr id="149" name="Google Shape;149;p9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4707375" y="1498625"/>
            <a:ext cx="37113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5549475" y="1238300"/>
            <a:ext cx="2607900" cy="26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1"/>
          <p:cNvSpPr txBox="1">
            <a:spLocks noGrp="1"/>
          </p:cNvSpPr>
          <p:nvPr>
            <p:ph type="subTitle" idx="1"/>
          </p:nvPr>
        </p:nvSpPr>
        <p:spPr>
          <a:xfrm>
            <a:off x="3135900" y="3069625"/>
            <a:ext cx="2872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1" name="Google Shape;161;p11"/>
          <p:cNvGrpSpPr/>
          <p:nvPr/>
        </p:nvGrpSpPr>
        <p:grpSpPr>
          <a:xfrm>
            <a:off x="579149" y="329108"/>
            <a:ext cx="8205060" cy="4139466"/>
            <a:chOff x="579149" y="329108"/>
            <a:chExt cx="8205060" cy="4139466"/>
          </a:xfrm>
        </p:grpSpPr>
        <p:grpSp>
          <p:nvGrpSpPr>
            <p:cNvPr id="162" name="Google Shape;162;p11"/>
            <p:cNvGrpSpPr/>
            <p:nvPr/>
          </p:nvGrpSpPr>
          <p:grpSpPr>
            <a:xfrm>
              <a:off x="1197377" y="4163777"/>
              <a:ext cx="675314" cy="304797"/>
              <a:chOff x="4763863" y="259761"/>
              <a:chExt cx="766705" cy="346045"/>
            </a:xfrm>
          </p:grpSpPr>
          <p:sp>
            <p:nvSpPr>
              <p:cNvPr id="163" name="Google Shape;163;p11"/>
              <p:cNvSpPr/>
              <p:nvPr/>
            </p:nvSpPr>
            <p:spPr>
              <a:xfrm>
                <a:off x="4763863" y="392187"/>
                <a:ext cx="184436" cy="160946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912" extrusionOk="0">
                    <a:moveTo>
                      <a:pt x="477" y="0"/>
                    </a:moveTo>
                    <a:cubicBezTo>
                      <a:pt x="279" y="0"/>
                      <a:pt x="147" y="13"/>
                      <a:pt x="94" y="40"/>
                    </a:cubicBezTo>
                    <a:cubicBezTo>
                      <a:pt x="27" y="66"/>
                      <a:pt x="1" y="106"/>
                      <a:pt x="1" y="172"/>
                    </a:cubicBezTo>
                    <a:cubicBezTo>
                      <a:pt x="1" y="238"/>
                      <a:pt x="27" y="291"/>
                      <a:pt x="80" y="304"/>
                    </a:cubicBezTo>
                    <a:cubicBezTo>
                      <a:pt x="147" y="331"/>
                      <a:pt x="239" y="344"/>
                      <a:pt x="358" y="344"/>
                    </a:cubicBezTo>
                    <a:cubicBezTo>
                      <a:pt x="451" y="357"/>
                      <a:pt x="517" y="371"/>
                      <a:pt x="570" y="397"/>
                    </a:cubicBezTo>
                    <a:cubicBezTo>
                      <a:pt x="610" y="424"/>
                      <a:pt x="676" y="477"/>
                      <a:pt x="742" y="569"/>
                    </a:cubicBezTo>
                    <a:lnTo>
                      <a:pt x="1364" y="1456"/>
                    </a:lnTo>
                    <a:lnTo>
                      <a:pt x="1272" y="1575"/>
                    </a:lnTo>
                    <a:lnTo>
                      <a:pt x="1179" y="1707"/>
                    </a:lnTo>
                    <a:lnTo>
                      <a:pt x="1033" y="1906"/>
                    </a:lnTo>
                    <a:cubicBezTo>
                      <a:pt x="967" y="1972"/>
                      <a:pt x="888" y="2091"/>
                      <a:pt x="782" y="2237"/>
                    </a:cubicBezTo>
                    <a:cubicBezTo>
                      <a:pt x="742" y="2276"/>
                      <a:pt x="702" y="2303"/>
                      <a:pt x="663" y="2329"/>
                    </a:cubicBezTo>
                    <a:cubicBezTo>
                      <a:pt x="623" y="2343"/>
                      <a:pt x="570" y="2356"/>
                      <a:pt x="517" y="2369"/>
                    </a:cubicBezTo>
                    <a:cubicBezTo>
                      <a:pt x="424" y="2382"/>
                      <a:pt x="345" y="2396"/>
                      <a:pt x="266" y="2422"/>
                    </a:cubicBezTo>
                    <a:cubicBezTo>
                      <a:pt x="186" y="2435"/>
                      <a:pt x="133" y="2488"/>
                      <a:pt x="133" y="2554"/>
                    </a:cubicBezTo>
                    <a:cubicBezTo>
                      <a:pt x="133" y="2594"/>
                      <a:pt x="147" y="2634"/>
                      <a:pt x="160" y="2647"/>
                    </a:cubicBezTo>
                    <a:cubicBezTo>
                      <a:pt x="186" y="2674"/>
                      <a:pt x="213" y="2687"/>
                      <a:pt x="226" y="2700"/>
                    </a:cubicBezTo>
                    <a:cubicBezTo>
                      <a:pt x="266" y="2713"/>
                      <a:pt x="292" y="2726"/>
                      <a:pt x="319" y="2726"/>
                    </a:cubicBezTo>
                    <a:lnTo>
                      <a:pt x="1099" y="2726"/>
                    </a:lnTo>
                    <a:cubicBezTo>
                      <a:pt x="1139" y="2726"/>
                      <a:pt x="1166" y="2726"/>
                      <a:pt x="1205" y="2740"/>
                    </a:cubicBezTo>
                    <a:lnTo>
                      <a:pt x="1338" y="2740"/>
                    </a:lnTo>
                    <a:cubicBezTo>
                      <a:pt x="1391" y="2740"/>
                      <a:pt x="1444" y="2726"/>
                      <a:pt x="1510" y="2713"/>
                    </a:cubicBezTo>
                    <a:cubicBezTo>
                      <a:pt x="1563" y="2687"/>
                      <a:pt x="1602" y="2647"/>
                      <a:pt x="1602" y="2568"/>
                    </a:cubicBezTo>
                    <a:cubicBezTo>
                      <a:pt x="1602" y="2541"/>
                      <a:pt x="1576" y="2515"/>
                      <a:pt x="1549" y="2475"/>
                    </a:cubicBezTo>
                    <a:cubicBezTo>
                      <a:pt x="1510" y="2435"/>
                      <a:pt x="1430" y="2409"/>
                      <a:pt x="1311" y="2409"/>
                    </a:cubicBezTo>
                    <a:cubicBezTo>
                      <a:pt x="1258" y="2409"/>
                      <a:pt x="1219" y="2409"/>
                      <a:pt x="1205" y="2396"/>
                    </a:cubicBezTo>
                    <a:cubicBezTo>
                      <a:pt x="1205" y="2382"/>
                      <a:pt x="1192" y="2369"/>
                      <a:pt x="1192" y="2356"/>
                    </a:cubicBezTo>
                    <a:cubicBezTo>
                      <a:pt x="1192" y="2329"/>
                      <a:pt x="1205" y="2303"/>
                      <a:pt x="1245" y="2263"/>
                    </a:cubicBezTo>
                    <a:cubicBezTo>
                      <a:pt x="1272" y="2210"/>
                      <a:pt x="1298" y="2184"/>
                      <a:pt x="1324" y="2157"/>
                    </a:cubicBezTo>
                    <a:cubicBezTo>
                      <a:pt x="1364" y="2091"/>
                      <a:pt x="1404" y="2038"/>
                      <a:pt x="1444" y="1985"/>
                    </a:cubicBezTo>
                    <a:cubicBezTo>
                      <a:pt x="1483" y="1932"/>
                      <a:pt x="1536" y="1866"/>
                      <a:pt x="1602" y="1774"/>
                    </a:cubicBezTo>
                    <a:cubicBezTo>
                      <a:pt x="1655" y="1840"/>
                      <a:pt x="1708" y="1919"/>
                      <a:pt x="1761" y="1999"/>
                    </a:cubicBezTo>
                    <a:cubicBezTo>
                      <a:pt x="1827" y="2065"/>
                      <a:pt x="1867" y="2131"/>
                      <a:pt x="1920" y="2197"/>
                    </a:cubicBezTo>
                    <a:cubicBezTo>
                      <a:pt x="1960" y="2263"/>
                      <a:pt x="1999" y="2329"/>
                      <a:pt x="2026" y="2382"/>
                    </a:cubicBezTo>
                    <a:cubicBezTo>
                      <a:pt x="2066" y="2435"/>
                      <a:pt x="2079" y="2462"/>
                      <a:pt x="2079" y="2475"/>
                    </a:cubicBezTo>
                    <a:cubicBezTo>
                      <a:pt x="2079" y="2515"/>
                      <a:pt x="2066" y="2541"/>
                      <a:pt x="2052" y="2554"/>
                    </a:cubicBezTo>
                    <a:lnTo>
                      <a:pt x="1973" y="2568"/>
                    </a:lnTo>
                    <a:cubicBezTo>
                      <a:pt x="1933" y="2581"/>
                      <a:pt x="1907" y="2594"/>
                      <a:pt x="1894" y="2634"/>
                    </a:cubicBezTo>
                    <a:cubicBezTo>
                      <a:pt x="1880" y="2674"/>
                      <a:pt x="1880" y="2700"/>
                      <a:pt x="1880" y="2726"/>
                    </a:cubicBezTo>
                    <a:cubicBezTo>
                      <a:pt x="1880" y="2753"/>
                      <a:pt x="1894" y="2793"/>
                      <a:pt x="1933" y="2832"/>
                    </a:cubicBezTo>
                    <a:cubicBezTo>
                      <a:pt x="1986" y="2885"/>
                      <a:pt x="2052" y="2912"/>
                      <a:pt x="2158" y="2912"/>
                    </a:cubicBezTo>
                    <a:cubicBezTo>
                      <a:pt x="2238" y="2912"/>
                      <a:pt x="2304" y="2899"/>
                      <a:pt x="2357" y="2899"/>
                    </a:cubicBezTo>
                    <a:lnTo>
                      <a:pt x="2807" y="2899"/>
                    </a:lnTo>
                    <a:cubicBezTo>
                      <a:pt x="2873" y="2899"/>
                      <a:pt x="2966" y="2912"/>
                      <a:pt x="3072" y="2912"/>
                    </a:cubicBezTo>
                    <a:cubicBezTo>
                      <a:pt x="3124" y="2912"/>
                      <a:pt x="3191" y="2899"/>
                      <a:pt x="3244" y="2885"/>
                    </a:cubicBezTo>
                    <a:cubicBezTo>
                      <a:pt x="3297" y="2872"/>
                      <a:pt x="3336" y="2819"/>
                      <a:pt x="3336" y="2740"/>
                    </a:cubicBezTo>
                    <a:cubicBezTo>
                      <a:pt x="3336" y="2687"/>
                      <a:pt x="3310" y="2660"/>
                      <a:pt x="3257" y="2634"/>
                    </a:cubicBezTo>
                    <a:cubicBezTo>
                      <a:pt x="3217" y="2607"/>
                      <a:pt x="3151" y="2594"/>
                      <a:pt x="3085" y="2594"/>
                    </a:cubicBezTo>
                    <a:cubicBezTo>
                      <a:pt x="3019" y="2581"/>
                      <a:pt x="2952" y="2581"/>
                      <a:pt x="2899" y="2581"/>
                    </a:cubicBezTo>
                    <a:cubicBezTo>
                      <a:pt x="2847" y="2568"/>
                      <a:pt x="2794" y="2554"/>
                      <a:pt x="2727" y="2541"/>
                    </a:cubicBezTo>
                    <a:cubicBezTo>
                      <a:pt x="2701" y="2528"/>
                      <a:pt x="2674" y="2515"/>
                      <a:pt x="2635" y="2475"/>
                    </a:cubicBezTo>
                    <a:cubicBezTo>
                      <a:pt x="2595" y="2449"/>
                      <a:pt x="2555" y="2396"/>
                      <a:pt x="2489" y="2316"/>
                    </a:cubicBezTo>
                    <a:cubicBezTo>
                      <a:pt x="2423" y="2237"/>
                      <a:pt x="2330" y="2131"/>
                      <a:pt x="2238" y="1999"/>
                    </a:cubicBezTo>
                    <a:cubicBezTo>
                      <a:pt x="2132" y="1853"/>
                      <a:pt x="1999" y="1668"/>
                      <a:pt x="1841" y="1443"/>
                    </a:cubicBezTo>
                    <a:cubicBezTo>
                      <a:pt x="1920" y="1324"/>
                      <a:pt x="1999" y="1218"/>
                      <a:pt x="2066" y="1112"/>
                    </a:cubicBezTo>
                    <a:cubicBezTo>
                      <a:pt x="2145" y="993"/>
                      <a:pt x="2224" y="887"/>
                      <a:pt x="2330" y="768"/>
                    </a:cubicBezTo>
                    <a:cubicBezTo>
                      <a:pt x="2397" y="675"/>
                      <a:pt x="2476" y="622"/>
                      <a:pt x="2542" y="609"/>
                    </a:cubicBezTo>
                    <a:cubicBezTo>
                      <a:pt x="2582" y="582"/>
                      <a:pt x="2661" y="569"/>
                      <a:pt x="2754" y="569"/>
                    </a:cubicBezTo>
                    <a:cubicBezTo>
                      <a:pt x="2860" y="556"/>
                      <a:pt x="2992" y="556"/>
                      <a:pt x="3177" y="556"/>
                    </a:cubicBezTo>
                    <a:cubicBezTo>
                      <a:pt x="3217" y="556"/>
                      <a:pt x="3244" y="543"/>
                      <a:pt x="3270" y="516"/>
                    </a:cubicBezTo>
                    <a:cubicBezTo>
                      <a:pt x="3297" y="477"/>
                      <a:pt x="3310" y="437"/>
                      <a:pt x="3310" y="424"/>
                    </a:cubicBezTo>
                    <a:cubicBezTo>
                      <a:pt x="3310" y="291"/>
                      <a:pt x="3257" y="225"/>
                      <a:pt x="3164" y="225"/>
                    </a:cubicBezTo>
                    <a:lnTo>
                      <a:pt x="2026" y="225"/>
                    </a:lnTo>
                    <a:cubicBezTo>
                      <a:pt x="1947" y="225"/>
                      <a:pt x="1880" y="238"/>
                      <a:pt x="1827" y="265"/>
                    </a:cubicBezTo>
                    <a:cubicBezTo>
                      <a:pt x="1788" y="291"/>
                      <a:pt x="1761" y="331"/>
                      <a:pt x="1761" y="410"/>
                    </a:cubicBezTo>
                    <a:cubicBezTo>
                      <a:pt x="1761" y="450"/>
                      <a:pt x="1774" y="490"/>
                      <a:pt x="1801" y="516"/>
                    </a:cubicBezTo>
                    <a:cubicBezTo>
                      <a:pt x="1841" y="529"/>
                      <a:pt x="1867" y="543"/>
                      <a:pt x="1880" y="556"/>
                    </a:cubicBezTo>
                    <a:cubicBezTo>
                      <a:pt x="1907" y="569"/>
                      <a:pt x="1920" y="582"/>
                      <a:pt x="1920" y="596"/>
                    </a:cubicBezTo>
                    <a:cubicBezTo>
                      <a:pt x="1920" y="609"/>
                      <a:pt x="1907" y="649"/>
                      <a:pt x="1867" y="702"/>
                    </a:cubicBezTo>
                    <a:cubicBezTo>
                      <a:pt x="1841" y="754"/>
                      <a:pt x="1801" y="821"/>
                      <a:pt x="1748" y="900"/>
                    </a:cubicBezTo>
                    <a:lnTo>
                      <a:pt x="1602" y="1125"/>
                    </a:lnTo>
                    <a:cubicBezTo>
                      <a:pt x="1536" y="1032"/>
                      <a:pt x="1470" y="953"/>
                      <a:pt x="1417" y="874"/>
                    </a:cubicBezTo>
                    <a:cubicBezTo>
                      <a:pt x="1364" y="794"/>
                      <a:pt x="1311" y="715"/>
                      <a:pt x="1272" y="662"/>
                    </a:cubicBezTo>
                    <a:cubicBezTo>
                      <a:pt x="1232" y="596"/>
                      <a:pt x="1192" y="543"/>
                      <a:pt x="1166" y="503"/>
                    </a:cubicBezTo>
                    <a:cubicBezTo>
                      <a:pt x="1152" y="463"/>
                      <a:pt x="1139" y="437"/>
                      <a:pt x="1139" y="424"/>
                    </a:cubicBezTo>
                    <a:cubicBezTo>
                      <a:pt x="1139" y="384"/>
                      <a:pt x="1152" y="371"/>
                      <a:pt x="1179" y="371"/>
                    </a:cubicBezTo>
                    <a:cubicBezTo>
                      <a:pt x="1219" y="371"/>
                      <a:pt x="1272" y="357"/>
                      <a:pt x="1324" y="357"/>
                    </a:cubicBezTo>
                    <a:cubicBezTo>
                      <a:pt x="1391" y="357"/>
                      <a:pt x="1444" y="344"/>
                      <a:pt x="1470" y="304"/>
                    </a:cubicBezTo>
                    <a:cubicBezTo>
                      <a:pt x="1510" y="265"/>
                      <a:pt x="1523" y="238"/>
                      <a:pt x="1523" y="199"/>
                    </a:cubicBezTo>
                    <a:cubicBezTo>
                      <a:pt x="1523" y="172"/>
                      <a:pt x="1523" y="146"/>
                      <a:pt x="1523" y="132"/>
                    </a:cubicBezTo>
                    <a:cubicBezTo>
                      <a:pt x="1523" y="106"/>
                      <a:pt x="1510" y="79"/>
                      <a:pt x="1483" y="66"/>
                    </a:cubicBezTo>
                    <a:cubicBezTo>
                      <a:pt x="1457" y="40"/>
                      <a:pt x="1430" y="27"/>
                      <a:pt x="1377" y="13"/>
                    </a:cubicBezTo>
                    <a:cubicBezTo>
                      <a:pt x="1338" y="0"/>
                      <a:pt x="1272" y="0"/>
                      <a:pt x="1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>
                <a:off x="4962835" y="259761"/>
                <a:ext cx="166860" cy="28972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5242" extrusionOk="0">
                    <a:moveTo>
                      <a:pt x="2873" y="0"/>
                    </a:moveTo>
                    <a:cubicBezTo>
                      <a:pt x="2767" y="0"/>
                      <a:pt x="2688" y="27"/>
                      <a:pt x="2635" y="80"/>
                    </a:cubicBezTo>
                    <a:cubicBezTo>
                      <a:pt x="2595" y="133"/>
                      <a:pt x="2529" y="225"/>
                      <a:pt x="2476" y="358"/>
                    </a:cubicBezTo>
                    <a:cubicBezTo>
                      <a:pt x="2383" y="530"/>
                      <a:pt x="2317" y="675"/>
                      <a:pt x="2264" y="781"/>
                    </a:cubicBezTo>
                    <a:lnTo>
                      <a:pt x="2119" y="1073"/>
                    </a:lnTo>
                    <a:cubicBezTo>
                      <a:pt x="2079" y="1152"/>
                      <a:pt x="2052" y="1231"/>
                      <a:pt x="2013" y="1298"/>
                    </a:cubicBezTo>
                    <a:cubicBezTo>
                      <a:pt x="1973" y="1377"/>
                      <a:pt x="1933" y="1456"/>
                      <a:pt x="1880" y="1562"/>
                    </a:cubicBezTo>
                    <a:cubicBezTo>
                      <a:pt x="1827" y="1668"/>
                      <a:pt x="1761" y="1787"/>
                      <a:pt x="1682" y="1946"/>
                    </a:cubicBezTo>
                    <a:cubicBezTo>
                      <a:pt x="1589" y="2092"/>
                      <a:pt x="1483" y="2277"/>
                      <a:pt x="1364" y="2515"/>
                    </a:cubicBezTo>
                    <a:cubicBezTo>
                      <a:pt x="1258" y="2700"/>
                      <a:pt x="1179" y="2846"/>
                      <a:pt x="1126" y="2952"/>
                    </a:cubicBezTo>
                    <a:cubicBezTo>
                      <a:pt x="1060" y="3058"/>
                      <a:pt x="1007" y="3150"/>
                      <a:pt x="967" y="3217"/>
                    </a:cubicBezTo>
                    <a:cubicBezTo>
                      <a:pt x="941" y="3283"/>
                      <a:pt x="901" y="3323"/>
                      <a:pt x="874" y="3362"/>
                    </a:cubicBezTo>
                    <a:cubicBezTo>
                      <a:pt x="861" y="3402"/>
                      <a:pt x="835" y="3442"/>
                      <a:pt x="808" y="3481"/>
                    </a:cubicBezTo>
                    <a:cubicBezTo>
                      <a:pt x="782" y="3521"/>
                      <a:pt x="755" y="3574"/>
                      <a:pt x="716" y="3640"/>
                    </a:cubicBezTo>
                    <a:cubicBezTo>
                      <a:pt x="689" y="3693"/>
                      <a:pt x="636" y="3786"/>
                      <a:pt x="583" y="3892"/>
                    </a:cubicBezTo>
                    <a:cubicBezTo>
                      <a:pt x="530" y="4011"/>
                      <a:pt x="451" y="4156"/>
                      <a:pt x="358" y="4328"/>
                    </a:cubicBezTo>
                    <a:cubicBezTo>
                      <a:pt x="266" y="4514"/>
                      <a:pt x="160" y="4739"/>
                      <a:pt x="14" y="5017"/>
                    </a:cubicBezTo>
                    <a:cubicBezTo>
                      <a:pt x="1" y="5030"/>
                      <a:pt x="1" y="5043"/>
                      <a:pt x="1" y="5070"/>
                    </a:cubicBezTo>
                    <a:cubicBezTo>
                      <a:pt x="1" y="5122"/>
                      <a:pt x="27" y="5162"/>
                      <a:pt x="54" y="5189"/>
                    </a:cubicBezTo>
                    <a:cubicBezTo>
                      <a:pt x="94" y="5228"/>
                      <a:pt x="133" y="5242"/>
                      <a:pt x="173" y="5242"/>
                    </a:cubicBezTo>
                    <a:cubicBezTo>
                      <a:pt x="239" y="5242"/>
                      <a:pt x="279" y="5228"/>
                      <a:pt x="332" y="5202"/>
                    </a:cubicBezTo>
                    <a:cubicBezTo>
                      <a:pt x="385" y="5175"/>
                      <a:pt x="411" y="5149"/>
                      <a:pt x="438" y="5096"/>
                    </a:cubicBezTo>
                    <a:lnTo>
                      <a:pt x="2939" y="384"/>
                    </a:lnTo>
                    <a:cubicBezTo>
                      <a:pt x="2952" y="358"/>
                      <a:pt x="2966" y="318"/>
                      <a:pt x="2992" y="265"/>
                    </a:cubicBezTo>
                    <a:cubicBezTo>
                      <a:pt x="3005" y="225"/>
                      <a:pt x="3019" y="186"/>
                      <a:pt x="3019" y="146"/>
                    </a:cubicBezTo>
                    <a:cubicBezTo>
                      <a:pt x="3019" y="120"/>
                      <a:pt x="3019" y="93"/>
                      <a:pt x="2992" y="53"/>
                    </a:cubicBezTo>
                    <a:cubicBezTo>
                      <a:pt x="2979" y="14"/>
                      <a:pt x="2939" y="0"/>
                      <a:pt x="2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>
                <a:off x="5141357" y="259761"/>
                <a:ext cx="177085" cy="287515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5202" extrusionOk="0">
                    <a:moveTo>
                      <a:pt x="1668" y="0"/>
                    </a:moveTo>
                    <a:cubicBezTo>
                      <a:pt x="1417" y="0"/>
                      <a:pt x="1192" y="53"/>
                      <a:pt x="993" y="159"/>
                    </a:cubicBezTo>
                    <a:cubicBezTo>
                      <a:pt x="808" y="252"/>
                      <a:pt x="636" y="371"/>
                      <a:pt x="503" y="517"/>
                    </a:cubicBezTo>
                    <a:cubicBezTo>
                      <a:pt x="371" y="662"/>
                      <a:pt x="278" y="808"/>
                      <a:pt x="199" y="953"/>
                    </a:cubicBezTo>
                    <a:cubicBezTo>
                      <a:pt x="133" y="1099"/>
                      <a:pt x="106" y="1231"/>
                      <a:pt x="106" y="1324"/>
                    </a:cubicBezTo>
                    <a:cubicBezTo>
                      <a:pt x="106" y="1337"/>
                      <a:pt x="106" y="1377"/>
                      <a:pt x="106" y="1417"/>
                    </a:cubicBezTo>
                    <a:cubicBezTo>
                      <a:pt x="119" y="1456"/>
                      <a:pt x="133" y="1496"/>
                      <a:pt x="146" y="1549"/>
                    </a:cubicBezTo>
                    <a:cubicBezTo>
                      <a:pt x="159" y="1589"/>
                      <a:pt x="199" y="1615"/>
                      <a:pt x="225" y="1655"/>
                    </a:cubicBezTo>
                    <a:cubicBezTo>
                      <a:pt x="265" y="1681"/>
                      <a:pt x="318" y="1708"/>
                      <a:pt x="384" y="1708"/>
                    </a:cubicBezTo>
                    <a:cubicBezTo>
                      <a:pt x="503" y="1708"/>
                      <a:pt x="583" y="1681"/>
                      <a:pt x="649" y="1628"/>
                    </a:cubicBezTo>
                    <a:cubicBezTo>
                      <a:pt x="702" y="1575"/>
                      <a:pt x="742" y="1496"/>
                      <a:pt x="742" y="1417"/>
                    </a:cubicBezTo>
                    <a:cubicBezTo>
                      <a:pt x="742" y="1377"/>
                      <a:pt x="728" y="1350"/>
                      <a:pt x="715" y="1324"/>
                    </a:cubicBezTo>
                    <a:cubicBezTo>
                      <a:pt x="702" y="1298"/>
                      <a:pt x="689" y="1271"/>
                      <a:pt x="662" y="1245"/>
                    </a:cubicBezTo>
                    <a:lnTo>
                      <a:pt x="609" y="1178"/>
                    </a:lnTo>
                    <a:cubicBezTo>
                      <a:pt x="596" y="1165"/>
                      <a:pt x="596" y="1139"/>
                      <a:pt x="596" y="1099"/>
                    </a:cubicBezTo>
                    <a:cubicBezTo>
                      <a:pt x="596" y="1073"/>
                      <a:pt x="622" y="1020"/>
                      <a:pt x="662" y="940"/>
                    </a:cubicBezTo>
                    <a:cubicBezTo>
                      <a:pt x="715" y="861"/>
                      <a:pt x="781" y="768"/>
                      <a:pt x="861" y="689"/>
                    </a:cubicBezTo>
                    <a:cubicBezTo>
                      <a:pt x="953" y="609"/>
                      <a:pt x="1059" y="530"/>
                      <a:pt x="1178" y="477"/>
                    </a:cubicBezTo>
                    <a:cubicBezTo>
                      <a:pt x="1297" y="411"/>
                      <a:pt x="1443" y="371"/>
                      <a:pt x="1602" y="371"/>
                    </a:cubicBezTo>
                    <a:cubicBezTo>
                      <a:pt x="1761" y="371"/>
                      <a:pt x="1893" y="411"/>
                      <a:pt x="2012" y="464"/>
                    </a:cubicBezTo>
                    <a:cubicBezTo>
                      <a:pt x="2118" y="517"/>
                      <a:pt x="2211" y="583"/>
                      <a:pt x="2277" y="675"/>
                    </a:cubicBezTo>
                    <a:cubicBezTo>
                      <a:pt x="2343" y="755"/>
                      <a:pt x="2396" y="848"/>
                      <a:pt x="2422" y="953"/>
                    </a:cubicBezTo>
                    <a:cubicBezTo>
                      <a:pt x="2462" y="1059"/>
                      <a:pt x="2475" y="1152"/>
                      <a:pt x="2475" y="1258"/>
                    </a:cubicBezTo>
                    <a:cubicBezTo>
                      <a:pt x="2475" y="1456"/>
                      <a:pt x="2436" y="1668"/>
                      <a:pt x="2356" y="1906"/>
                    </a:cubicBezTo>
                    <a:cubicBezTo>
                      <a:pt x="2290" y="2131"/>
                      <a:pt x="2184" y="2356"/>
                      <a:pt x="2052" y="2595"/>
                    </a:cubicBezTo>
                    <a:cubicBezTo>
                      <a:pt x="1933" y="2820"/>
                      <a:pt x="1787" y="3058"/>
                      <a:pt x="1628" y="3283"/>
                    </a:cubicBezTo>
                    <a:cubicBezTo>
                      <a:pt x="1469" y="3508"/>
                      <a:pt x="1297" y="3720"/>
                      <a:pt x="1112" y="3931"/>
                    </a:cubicBezTo>
                    <a:cubicBezTo>
                      <a:pt x="940" y="4117"/>
                      <a:pt x="768" y="4302"/>
                      <a:pt x="596" y="4474"/>
                    </a:cubicBezTo>
                    <a:cubicBezTo>
                      <a:pt x="424" y="4633"/>
                      <a:pt x="265" y="4778"/>
                      <a:pt x="119" y="4884"/>
                    </a:cubicBezTo>
                    <a:cubicBezTo>
                      <a:pt x="93" y="4911"/>
                      <a:pt x="67" y="4937"/>
                      <a:pt x="27" y="4964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70"/>
                      <a:pt x="14" y="5109"/>
                      <a:pt x="27" y="5136"/>
                    </a:cubicBezTo>
                    <a:cubicBezTo>
                      <a:pt x="67" y="5175"/>
                      <a:pt x="106" y="5202"/>
                      <a:pt x="172" y="5202"/>
                    </a:cubicBezTo>
                    <a:cubicBezTo>
                      <a:pt x="225" y="5202"/>
                      <a:pt x="292" y="5189"/>
                      <a:pt x="331" y="5162"/>
                    </a:cubicBezTo>
                    <a:cubicBezTo>
                      <a:pt x="384" y="5149"/>
                      <a:pt x="411" y="5136"/>
                      <a:pt x="437" y="5109"/>
                    </a:cubicBezTo>
                    <a:lnTo>
                      <a:pt x="1112" y="5109"/>
                    </a:lnTo>
                    <a:cubicBezTo>
                      <a:pt x="1244" y="5109"/>
                      <a:pt x="1377" y="5109"/>
                      <a:pt x="1509" y="5122"/>
                    </a:cubicBezTo>
                    <a:lnTo>
                      <a:pt x="1880" y="5122"/>
                    </a:lnTo>
                    <a:cubicBezTo>
                      <a:pt x="2012" y="5122"/>
                      <a:pt x="2131" y="5122"/>
                      <a:pt x="2264" y="5136"/>
                    </a:cubicBezTo>
                    <a:lnTo>
                      <a:pt x="2674" y="5136"/>
                    </a:lnTo>
                    <a:cubicBezTo>
                      <a:pt x="2687" y="5136"/>
                      <a:pt x="2714" y="5122"/>
                      <a:pt x="2753" y="5096"/>
                    </a:cubicBezTo>
                    <a:cubicBezTo>
                      <a:pt x="2793" y="5083"/>
                      <a:pt x="2833" y="5043"/>
                      <a:pt x="2859" y="4990"/>
                    </a:cubicBezTo>
                    <a:cubicBezTo>
                      <a:pt x="2965" y="4792"/>
                      <a:pt x="3058" y="4646"/>
                      <a:pt x="3111" y="4553"/>
                    </a:cubicBezTo>
                    <a:cubicBezTo>
                      <a:pt x="3177" y="4461"/>
                      <a:pt x="3203" y="4395"/>
                      <a:pt x="3203" y="4355"/>
                    </a:cubicBezTo>
                    <a:cubicBezTo>
                      <a:pt x="3203" y="4302"/>
                      <a:pt x="3190" y="4275"/>
                      <a:pt x="3137" y="4249"/>
                    </a:cubicBezTo>
                    <a:cubicBezTo>
                      <a:pt x="3111" y="4236"/>
                      <a:pt x="3071" y="4222"/>
                      <a:pt x="3018" y="4222"/>
                    </a:cubicBezTo>
                    <a:cubicBezTo>
                      <a:pt x="2965" y="4222"/>
                      <a:pt x="2925" y="4236"/>
                      <a:pt x="2886" y="4275"/>
                    </a:cubicBezTo>
                    <a:cubicBezTo>
                      <a:pt x="2859" y="4302"/>
                      <a:pt x="2833" y="4328"/>
                      <a:pt x="2819" y="4368"/>
                    </a:cubicBezTo>
                    <a:lnTo>
                      <a:pt x="2647" y="4620"/>
                    </a:lnTo>
                    <a:cubicBezTo>
                      <a:pt x="2621" y="4672"/>
                      <a:pt x="2594" y="4699"/>
                      <a:pt x="2568" y="4712"/>
                    </a:cubicBezTo>
                    <a:cubicBezTo>
                      <a:pt x="2542" y="4725"/>
                      <a:pt x="2515" y="4739"/>
                      <a:pt x="2489" y="4739"/>
                    </a:cubicBezTo>
                    <a:lnTo>
                      <a:pt x="1800" y="4739"/>
                    </a:lnTo>
                    <a:cubicBezTo>
                      <a:pt x="1628" y="4725"/>
                      <a:pt x="1456" y="4725"/>
                      <a:pt x="1271" y="4725"/>
                    </a:cubicBezTo>
                    <a:cubicBezTo>
                      <a:pt x="1099" y="4725"/>
                      <a:pt x="940" y="4712"/>
                      <a:pt x="821" y="4712"/>
                    </a:cubicBezTo>
                    <a:cubicBezTo>
                      <a:pt x="940" y="4593"/>
                      <a:pt x="1072" y="4461"/>
                      <a:pt x="1218" y="4302"/>
                    </a:cubicBezTo>
                    <a:cubicBezTo>
                      <a:pt x="1377" y="4143"/>
                      <a:pt x="1536" y="3971"/>
                      <a:pt x="1681" y="3786"/>
                    </a:cubicBezTo>
                    <a:cubicBezTo>
                      <a:pt x="1840" y="3600"/>
                      <a:pt x="1999" y="3402"/>
                      <a:pt x="2144" y="3203"/>
                    </a:cubicBezTo>
                    <a:cubicBezTo>
                      <a:pt x="2290" y="2992"/>
                      <a:pt x="2436" y="2780"/>
                      <a:pt x="2542" y="2555"/>
                    </a:cubicBezTo>
                    <a:cubicBezTo>
                      <a:pt x="2661" y="2343"/>
                      <a:pt x="2753" y="2131"/>
                      <a:pt x="2833" y="1906"/>
                    </a:cubicBezTo>
                    <a:cubicBezTo>
                      <a:pt x="2899" y="1681"/>
                      <a:pt x="2939" y="1470"/>
                      <a:pt x="2939" y="1271"/>
                    </a:cubicBezTo>
                    <a:cubicBezTo>
                      <a:pt x="2939" y="1086"/>
                      <a:pt x="2912" y="927"/>
                      <a:pt x="2872" y="781"/>
                    </a:cubicBezTo>
                    <a:cubicBezTo>
                      <a:pt x="2833" y="623"/>
                      <a:pt x="2753" y="490"/>
                      <a:pt x="2647" y="371"/>
                    </a:cubicBezTo>
                    <a:cubicBezTo>
                      <a:pt x="2542" y="265"/>
                      <a:pt x="2409" y="173"/>
                      <a:pt x="2250" y="106"/>
                    </a:cubicBezTo>
                    <a:cubicBezTo>
                      <a:pt x="2092" y="40"/>
                      <a:pt x="1893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>
                <a:off x="5320598" y="397272"/>
                <a:ext cx="209971" cy="208534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773" extrusionOk="0">
                    <a:moveTo>
                      <a:pt x="384" y="1"/>
                    </a:moveTo>
                    <a:cubicBezTo>
                      <a:pt x="278" y="1"/>
                      <a:pt x="199" y="14"/>
                      <a:pt x="119" y="54"/>
                    </a:cubicBezTo>
                    <a:cubicBezTo>
                      <a:pt x="40" y="80"/>
                      <a:pt x="0" y="133"/>
                      <a:pt x="0" y="199"/>
                    </a:cubicBezTo>
                    <a:cubicBezTo>
                      <a:pt x="0" y="279"/>
                      <a:pt x="53" y="318"/>
                      <a:pt x="132" y="332"/>
                    </a:cubicBezTo>
                    <a:cubicBezTo>
                      <a:pt x="212" y="345"/>
                      <a:pt x="331" y="358"/>
                      <a:pt x="490" y="358"/>
                    </a:cubicBezTo>
                    <a:lnTo>
                      <a:pt x="609" y="358"/>
                    </a:lnTo>
                    <a:cubicBezTo>
                      <a:pt x="649" y="371"/>
                      <a:pt x="675" y="371"/>
                      <a:pt x="701" y="385"/>
                    </a:cubicBezTo>
                    <a:cubicBezTo>
                      <a:pt x="728" y="398"/>
                      <a:pt x="741" y="411"/>
                      <a:pt x="754" y="437"/>
                    </a:cubicBezTo>
                    <a:cubicBezTo>
                      <a:pt x="781" y="464"/>
                      <a:pt x="794" y="490"/>
                      <a:pt x="821" y="530"/>
                    </a:cubicBezTo>
                    <a:lnTo>
                      <a:pt x="2025" y="2714"/>
                    </a:lnTo>
                    <a:cubicBezTo>
                      <a:pt x="1972" y="2833"/>
                      <a:pt x="1919" y="2939"/>
                      <a:pt x="1866" y="3032"/>
                    </a:cubicBezTo>
                    <a:cubicBezTo>
                      <a:pt x="1813" y="3124"/>
                      <a:pt x="1760" y="3190"/>
                      <a:pt x="1694" y="3257"/>
                    </a:cubicBezTo>
                    <a:cubicBezTo>
                      <a:pt x="1641" y="3296"/>
                      <a:pt x="1575" y="3349"/>
                      <a:pt x="1509" y="3376"/>
                    </a:cubicBezTo>
                    <a:cubicBezTo>
                      <a:pt x="1429" y="3415"/>
                      <a:pt x="1363" y="3429"/>
                      <a:pt x="1297" y="3429"/>
                    </a:cubicBezTo>
                    <a:cubicBezTo>
                      <a:pt x="1178" y="3429"/>
                      <a:pt x="1072" y="3402"/>
                      <a:pt x="993" y="3349"/>
                    </a:cubicBezTo>
                    <a:cubicBezTo>
                      <a:pt x="926" y="3296"/>
                      <a:pt x="887" y="3230"/>
                      <a:pt x="887" y="3164"/>
                    </a:cubicBezTo>
                    <a:cubicBezTo>
                      <a:pt x="887" y="3137"/>
                      <a:pt x="900" y="3098"/>
                      <a:pt x="913" y="3071"/>
                    </a:cubicBezTo>
                    <a:cubicBezTo>
                      <a:pt x="940" y="3045"/>
                      <a:pt x="966" y="3018"/>
                      <a:pt x="993" y="3018"/>
                    </a:cubicBezTo>
                    <a:cubicBezTo>
                      <a:pt x="1019" y="3018"/>
                      <a:pt x="1046" y="3018"/>
                      <a:pt x="1072" y="3005"/>
                    </a:cubicBezTo>
                    <a:cubicBezTo>
                      <a:pt x="1099" y="3005"/>
                      <a:pt x="1125" y="2992"/>
                      <a:pt x="1151" y="2979"/>
                    </a:cubicBezTo>
                    <a:cubicBezTo>
                      <a:pt x="1178" y="2965"/>
                      <a:pt x="1204" y="2939"/>
                      <a:pt x="1218" y="2912"/>
                    </a:cubicBezTo>
                    <a:cubicBezTo>
                      <a:pt x="1231" y="2899"/>
                      <a:pt x="1244" y="2859"/>
                      <a:pt x="1244" y="2820"/>
                    </a:cubicBezTo>
                    <a:cubicBezTo>
                      <a:pt x="1244" y="2754"/>
                      <a:pt x="1218" y="2701"/>
                      <a:pt x="1165" y="2674"/>
                    </a:cubicBezTo>
                    <a:cubicBezTo>
                      <a:pt x="1125" y="2648"/>
                      <a:pt x="1072" y="2634"/>
                      <a:pt x="1019" y="2634"/>
                    </a:cubicBezTo>
                    <a:cubicBezTo>
                      <a:pt x="966" y="2634"/>
                      <a:pt x="913" y="2634"/>
                      <a:pt x="847" y="2661"/>
                    </a:cubicBezTo>
                    <a:cubicBezTo>
                      <a:pt x="794" y="2687"/>
                      <a:pt x="754" y="2714"/>
                      <a:pt x="701" y="2754"/>
                    </a:cubicBezTo>
                    <a:cubicBezTo>
                      <a:pt x="662" y="2807"/>
                      <a:pt x="622" y="2859"/>
                      <a:pt x="596" y="2926"/>
                    </a:cubicBezTo>
                    <a:cubicBezTo>
                      <a:pt x="569" y="2992"/>
                      <a:pt x="556" y="3071"/>
                      <a:pt x="556" y="3164"/>
                    </a:cubicBezTo>
                    <a:cubicBezTo>
                      <a:pt x="556" y="3257"/>
                      <a:pt x="582" y="3349"/>
                      <a:pt x="622" y="3415"/>
                    </a:cubicBezTo>
                    <a:cubicBezTo>
                      <a:pt x="649" y="3495"/>
                      <a:pt x="701" y="3561"/>
                      <a:pt x="768" y="3614"/>
                    </a:cubicBezTo>
                    <a:cubicBezTo>
                      <a:pt x="821" y="3667"/>
                      <a:pt x="900" y="3707"/>
                      <a:pt x="979" y="3733"/>
                    </a:cubicBezTo>
                    <a:cubicBezTo>
                      <a:pt x="1059" y="3759"/>
                      <a:pt x="1138" y="3773"/>
                      <a:pt x="1231" y="3773"/>
                    </a:cubicBezTo>
                    <a:cubicBezTo>
                      <a:pt x="1390" y="3773"/>
                      <a:pt x="1535" y="3733"/>
                      <a:pt x="1668" y="3667"/>
                    </a:cubicBezTo>
                    <a:cubicBezTo>
                      <a:pt x="1800" y="3614"/>
                      <a:pt x="1932" y="3508"/>
                      <a:pt x="2051" y="3376"/>
                    </a:cubicBezTo>
                    <a:cubicBezTo>
                      <a:pt x="2144" y="3257"/>
                      <a:pt x="2237" y="3111"/>
                      <a:pt x="2303" y="2952"/>
                    </a:cubicBezTo>
                    <a:cubicBezTo>
                      <a:pt x="2382" y="2780"/>
                      <a:pt x="2462" y="2595"/>
                      <a:pt x="2541" y="2370"/>
                    </a:cubicBezTo>
                    <a:lnTo>
                      <a:pt x="3176" y="596"/>
                    </a:lnTo>
                    <a:cubicBezTo>
                      <a:pt x="3203" y="530"/>
                      <a:pt x="3229" y="490"/>
                      <a:pt x="3256" y="477"/>
                    </a:cubicBezTo>
                    <a:cubicBezTo>
                      <a:pt x="3296" y="464"/>
                      <a:pt x="3362" y="451"/>
                      <a:pt x="3454" y="451"/>
                    </a:cubicBezTo>
                    <a:cubicBezTo>
                      <a:pt x="3534" y="451"/>
                      <a:pt x="3613" y="437"/>
                      <a:pt x="3679" y="411"/>
                    </a:cubicBezTo>
                    <a:cubicBezTo>
                      <a:pt x="3759" y="398"/>
                      <a:pt x="3799" y="345"/>
                      <a:pt x="3799" y="279"/>
                    </a:cubicBezTo>
                    <a:cubicBezTo>
                      <a:pt x="3799" y="212"/>
                      <a:pt x="3759" y="160"/>
                      <a:pt x="3693" y="146"/>
                    </a:cubicBezTo>
                    <a:cubicBezTo>
                      <a:pt x="3626" y="120"/>
                      <a:pt x="3547" y="107"/>
                      <a:pt x="3454" y="107"/>
                    </a:cubicBezTo>
                    <a:lnTo>
                      <a:pt x="2422" y="107"/>
                    </a:lnTo>
                    <a:cubicBezTo>
                      <a:pt x="2329" y="107"/>
                      <a:pt x="2263" y="120"/>
                      <a:pt x="2237" y="146"/>
                    </a:cubicBezTo>
                    <a:cubicBezTo>
                      <a:pt x="2210" y="160"/>
                      <a:pt x="2197" y="212"/>
                      <a:pt x="2197" y="279"/>
                    </a:cubicBezTo>
                    <a:cubicBezTo>
                      <a:pt x="2197" y="318"/>
                      <a:pt x="2224" y="358"/>
                      <a:pt x="2263" y="398"/>
                    </a:cubicBezTo>
                    <a:cubicBezTo>
                      <a:pt x="2303" y="437"/>
                      <a:pt x="2382" y="451"/>
                      <a:pt x="2475" y="451"/>
                    </a:cubicBezTo>
                    <a:cubicBezTo>
                      <a:pt x="2568" y="451"/>
                      <a:pt x="2634" y="464"/>
                      <a:pt x="2660" y="477"/>
                    </a:cubicBezTo>
                    <a:cubicBezTo>
                      <a:pt x="2687" y="504"/>
                      <a:pt x="2700" y="517"/>
                      <a:pt x="2700" y="557"/>
                    </a:cubicBezTo>
                    <a:cubicBezTo>
                      <a:pt x="2700" y="623"/>
                      <a:pt x="2687" y="689"/>
                      <a:pt x="2647" y="795"/>
                    </a:cubicBezTo>
                    <a:lnTo>
                      <a:pt x="2197" y="2224"/>
                    </a:lnTo>
                    <a:lnTo>
                      <a:pt x="1337" y="623"/>
                    </a:lnTo>
                    <a:cubicBezTo>
                      <a:pt x="1324" y="583"/>
                      <a:pt x="1310" y="543"/>
                      <a:pt x="1297" y="504"/>
                    </a:cubicBezTo>
                    <a:cubicBezTo>
                      <a:pt x="1284" y="464"/>
                      <a:pt x="1284" y="437"/>
                      <a:pt x="1284" y="424"/>
                    </a:cubicBezTo>
                    <a:cubicBezTo>
                      <a:pt x="1284" y="385"/>
                      <a:pt x="1284" y="358"/>
                      <a:pt x="1297" y="358"/>
                    </a:cubicBezTo>
                    <a:cubicBezTo>
                      <a:pt x="1324" y="345"/>
                      <a:pt x="1337" y="345"/>
                      <a:pt x="1363" y="345"/>
                    </a:cubicBezTo>
                    <a:cubicBezTo>
                      <a:pt x="1443" y="345"/>
                      <a:pt x="1496" y="332"/>
                      <a:pt x="1522" y="292"/>
                    </a:cubicBezTo>
                    <a:cubicBezTo>
                      <a:pt x="1549" y="252"/>
                      <a:pt x="1562" y="212"/>
                      <a:pt x="1562" y="160"/>
                    </a:cubicBezTo>
                    <a:cubicBezTo>
                      <a:pt x="1562" y="120"/>
                      <a:pt x="1549" y="80"/>
                      <a:pt x="1522" y="54"/>
                    </a:cubicBezTo>
                    <a:cubicBezTo>
                      <a:pt x="1496" y="14"/>
                      <a:pt x="1416" y="1"/>
                      <a:pt x="1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1174529" y="741120"/>
              <a:ext cx="721026" cy="252610"/>
              <a:chOff x="2109963" y="768908"/>
              <a:chExt cx="818604" cy="286796"/>
            </a:xfrm>
          </p:grpSpPr>
          <p:sp>
            <p:nvSpPr>
              <p:cNvPr id="168" name="Google Shape;168;p11"/>
              <p:cNvSpPr/>
              <p:nvPr/>
            </p:nvSpPr>
            <p:spPr>
              <a:xfrm>
                <a:off x="2109963" y="768908"/>
                <a:ext cx="177804" cy="286796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5189" extrusionOk="0">
                    <a:moveTo>
                      <a:pt x="1668" y="0"/>
                    </a:moveTo>
                    <a:cubicBezTo>
                      <a:pt x="1416" y="0"/>
                      <a:pt x="1191" y="53"/>
                      <a:pt x="1006" y="146"/>
                    </a:cubicBezTo>
                    <a:cubicBezTo>
                      <a:pt x="808" y="252"/>
                      <a:pt x="649" y="371"/>
                      <a:pt x="516" y="516"/>
                    </a:cubicBezTo>
                    <a:cubicBezTo>
                      <a:pt x="384" y="649"/>
                      <a:pt x="278" y="808"/>
                      <a:pt x="212" y="953"/>
                    </a:cubicBezTo>
                    <a:cubicBezTo>
                      <a:pt x="146" y="1099"/>
                      <a:pt x="106" y="1231"/>
                      <a:pt x="106" y="1324"/>
                    </a:cubicBezTo>
                    <a:cubicBezTo>
                      <a:pt x="106" y="1337"/>
                      <a:pt x="119" y="1363"/>
                      <a:pt x="119" y="1416"/>
                    </a:cubicBezTo>
                    <a:cubicBezTo>
                      <a:pt x="119" y="1456"/>
                      <a:pt x="133" y="1496"/>
                      <a:pt x="146" y="1535"/>
                    </a:cubicBezTo>
                    <a:cubicBezTo>
                      <a:pt x="172" y="1575"/>
                      <a:pt x="199" y="1615"/>
                      <a:pt x="239" y="1655"/>
                    </a:cubicBezTo>
                    <a:cubicBezTo>
                      <a:pt x="278" y="1681"/>
                      <a:pt x="331" y="1694"/>
                      <a:pt x="397" y="1694"/>
                    </a:cubicBezTo>
                    <a:cubicBezTo>
                      <a:pt x="503" y="1694"/>
                      <a:pt x="583" y="1668"/>
                      <a:pt x="649" y="1615"/>
                    </a:cubicBezTo>
                    <a:cubicBezTo>
                      <a:pt x="715" y="1562"/>
                      <a:pt x="741" y="1496"/>
                      <a:pt x="741" y="1416"/>
                    </a:cubicBezTo>
                    <a:cubicBezTo>
                      <a:pt x="741" y="1377"/>
                      <a:pt x="728" y="1337"/>
                      <a:pt x="715" y="1324"/>
                    </a:cubicBezTo>
                    <a:cubicBezTo>
                      <a:pt x="702" y="1284"/>
                      <a:pt x="689" y="1271"/>
                      <a:pt x="662" y="1244"/>
                    </a:cubicBezTo>
                    <a:lnTo>
                      <a:pt x="622" y="1178"/>
                    </a:lnTo>
                    <a:cubicBezTo>
                      <a:pt x="609" y="1152"/>
                      <a:pt x="596" y="1125"/>
                      <a:pt x="596" y="1099"/>
                    </a:cubicBezTo>
                    <a:cubicBezTo>
                      <a:pt x="596" y="1072"/>
                      <a:pt x="622" y="1019"/>
                      <a:pt x="662" y="940"/>
                    </a:cubicBezTo>
                    <a:cubicBezTo>
                      <a:pt x="715" y="847"/>
                      <a:pt x="781" y="768"/>
                      <a:pt x="874" y="688"/>
                    </a:cubicBezTo>
                    <a:cubicBezTo>
                      <a:pt x="953" y="609"/>
                      <a:pt x="1059" y="530"/>
                      <a:pt x="1191" y="477"/>
                    </a:cubicBezTo>
                    <a:cubicBezTo>
                      <a:pt x="1311" y="410"/>
                      <a:pt x="1456" y="371"/>
                      <a:pt x="1602" y="371"/>
                    </a:cubicBezTo>
                    <a:cubicBezTo>
                      <a:pt x="1761" y="371"/>
                      <a:pt x="1906" y="397"/>
                      <a:pt x="2012" y="463"/>
                    </a:cubicBezTo>
                    <a:cubicBezTo>
                      <a:pt x="2131" y="516"/>
                      <a:pt x="2224" y="583"/>
                      <a:pt x="2290" y="675"/>
                    </a:cubicBezTo>
                    <a:cubicBezTo>
                      <a:pt x="2356" y="755"/>
                      <a:pt x="2409" y="847"/>
                      <a:pt x="2436" y="953"/>
                    </a:cubicBezTo>
                    <a:cubicBezTo>
                      <a:pt x="2462" y="1059"/>
                      <a:pt x="2489" y="1152"/>
                      <a:pt x="2489" y="1244"/>
                    </a:cubicBezTo>
                    <a:cubicBezTo>
                      <a:pt x="2489" y="1456"/>
                      <a:pt x="2449" y="1668"/>
                      <a:pt x="2369" y="1893"/>
                    </a:cubicBezTo>
                    <a:cubicBezTo>
                      <a:pt x="2290" y="2131"/>
                      <a:pt x="2184" y="2356"/>
                      <a:pt x="2065" y="2594"/>
                    </a:cubicBezTo>
                    <a:cubicBezTo>
                      <a:pt x="1946" y="2819"/>
                      <a:pt x="1800" y="3044"/>
                      <a:pt x="1628" y="3283"/>
                    </a:cubicBezTo>
                    <a:cubicBezTo>
                      <a:pt x="1469" y="3508"/>
                      <a:pt x="1297" y="3719"/>
                      <a:pt x="1125" y="3918"/>
                    </a:cubicBezTo>
                    <a:cubicBezTo>
                      <a:pt x="953" y="4116"/>
                      <a:pt x="781" y="4302"/>
                      <a:pt x="609" y="4474"/>
                    </a:cubicBezTo>
                    <a:cubicBezTo>
                      <a:pt x="437" y="4633"/>
                      <a:pt x="278" y="4778"/>
                      <a:pt x="133" y="4884"/>
                    </a:cubicBezTo>
                    <a:cubicBezTo>
                      <a:pt x="93" y="4910"/>
                      <a:pt x="66" y="4937"/>
                      <a:pt x="40" y="4963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69"/>
                      <a:pt x="14" y="5109"/>
                      <a:pt x="40" y="5135"/>
                    </a:cubicBezTo>
                    <a:cubicBezTo>
                      <a:pt x="66" y="5175"/>
                      <a:pt x="119" y="5188"/>
                      <a:pt x="186" y="5188"/>
                    </a:cubicBezTo>
                    <a:cubicBezTo>
                      <a:pt x="239" y="5188"/>
                      <a:pt x="291" y="5188"/>
                      <a:pt x="344" y="5162"/>
                    </a:cubicBezTo>
                    <a:cubicBezTo>
                      <a:pt x="384" y="5149"/>
                      <a:pt x="424" y="5122"/>
                      <a:pt x="437" y="5109"/>
                    </a:cubicBezTo>
                    <a:lnTo>
                      <a:pt x="1509" y="5109"/>
                    </a:lnTo>
                    <a:cubicBezTo>
                      <a:pt x="1641" y="5109"/>
                      <a:pt x="1761" y="5122"/>
                      <a:pt x="1893" y="5122"/>
                    </a:cubicBezTo>
                    <a:lnTo>
                      <a:pt x="2674" y="5122"/>
                    </a:lnTo>
                    <a:cubicBezTo>
                      <a:pt x="2700" y="5122"/>
                      <a:pt x="2727" y="5122"/>
                      <a:pt x="2766" y="5096"/>
                    </a:cubicBezTo>
                    <a:cubicBezTo>
                      <a:pt x="2806" y="5069"/>
                      <a:pt x="2833" y="5043"/>
                      <a:pt x="2859" y="4990"/>
                    </a:cubicBezTo>
                    <a:cubicBezTo>
                      <a:pt x="2978" y="4791"/>
                      <a:pt x="3058" y="4646"/>
                      <a:pt x="3124" y="4553"/>
                    </a:cubicBezTo>
                    <a:cubicBezTo>
                      <a:pt x="3177" y="4460"/>
                      <a:pt x="3216" y="4394"/>
                      <a:pt x="3216" y="4355"/>
                    </a:cubicBezTo>
                    <a:cubicBezTo>
                      <a:pt x="3216" y="4302"/>
                      <a:pt x="3190" y="4262"/>
                      <a:pt x="3150" y="4249"/>
                    </a:cubicBezTo>
                    <a:cubicBezTo>
                      <a:pt x="3111" y="4235"/>
                      <a:pt x="3071" y="4222"/>
                      <a:pt x="3031" y="4222"/>
                    </a:cubicBezTo>
                    <a:cubicBezTo>
                      <a:pt x="2965" y="4222"/>
                      <a:pt x="2925" y="4235"/>
                      <a:pt x="2899" y="4275"/>
                    </a:cubicBezTo>
                    <a:cubicBezTo>
                      <a:pt x="2872" y="4302"/>
                      <a:pt x="2846" y="4328"/>
                      <a:pt x="2819" y="4355"/>
                    </a:cubicBezTo>
                    <a:lnTo>
                      <a:pt x="2661" y="4619"/>
                    </a:lnTo>
                    <a:cubicBezTo>
                      <a:pt x="2621" y="4659"/>
                      <a:pt x="2594" y="4699"/>
                      <a:pt x="2568" y="4712"/>
                    </a:cubicBezTo>
                    <a:cubicBezTo>
                      <a:pt x="2555" y="4725"/>
                      <a:pt x="2528" y="4738"/>
                      <a:pt x="2489" y="4738"/>
                    </a:cubicBezTo>
                    <a:lnTo>
                      <a:pt x="2250" y="4738"/>
                    </a:lnTo>
                    <a:cubicBezTo>
                      <a:pt x="2131" y="4738"/>
                      <a:pt x="1972" y="4738"/>
                      <a:pt x="1800" y="4725"/>
                    </a:cubicBezTo>
                    <a:lnTo>
                      <a:pt x="1284" y="4725"/>
                    </a:lnTo>
                    <a:cubicBezTo>
                      <a:pt x="1099" y="4725"/>
                      <a:pt x="953" y="4712"/>
                      <a:pt x="821" y="4712"/>
                    </a:cubicBezTo>
                    <a:cubicBezTo>
                      <a:pt x="940" y="4593"/>
                      <a:pt x="1072" y="4460"/>
                      <a:pt x="1231" y="4302"/>
                    </a:cubicBezTo>
                    <a:cubicBezTo>
                      <a:pt x="1377" y="4143"/>
                      <a:pt x="1536" y="3971"/>
                      <a:pt x="1694" y="3785"/>
                    </a:cubicBezTo>
                    <a:cubicBezTo>
                      <a:pt x="1853" y="3600"/>
                      <a:pt x="1999" y="3402"/>
                      <a:pt x="2144" y="3190"/>
                    </a:cubicBezTo>
                    <a:cubicBezTo>
                      <a:pt x="2303" y="2978"/>
                      <a:pt x="2436" y="2766"/>
                      <a:pt x="2555" y="2555"/>
                    </a:cubicBezTo>
                    <a:cubicBezTo>
                      <a:pt x="2674" y="2343"/>
                      <a:pt x="2766" y="2118"/>
                      <a:pt x="2833" y="1906"/>
                    </a:cubicBezTo>
                    <a:cubicBezTo>
                      <a:pt x="2912" y="1681"/>
                      <a:pt x="2952" y="1469"/>
                      <a:pt x="2952" y="1258"/>
                    </a:cubicBezTo>
                    <a:cubicBezTo>
                      <a:pt x="2952" y="1085"/>
                      <a:pt x="2925" y="927"/>
                      <a:pt x="2872" y="781"/>
                    </a:cubicBezTo>
                    <a:cubicBezTo>
                      <a:pt x="2833" y="622"/>
                      <a:pt x="2753" y="490"/>
                      <a:pt x="2661" y="371"/>
                    </a:cubicBezTo>
                    <a:cubicBezTo>
                      <a:pt x="2555" y="252"/>
                      <a:pt x="2422" y="172"/>
                      <a:pt x="2264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2304514" y="857395"/>
                <a:ext cx="109821" cy="109766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986" extrusionOk="0">
                    <a:moveTo>
                      <a:pt x="994" y="1"/>
                    </a:moveTo>
                    <a:cubicBezTo>
                      <a:pt x="927" y="1"/>
                      <a:pt x="888" y="27"/>
                      <a:pt x="848" y="67"/>
                    </a:cubicBezTo>
                    <a:cubicBezTo>
                      <a:pt x="808" y="93"/>
                      <a:pt x="795" y="146"/>
                      <a:pt x="795" y="186"/>
                    </a:cubicBezTo>
                    <a:cubicBezTo>
                      <a:pt x="795" y="252"/>
                      <a:pt x="795" y="345"/>
                      <a:pt x="795" y="451"/>
                    </a:cubicBezTo>
                    <a:cubicBezTo>
                      <a:pt x="808" y="557"/>
                      <a:pt x="808" y="676"/>
                      <a:pt x="808" y="808"/>
                    </a:cubicBezTo>
                    <a:lnTo>
                      <a:pt x="173" y="808"/>
                    </a:lnTo>
                    <a:cubicBezTo>
                      <a:pt x="133" y="808"/>
                      <a:pt x="94" y="821"/>
                      <a:pt x="67" y="861"/>
                    </a:cubicBezTo>
                    <a:cubicBezTo>
                      <a:pt x="27" y="887"/>
                      <a:pt x="1" y="940"/>
                      <a:pt x="1" y="1007"/>
                    </a:cubicBezTo>
                    <a:cubicBezTo>
                      <a:pt x="1" y="1073"/>
                      <a:pt x="27" y="1126"/>
                      <a:pt x="67" y="1165"/>
                    </a:cubicBezTo>
                    <a:cubicBezTo>
                      <a:pt x="107" y="1192"/>
                      <a:pt x="133" y="1205"/>
                      <a:pt x="173" y="1205"/>
                    </a:cubicBezTo>
                    <a:cubicBezTo>
                      <a:pt x="226" y="1205"/>
                      <a:pt x="305" y="1205"/>
                      <a:pt x="424" y="1192"/>
                    </a:cubicBezTo>
                    <a:lnTo>
                      <a:pt x="795" y="1192"/>
                    </a:lnTo>
                    <a:cubicBezTo>
                      <a:pt x="795" y="1298"/>
                      <a:pt x="782" y="1417"/>
                      <a:pt x="782" y="1536"/>
                    </a:cubicBezTo>
                    <a:cubicBezTo>
                      <a:pt x="782" y="1655"/>
                      <a:pt x="782" y="1761"/>
                      <a:pt x="782" y="1827"/>
                    </a:cubicBezTo>
                    <a:cubicBezTo>
                      <a:pt x="782" y="1854"/>
                      <a:pt x="795" y="1893"/>
                      <a:pt x="821" y="1933"/>
                    </a:cubicBezTo>
                    <a:cubicBezTo>
                      <a:pt x="861" y="1959"/>
                      <a:pt x="914" y="1986"/>
                      <a:pt x="980" y="1986"/>
                    </a:cubicBezTo>
                    <a:cubicBezTo>
                      <a:pt x="1060" y="1986"/>
                      <a:pt x="1113" y="1959"/>
                      <a:pt x="1139" y="1933"/>
                    </a:cubicBezTo>
                    <a:cubicBezTo>
                      <a:pt x="1179" y="1880"/>
                      <a:pt x="1192" y="1854"/>
                      <a:pt x="1192" y="1827"/>
                    </a:cubicBezTo>
                    <a:lnTo>
                      <a:pt x="1192" y="1192"/>
                    </a:lnTo>
                    <a:lnTo>
                      <a:pt x="1801" y="1192"/>
                    </a:lnTo>
                    <a:cubicBezTo>
                      <a:pt x="1854" y="1192"/>
                      <a:pt x="1894" y="1165"/>
                      <a:pt x="1920" y="1139"/>
                    </a:cubicBezTo>
                    <a:cubicBezTo>
                      <a:pt x="1960" y="1099"/>
                      <a:pt x="1986" y="1046"/>
                      <a:pt x="1986" y="980"/>
                    </a:cubicBezTo>
                    <a:cubicBezTo>
                      <a:pt x="1986" y="901"/>
                      <a:pt x="1973" y="848"/>
                      <a:pt x="1933" y="821"/>
                    </a:cubicBezTo>
                    <a:cubicBezTo>
                      <a:pt x="1907" y="795"/>
                      <a:pt x="1880" y="782"/>
                      <a:pt x="1854" y="782"/>
                    </a:cubicBezTo>
                    <a:cubicBezTo>
                      <a:pt x="1774" y="782"/>
                      <a:pt x="1669" y="782"/>
                      <a:pt x="1563" y="795"/>
                    </a:cubicBezTo>
                    <a:cubicBezTo>
                      <a:pt x="1457" y="808"/>
                      <a:pt x="1338" y="808"/>
                      <a:pt x="1192" y="808"/>
                    </a:cubicBezTo>
                    <a:lnTo>
                      <a:pt x="1192" y="464"/>
                    </a:lnTo>
                    <a:cubicBezTo>
                      <a:pt x="1205" y="345"/>
                      <a:pt x="1205" y="252"/>
                      <a:pt x="1205" y="186"/>
                    </a:cubicBezTo>
                    <a:cubicBezTo>
                      <a:pt x="1205" y="146"/>
                      <a:pt x="1179" y="93"/>
                      <a:pt x="1152" y="67"/>
                    </a:cubicBezTo>
                    <a:cubicBezTo>
                      <a:pt x="1113" y="27"/>
                      <a:pt x="1060" y="1"/>
                      <a:pt x="9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2428871" y="768908"/>
                <a:ext cx="177085" cy="28679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5189" extrusionOk="0">
                    <a:moveTo>
                      <a:pt x="1669" y="0"/>
                    </a:moveTo>
                    <a:cubicBezTo>
                      <a:pt x="1417" y="0"/>
                      <a:pt x="1192" y="53"/>
                      <a:pt x="994" y="146"/>
                    </a:cubicBezTo>
                    <a:cubicBezTo>
                      <a:pt x="808" y="252"/>
                      <a:pt x="636" y="371"/>
                      <a:pt x="504" y="516"/>
                    </a:cubicBezTo>
                    <a:cubicBezTo>
                      <a:pt x="371" y="649"/>
                      <a:pt x="279" y="808"/>
                      <a:pt x="213" y="953"/>
                    </a:cubicBezTo>
                    <a:cubicBezTo>
                      <a:pt x="146" y="1099"/>
                      <a:pt x="107" y="1231"/>
                      <a:pt x="107" y="1324"/>
                    </a:cubicBezTo>
                    <a:cubicBezTo>
                      <a:pt x="107" y="1337"/>
                      <a:pt x="107" y="1363"/>
                      <a:pt x="120" y="1416"/>
                    </a:cubicBezTo>
                    <a:cubicBezTo>
                      <a:pt x="120" y="1456"/>
                      <a:pt x="133" y="1496"/>
                      <a:pt x="146" y="1535"/>
                    </a:cubicBezTo>
                    <a:cubicBezTo>
                      <a:pt x="160" y="1575"/>
                      <a:pt x="199" y="1615"/>
                      <a:pt x="226" y="1655"/>
                    </a:cubicBezTo>
                    <a:cubicBezTo>
                      <a:pt x="279" y="1681"/>
                      <a:pt x="332" y="1694"/>
                      <a:pt x="398" y="1694"/>
                    </a:cubicBezTo>
                    <a:cubicBezTo>
                      <a:pt x="504" y="1694"/>
                      <a:pt x="583" y="1668"/>
                      <a:pt x="649" y="1615"/>
                    </a:cubicBezTo>
                    <a:cubicBezTo>
                      <a:pt x="702" y="1562"/>
                      <a:pt x="742" y="1496"/>
                      <a:pt x="742" y="1416"/>
                    </a:cubicBezTo>
                    <a:cubicBezTo>
                      <a:pt x="742" y="1377"/>
                      <a:pt x="729" y="1337"/>
                      <a:pt x="716" y="1324"/>
                    </a:cubicBezTo>
                    <a:cubicBezTo>
                      <a:pt x="702" y="1284"/>
                      <a:pt x="689" y="1271"/>
                      <a:pt x="663" y="1244"/>
                    </a:cubicBezTo>
                    <a:lnTo>
                      <a:pt x="610" y="1178"/>
                    </a:lnTo>
                    <a:cubicBezTo>
                      <a:pt x="596" y="1152"/>
                      <a:pt x="596" y="1125"/>
                      <a:pt x="596" y="1099"/>
                    </a:cubicBezTo>
                    <a:cubicBezTo>
                      <a:pt x="596" y="1072"/>
                      <a:pt x="623" y="1019"/>
                      <a:pt x="663" y="940"/>
                    </a:cubicBezTo>
                    <a:cubicBezTo>
                      <a:pt x="716" y="847"/>
                      <a:pt x="782" y="768"/>
                      <a:pt x="861" y="688"/>
                    </a:cubicBezTo>
                    <a:cubicBezTo>
                      <a:pt x="954" y="609"/>
                      <a:pt x="1060" y="530"/>
                      <a:pt x="1179" y="477"/>
                    </a:cubicBezTo>
                    <a:cubicBezTo>
                      <a:pt x="1311" y="410"/>
                      <a:pt x="1444" y="371"/>
                      <a:pt x="1602" y="371"/>
                    </a:cubicBezTo>
                    <a:cubicBezTo>
                      <a:pt x="1761" y="371"/>
                      <a:pt x="1894" y="397"/>
                      <a:pt x="2013" y="463"/>
                    </a:cubicBezTo>
                    <a:cubicBezTo>
                      <a:pt x="2119" y="516"/>
                      <a:pt x="2211" y="583"/>
                      <a:pt x="2277" y="675"/>
                    </a:cubicBezTo>
                    <a:cubicBezTo>
                      <a:pt x="2357" y="755"/>
                      <a:pt x="2396" y="847"/>
                      <a:pt x="2423" y="953"/>
                    </a:cubicBezTo>
                    <a:cubicBezTo>
                      <a:pt x="2463" y="1059"/>
                      <a:pt x="2476" y="1152"/>
                      <a:pt x="2476" y="1244"/>
                    </a:cubicBezTo>
                    <a:cubicBezTo>
                      <a:pt x="2476" y="1456"/>
                      <a:pt x="2436" y="1668"/>
                      <a:pt x="2357" y="1893"/>
                    </a:cubicBezTo>
                    <a:cubicBezTo>
                      <a:pt x="2291" y="2131"/>
                      <a:pt x="2185" y="2356"/>
                      <a:pt x="2052" y="2594"/>
                    </a:cubicBezTo>
                    <a:cubicBezTo>
                      <a:pt x="1933" y="2819"/>
                      <a:pt x="1788" y="3044"/>
                      <a:pt x="1629" y="3283"/>
                    </a:cubicBezTo>
                    <a:cubicBezTo>
                      <a:pt x="1470" y="3508"/>
                      <a:pt x="1298" y="3719"/>
                      <a:pt x="1126" y="3918"/>
                    </a:cubicBezTo>
                    <a:cubicBezTo>
                      <a:pt x="954" y="4116"/>
                      <a:pt x="769" y="4302"/>
                      <a:pt x="596" y="4474"/>
                    </a:cubicBezTo>
                    <a:cubicBezTo>
                      <a:pt x="424" y="4633"/>
                      <a:pt x="266" y="4778"/>
                      <a:pt x="120" y="4884"/>
                    </a:cubicBezTo>
                    <a:cubicBezTo>
                      <a:pt x="94" y="4910"/>
                      <a:pt x="67" y="4937"/>
                      <a:pt x="27" y="4963"/>
                    </a:cubicBezTo>
                    <a:cubicBezTo>
                      <a:pt x="14" y="4977"/>
                      <a:pt x="1" y="5003"/>
                      <a:pt x="1" y="5043"/>
                    </a:cubicBezTo>
                    <a:cubicBezTo>
                      <a:pt x="1" y="5069"/>
                      <a:pt x="14" y="5109"/>
                      <a:pt x="27" y="5135"/>
                    </a:cubicBezTo>
                    <a:cubicBezTo>
                      <a:pt x="67" y="5175"/>
                      <a:pt x="107" y="5188"/>
                      <a:pt x="173" y="5188"/>
                    </a:cubicBezTo>
                    <a:cubicBezTo>
                      <a:pt x="239" y="5188"/>
                      <a:pt x="292" y="5188"/>
                      <a:pt x="332" y="5162"/>
                    </a:cubicBezTo>
                    <a:cubicBezTo>
                      <a:pt x="385" y="5149"/>
                      <a:pt x="424" y="5122"/>
                      <a:pt x="438" y="5109"/>
                    </a:cubicBezTo>
                    <a:lnTo>
                      <a:pt x="1510" y="5109"/>
                    </a:lnTo>
                    <a:cubicBezTo>
                      <a:pt x="1642" y="5109"/>
                      <a:pt x="1761" y="5122"/>
                      <a:pt x="1880" y="5122"/>
                    </a:cubicBezTo>
                    <a:lnTo>
                      <a:pt x="2674" y="5122"/>
                    </a:lnTo>
                    <a:cubicBezTo>
                      <a:pt x="2688" y="5122"/>
                      <a:pt x="2714" y="5122"/>
                      <a:pt x="2754" y="5096"/>
                    </a:cubicBezTo>
                    <a:cubicBezTo>
                      <a:pt x="2794" y="5069"/>
                      <a:pt x="2833" y="5043"/>
                      <a:pt x="2860" y="4990"/>
                    </a:cubicBezTo>
                    <a:cubicBezTo>
                      <a:pt x="2966" y="4791"/>
                      <a:pt x="3058" y="4646"/>
                      <a:pt x="3111" y="4553"/>
                    </a:cubicBezTo>
                    <a:cubicBezTo>
                      <a:pt x="3177" y="4460"/>
                      <a:pt x="3204" y="4394"/>
                      <a:pt x="3204" y="4355"/>
                    </a:cubicBezTo>
                    <a:cubicBezTo>
                      <a:pt x="3204" y="4302"/>
                      <a:pt x="3191" y="4262"/>
                      <a:pt x="3151" y="4249"/>
                    </a:cubicBezTo>
                    <a:cubicBezTo>
                      <a:pt x="3111" y="4235"/>
                      <a:pt x="3071" y="4222"/>
                      <a:pt x="3019" y="4222"/>
                    </a:cubicBezTo>
                    <a:cubicBezTo>
                      <a:pt x="2966" y="4222"/>
                      <a:pt x="2926" y="4235"/>
                      <a:pt x="2886" y="4275"/>
                    </a:cubicBezTo>
                    <a:cubicBezTo>
                      <a:pt x="2860" y="4302"/>
                      <a:pt x="2833" y="4328"/>
                      <a:pt x="2820" y="4355"/>
                    </a:cubicBezTo>
                    <a:lnTo>
                      <a:pt x="2648" y="4619"/>
                    </a:lnTo>
                    <a:cubicBezTo>
                      <a:pt x="2621" y="4659"/>
                      <a:pt x="2595" y="4699"/>
                      <a:pt x="2569" y="4712"/>
                    </a:cubicBezTo>
                    <a:cubicBezTo>
                      <a:pt x="2542" y="4725"/>
                      <a:pt x="2516" y="4738"/>
                      <a:pt x="2489" y="4738"/>
                    </a:cubicBezTo>
                    <a:lnTo>
                      <a:pt x="2251" y="4738"/>
                    </a:lnTo>
                    <a:cubicBezTo>
                      <a:pt x="2119" y="4738"/>
                      <a:pt x="1973" y="4738"/>
                      <a:pt x="1801" y="4725"/>
                    </a:cubicBezTo>
                    <a:lnTo>
                      <a:pt x="1271" y="4725"/>
                    </a:lnTo>
                    <a:cubicBezTo>
                      <a:pt x="1099" y="4725"/>
                      <a:pt x="941" y="4712"/>
                      <a:pt x="821" y="4712"/>
                    </a:cubicBezTo>
                    <a:cubicBezTo>
                      <a:pt x="941" y="4593"/>
                      <a:pt x="1073" y="4460"/>
                      <a:pt x="1232" y="4302"/>
                    </a:cubicBezTo>
                    <a:cubicBezTo>
                      <a:pt x="1377" y="4143"/>
                      <a:pt x="1536" y="3971"/>
                      <a:pt x="1682" y="3785"/>
                    </a:cubicBezTo>
                    <a:cubicBezTo>
                      <a:pt x="1841" y="3600"/>
                      <a:pt x="1999" y="3402"/>
                      <a:pt x="2145" y="3190"/>
                    </a:cubicBezTo>
                    <a:cubicBezTo>
                      <a:pt x="2291" y="2978"/>
                      <a:pt x="2436" y="2766"/>
                      <a:pt x="2542" y="2555"/>
                    </a:cubicBezTo>
                    <a:cubicBezTo>
                      <a:pt x="2661" y="2343"/>
                      <a:pt x="2754" y="2118"/>
                      <a:pt x="2833" y="1906"/>
                    </a:cubicBezTo>
                    <a:cubicBezTo>
                      <a:pt x="2899" y="1681"/>
                      <a:pt x="2939" y="1469"/>
                      <a:pt x="2939" y="1258"/>
                    </a:cubicBezTo>
                    <a:cubicBezTo>
                      <a:pt x="2939" y="1085"/>
                      <a:pt x="2913" y="927"/>
                      <a:pt x="2873" y="781"/>
                    </a:cubicBezTo>
                    <a:cubicBezTo>
                      <a:pt x="2833" y="622"/>
                      <a:pt x="2754" y="490"/>
                      <a:pt x="2648" y="371"/>
                    </a:cubicBezTo>
                    <a:cubicBezTo>
                      <a:pt x="2542" y="252"/>
                      <a:pt x="2423" y="172"/>
                      <a:pt x="2251" y="106"/>
                    </a:cubicBezTo>
                    <a:cubicBezTo>
                      <a:pt x="2092" y="27"/>
                      <a:pt x="1894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>
                <a:off x="2632265" y="887407"/>
                <a:ext cx="93683" cy="78318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17" extrusionOk="0">
                    <a:moveTo>
                      <a:pt x="159" y="0"/>
                    </a:moveTo>
                    <a:cubicBezTo>
                      <a:pt x="93" y="0"/>
                      <a:pt x="53" y="27"/>
                      <a:pt x="27" y="66"/>
                    </a:cubicBezTo>
                    <a:cubicBezTo>
                      <a:pt x="14" y="106"/>
                      <a:pt x="0" y="146"/>
                      <a:pt x="0" y="186"/>
                    </a:cubicBezTo>
                    <a:cubicBezTo>
                      <a:pt x="0" y="225"/>
                      <a:pt x="14" y="278"/>
                      <a:pt x="40" y="318"/>
                    </a:cubicBezTo>
                    <a:cubicBezTo>
                      <a:pt x="66" y="358"/>
                      <a:pt x="106" y="384"/>
                      <a:pt x="159" y="384"/>
                    </a:cubicBezTo>
                    <a:lnTo>
                      <a:pt x="821" y="384"/>
                    </a:lnTo>
                    <a:cubicBezTo>
                      <a:pt x="953" y="371"/>
                      <a:pt x="1086" y="371"/>
                      <a:pt x="1205" y="371"/>
                    </a:cubicBezTo>
                    <a:lnTo>
                      <a:pt x="1522" y="371"/>
                    </a:lnTo>
                    <a:cubicBezTo>
                      <a:pt x="1589" y="371"/>
                      <a:pt x="1641" y="344"/>
                      <a:pt x="1668" y="291"/>
                    </a:cubicBezTo>
                    <a:cubicBezTo>
                      <a:pt x="1681" y="239"/>
                      <a:pt x="1694" y="199"/>
                      <a:pt x="1694" y="172"/>
                    </a:cubicBezTo>
                    <a:cubicBezTo>
                      <a:pt x="1694" y="119"/>
                      <a:pt x="1681" y="80"/>
                      <a:pt x="1655" y="53"/>
                    </a:cubicBezTo>
                    <a:cubicBezTo>
                      <a:pt x="1628" y="14"/>
                      <a:pt x="1602" y="0"/>
                      <a:pt x="1575" y="0"/>
                    </a:cubicBezTo>
                    <a:cubicBezTo>
                      <a:pt x="1469" y="0"/>
                      <a:pt x="1364" y="0"/>
                      <a:pt x="1231" y="14"/>
                    </a:cubicBezTo>
                    <a:lnTo>
                      <a:pt x="278" y="14"/>
                    </a:lnTo>
                    <a:cubicBezTo>
                      <a:pt x="225" y="0"/>
                      <a:pt x="186" y="0"/>
                      <a:pt x="159" y="0"/>
                    </a:cubicBezTo>
                    <a:close/>
                    <a:moveTo>
                      <a:pt x="159" y="1033"/>
                    </a:moveTo>
                    <a:cubicBezTo>
                      <a:pt x="93" y="1033"/>
                      <a:pt x="53" y="1059"/>
                      <a:pt x="27" y="1099"/>
                    </a:cubicBezTo>
                    <a:cubicBezTo>
                      <a:pt x="14" y="1139"/>
                      <a:pt x="0" y="1178"/>
                      <a:pt x="0" y="1218"/>
                    </a:cubicBezTo>
                    <a:cubicBezTo>
                      <a:pt x="0" y="1271"/>
                      <a:pt x="14" y="1311"/>
                      <a:pt x="40" y="1350"/>
                    </a:cubicBezTo>
                    <a:cubicBezTo>
                      <a:pt x="66" y="1390"/>
                      <a:pt x="106" y="1416"/>
                      <a:pt x="159" y="1416"/>
                    </a:cubicBezTo>
                    <a:lnTo>
                      <a:pt x="821" y="1416"/>
                    </a:lnTo>
                    <a:cubicBezTo>
                      <a:pt x="953" y="1416"/>
                      <a:pt x="1086" y="1403"/>
                      <a:pt x="1205" y="1403"/>
                    </a:cubicBezTo>
                    <a:lnTo>
                      <a:pt x="1522" y="1403"/>
                    </a:lnTo>
                    <a:cubicBezTo>
                      <a:pt x="1589" y="1403"/>
                      <a:pt x="1641" y="1390"/>
                      <a:pt x="1668" y="1337"/>
                    </a:cubicBezTo>
                    <a:cubicBezTo>
                      <a:pt x="1681" y="1284"/>
                      <a:pt x="1694" y="1231"/>
                      <a:pt x="1694" y="1205"/>
                    </a:cubicBezTo>
                    <a:cubicBezTo>
                      <a:pt x="1694" y="1165"/>
                      <a:pt x="1681" y="1125"/>
                      <a:pt x="1655" y="1086"/>
                    </a:cubicBezTo>
                    <a:cubicBezTo>
                      <a:pt x="1628" y="1046"/>
                      <a:pt x="1602" y="1033"/>
                      <a:pt x="1575" y="1033"/>
                    </a:cubicBezTo>
                    <a:cubicBezTo>
                      <a:pt x="1469" y="1033"/>
                      <a:pt x="1364" y="1033"/>
                      <a:pt x="1231" y="1046"/>
                    </a:cubicBezTo>
                    <a:lnTo>
                      <a:pt x="278" y="1046"/>
                    </a:lnTo>
                    <a:cubicBezTo>
                      <a:pt x="225" y="1046"/>
                      <a:pt x="186" y="1033"/>
                      <a:pt x="159" y="10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>
                <a:off x="2740539" y="770345"/>
                <a:ext cx="188029" cy="2817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5097" extrusionOk="0">
                    <a:moveTo>
                      <a:pt x="2528" y="609"/>
                    </a:moveTo>
                    <a:lnTo>
                      <a:pt x="2356" y="3190"/>
                    </a:lnTo>
                    <a:cubicBezTo>
                      <a:pt x="2210" y="3190"/>
                      <a:pt x="2038" y="3204"/>
                      <a:pt x="1853" y="3217"/>
                    </a:cubicBezTo>
                    <a:cubicBezTo>
                      <a:pt x="1668" y="3230"/>
                      <a:pt x="1496" y="3230"/>
                      <a:pt x="1324" y="3243"/>
                    </a:cubicBezTo>
                    <a:cubicBezTo>
                      <a:pt x="1165" y="3243"/>
                      <a:pt x="1019" y="3257"/>
                      <a:pt x="900" y="3257"/>
                    </a:cubicBezTo>
                    <a:lnTo>
                      <a:pt x="702" y="3257"/>
                    </a:lnTo>
                    <a:cubicBezTo>
                      <a:pt x="662" y="3257"/>
                      <a:pt x="635" y="3257"/>
                      <a:pt x="622" y="3243"/>
                    </a:cubicBezTo>
                    <a:cubicBezTo>
                      <a:pt x="622" y="3230"/>
                      <a:pt x="622" y="3230"/>
                      <a:pt x="622" y="3217"/>
                    </a:cubicBezTo>
                    <a:cubicBezTo>
                      <a:pt x="622" y="3190"/>
                      <a:pt x="622" y="3164"/>
                      <a:pt x="649" y="3137"/>
                    </a:cubicBezTo>
                    <a:cubicBezTo>
                      <a:pt x="675" y="3124"/>
                      <a:pt x="688" y="3098"/>
                      <a:pt x="688" y="3084"/>
                    </a:cubicBezTo>
                    <a:lnTo>
                      <a:pt x="2528" y="609"/>
                    </a:lnTo>
                    <a:close/>
                    <a:moveTo>
                      <a:pt x="2713" y="1"/>
                    </a:moveTo>
                    <a:cubicBezTo>
                      <a:pt x="2634" y="1"/>
                      <a:pt x="2581" y="27"/>
                      <a:pt x="2515" y="80"/>
                    </a:cubicBezTo>
                    <a:cubicBezTo>
                      <a:pt x="2462" y="120"/>
                      <a:pt x="2422" y="159"/>
                      <a:pt x="2409" y="173"/>
                    </a:cubicBezTo>
                    <a:cubicBezTo>
                      <a:pt x="2263" y="358"/>
                      <a:pt x="2131" y="530"/>
                      <a:pt x="2012" y="689"/>
                    </a:cubicBezTo>
                    <a:cubicBezTo>
                      <a:pt x="1893" y="834"/>
                      <a:pt x="1774" y="993"/>
                      <a:pt x="1668" y="1126"/>
                    </a:cubicBezTo>
                    <a:lnTo>
                      <a:pt x="1350" y="1562"/>
                    </a:lnTo>
                    <a:cubicBezTo>
                      <a:pt x="1244" y="1708"/>
                      <a:pt x="1125" y="1867"/>
                      <a:pt x="993" y="2039"/>
                    </a:cubicBezTo>
                    <a:cubicBezTo>
                      <a:pt x="874" y="2211"/>
                      <a:pt x="728" y="2396"/>
                      <a:pt x="582" y="2595"/>
                    </a:cubicBezTo>
                    <a:cubicBezTo>
                      <a:pt x="437" y="2807"/>
                      <a:pt x="265" y="3045"/>
                      <a:pt x="66" y="3309"/>
                    </a:cubicBezTo>
                    <a:cubicBezTo>
                      <a:pt x="40" y="3336"/>
                      <a:pt x="27" y="3362"/>
                      <a:pt x="13" y="3402"/>
                    </a:cubicBezTo>
                    <a:cubicBezTo>
                      <a:pt x="0" y="3415"/>
                      <a:pt x="0" y="3442"/>
                      <a:pt x="0" y="3468"/>
                    </a:cubicBezTo>
                    <a:cubicBezTo>
                      <a:pt x="0" y="3534"/>
                      <a:pt x="27" y="3574"/>
                      <a:pt x="80" y="3601"/>
                    </a:cubicBezTo>
                    <a:cubicBezTo>
                      <a:pt x="132" y="3640"/>
                      <a:pt x="185" y="3654"/>
                      <a:pt x="265" y="3654"/>
                    </a:cubicBezTo>
                    <a:cubicBezTo>
                      <a:pt x="344" y="3654"/>
                      <a:pt x="556" y="3654"/>
                      <a:pt x="900" y="3640"/>
                    </a:cubicBezTo>
                    <a:cubicBezTo>
                      <a:pt x="1231" y="3627"/>
                      <a:pt x="1721" y="3601"/>
                      <a:pt x="2343" y="3601"/>
                    </a:cubicBezTo>
                    <a:lnTo>
                      <a:pt x="2290" y="4554"/>
                    </a:lnTo>
                    <a:cubicBezTo>
                      <a:pt x="2290" y="4633"/>
                      <a:pt x="2263" y="4686"/>
                      <a:pt x="2197" y="4726"/>
                    </a:cubicBezTo>
                    <a:cubicBezTo>
                      <a:pt x="2144" y="4752"/>
                      <a:pt x="2078" y="4779"/>
                      <a:pt x="1985" y="4792"/>
                    </a:cubicBezTo>
                    <a:lnTo>
                      <a:pt x="1893" y="4792"/>
                    </a:lnTo>
                    <a:cubicBezTo>
                      <a:pt x="1853" y="4792"/>
                      <a:pt x="1800" y="4805"/>
                      <a:pt x="1747" y="4805"/>
                    </a:cubicBezTo>
                    <a:cubicBezTo>
                      <a:pt x="1694" y="4805"/>
                      <a:pt x="1641" y="4818"/>
                      <a:pt x="1575" y="4818"/>
                    </a:cubicBezTo>
                    <a:lnTo>
                      <a:pt x="1430" y="4818"/>
                    </a:lnTo>
                    <a:cubicBezTo>
                      <a:pt x="1390" y="4818"/>
                      <a:pt x="1350" y="4832"/>
                      <a:pt x="1310" y="4845"/>
                    </a:cubicBezTo>
                    <a:cubicBezTo>
                      <a:pt x="1271" y="4858"/>
                      <a:pt x="1244" y="4898"/>
                      <a:pt x="1244" y="4951"/>
                    </a:cubicBezTo>
                    <a:cubicBezTo>
                      <a:pt x="1244" y="5017"/>
                      <a:pt x="1271" y="5057"/>
                      <a:pt x="1324" y="5070"/>
                    </a:cubicBezTo>
                    <a:cubicBezTo>
                      <a:pt x="1377" y="5096"/>
                      <a:pt x="1416" y="5096"/>
                      <a:pt x="1456" y="5096"/>
                    </a:cubicBezTo>
                    <a:lnTo>
                      <a:pt x="2965" y="5096"/>
                    </a:lnTo>
                    <a:cubicBezTo>
                      <a:pt x="3044" y="5096"/>
                      <a:pt x="3110" y="5096"/>
                      <a:pt x="3163" y="5070"/>
                    </a:cubicBezTo>
                    <a:cubicBezTo>
                      <a:pt x="3216" y="5043"/>
                      <a:pt x="3230" y="5004"/>
                      <a:pt x="3230" y="4951"/>
                    </a:cubicBezTo>
                    <a:cubicBezTo>
                      <a:pt x="3230" y="4884"/>
                      <a:pt x="3216" y="4845"/>
                      <a:pt x="3163" y="4832"/>
                    </a:cubicBezTo>
                    <a:cubicBezTo>
                      <a:pt x="3124" y="4805"/>
                      <a:pt x="3057" y="4792"/>
                      <a:pt x="2965" y="4792"/>
                    </a:cubicBezTo>
                    <a:lnTo>
                      <a:pt x="2793" y="4792"/>
                    </a:lnTo>
                    <a:cubicBezTo>
                      <a:pt x="2740" y="4779"/>
                      <a:pt x="2713" y="4752"/>
                      <a:pt x="2713" y="4699"/>
                    </a:cubicBezTo>
                    <a:cubicBezTo>
                      <a:pt x="2713" y="4673"/>
                      <a:pt x="2713" y="4620"/>
                      <a:pt x="2713" y="4527"/>
                    </a:cubicBezTo>
                    <a:cubicBezTo>
                      <a:pt x="2727" y="4448"/>
                      <a:pt x="2727" y="4355"/>
                      <a:pt x="2727" y="4249"/>
                    </a:cubicBezTo>
                    <a:cubicBezTo>
                      <a:pt x="2740" y="4130"/>
                      <a:pt x="2740" y="4024"/>
                      <a:pt x="2753" y="3905"/>
                    </a:cubicBezTo>
                    <a:cubicBezTo>
                      <a:pt x="2753" y="3786"/>
                      <a:pt x="2766" y="3680"/>
                      <a:pt x="2766" y="3601"/>
                    </a:cubicBezTo>
                    <a:lnTo>
                      <a:pt x="3230" y="3601"/>
                    </a:lnTo>
                    <a:cubicBezTo>
                      <a:pt x="3256" y="3601"/>
                      <a:pt x="3296" y="3587"/>
                      <a:pt x="3335" y="3561"/>
                    </a:cubicBezTo>
                    <a:cubicBezTo>
                      <a:pt x="3388" y="3534"/>
                      <a:pt x="3402" y="3482"/>
                      <a:pt x="3402" y="3415"/>
                    </a:cubicBezTo>
                    <a:cubicBezTo>
                      <a:pt x="3402" y="3349"/>
                      <a:pt x="3388" y="3309"/>
                      <a:pt x="3349" y="3270"/>
                    </a:cubicBezTo>
                    <a:cubicBezTo>
                      <a:pt x="3309" y="3230"/>
                      <a:pt x="3256" y="3217"/>
                      <a:pt x="3190" y="3217"/>
                    </a:cubicBezTo>
                    <a:lnTo>
                      <a:pt x="2793" y="3190"/>
                    </a:lnTo>
                    <a:cubicBezTo>
                      <a:pt x="2793" y="3032"/>
                      <a:pt x="2793" y="2859"/>
                      <a:pt x="2806" y="2648"/>
                    </a:cubicBezTo>
                    <a:cubicBezTo>
                      <a:pt x="2806" y="2436"/>
                      <a:pt x="2819" y="2224"/>
                      <a:pt x="2832" y="1999"/>
                    </a:cubicBezTo>
                    <a:cubicBezTo>
                      <a:pt x="2846" y="1774"/>
                      <a:pt x="2859" y="1562"/>
                      <a:pt x="2872" y="1337"/>
                    </a:cubicBezTo>
                    <a:cubicBezTo>
                      <a:pt x="2899" y="1126"/>
                      <a:pt x="2912" y="927"/>
                      <a:pt x="2925" y="755"/>
                    </a:cubicBezTo>
                    <a:cubicBezTo>
                      <a:pt x="2938" y="583"/>
                      <a:pt x="2952" y="437"/>
                      <a:pt x="2952" y="318"/>
                    </a:cubicBezTo>
                    <a:cubicBezTo>
                      <a:pt x="2965" y="212"/>
                      <a:pt x="2965" y="146"/>
                      <a:pt x="2965" y="133"/>
                    </a:cubicBezTo>
                    <a:cubicBezTo>
                      <a:pt x="2965" y="93"/>
                      <a:pt x="2938" y="54"/>
                      <a:pt x="2899" y="40"/>
                    </a:cubicBezTo>
                    <a:cubicBezTo>
                      <a:pt x="2846" y="14"/>
                      <a:pt x="2780" y="1"/>
                      <a:pt x="27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579149" y="2344267"/>
              <a:ext cx="595379" cy="434972"/>
              <a:chOff x="570141" y="1610117"/>
              <a:chExt cx="675952" cy="493837"/>
            </a:xfrm>
          </p:grpSpPr>
          <p:sp>
            <p:nvSpPr>
              <p:cNvPr id="174" name="Google Shape;174;p11"/>
              <p:cNvSpPr/>
              <p:nvPr/>
            </p:nvSpPr>
            <p:spPr>
              <a:xfrm>
                <a:off x="954157" y="1808371"/>
                <a:ext cx="250207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5295" extrusionOk="0">
                    <a:moveTo>
                      <a:pt x="2701" y="0"/>
                    </a:moveTo>
                    <a:cubicBezTo>
                      <a:pt x="2608" y="0"/>
                      <a:pt x="2555" y="14"/>
                      <a:pt x="2528" y="40"/>
                    </a:cubicBezTo>
                    <a:cubicBezTo>
                      <a:pt x="2502" y="53"/>
                      <a:pt x="2489" y="93"/>
                      <a:pt x="2489" y="146"/>
                    </a:cubicBezTo>
                    <a:cubicBezTo>
                      <a:pt x="2489" y="199"/>
                      <a:pt x="2502" y="239"/>
                      <a:pt x="2542" y="265"/>
                    </a:cubicBezTo>
                    <a:cubicBezTo>
                      <a:pt x="2595" y="292"/>
                      <a:pt x="2634" y="305"/>
                      <a:pt x="2701" y="305"/>
                    </a:cubicBezTo>
                    <a:cubicBezTo>
                      <a:pt x="2793" y="305"/>
                      <a:pt x="2846" y="305"/>
                      <a:pt x="2873" y="318"/>
                    </a:cubicBezTo>
                    <a:cubicBezTo>
                      <a:pt x="2912" y="318"/>
                      <a:pt x="2926" y="358"/>
                      <a:pt x="2926" y="397"/>
                    </a:cubicBezTo>
                    <a:cubicBezTo>
                      <a:pt x="2926" y="424"/>
                      <a:pt x="2912" y="477"/>
                      <a:pt x="2873" y="543"/>
                    </a:cubicBezTo>
                    <a:cubicBezTo>
                      <a:pt x="2846" y="609"/>
                      <a:pt x="2806" y="702"/>
                      <a:pt x="2753" y="808"/>
                    </a:cubicBezTo>
                    <a:cubicBezTo>
                      <a:pt x="2701" y="900"/>
                      <a:pt x="2648" y="1020"/>
                      <a:pt x="2581" y="1139"/>
                    </a:cubicBezTo>
                    <a:cubicBezTo>
                      <a:pt x="2515" y="1258"/>
                      <a:pt x="2462" y="1377"/>
                      <a:pt x="2396" y="1483"/>
                    </a:cubicBezTo>
                    <a:cubicBezTo>
                      <a:pt x="2330" y="1602"/>
                      <a:pt x="2277" y="1721"/>
                      <a:pt x="2224" y="1827"/>
                    </a:cubicBezTo>
                    <a:cubicBezTo>
                      <a:pt x="2171" y="1920"/>
                      <a:pt x="2131" y="2012"/>
                      <a:pt x="2092" y="2078"/>
                    </a:cubicBezTo>
                    <a:cubicBezTo>
                      <a:pt x="1959" y="1814"/>
                      <a:pt x="1827" y="1575"/>
                      <a:pt x="1721" y="1350"/>
                    </a:cubicBezTo>
                    <a:lnTo>
                      <a:pt x="1589" y="1086"/>
                    </a:lnTo>
                    <a:cubicBezTo>
                      <a:pt x="1536" y="993"/>
                      <a:pt x="1496" y="900"/>
                      <a:pt x="1456" y="834"/>
                    </a:cubicBezTo>
                    <a:cubicBezTo>
                      <a:pt x="1430" y="755"/>
                      <a:pt x="1403" y="689"/>
                      <a:pt x="1377" y="649"/>
                    </a:cubicBezTo>
                    <a:cubicBezTo>
                      <a:pt x="1364" y="596"/>
                      <a:pt x="1351" y="556"/>
                      <a:pt x="1351" y="543"/>
                    </a:cubicBezTo>
                    <a:cubicBezTo>
                      <a:pt x="1351" y="503"/>
                      <a:pt x="1377" y="477"/>
                      <a:pt x="1443" y="464"/>
                    </a:cubicBezTo>
                    <a:cubicBezTo>
                      <a:pt x="1496" y="450"/>
                      <a:pt x="1562" y="437"/>
                      <a:pt x="1628" y="437"/>
                    </a:cubicBezTo>
                    <a:cubicBezTo>
                      <a:pt x="1708" y="424"/>
                      <a:pt x="1774" y="411"/>
                      <a:pt x="1827" y="384"/>
                    </a:cubicBezTo>
                    <a:cubicBezTo>
                      <a:pt x="1893" y="371"/>
                      <a:pt x="1920" y="331"/>
                      <a:pt x="1920" y="278"/>
                    </a:cubicBezTo>
                    <a:cubicBezTo>
                      <a:pt x="1920" y="225"/>
                      <a:pt x="1906" y="186"/>
                      <a:pt x="1880" y="172"/>
                    </a:cubicBezTo>
                    <a:cubicBezTo>
                      <a:pt x="1853" y="146"/>
                      <a:pt x="1801" y="133"/>
                      <a:pt x="1721" y="133"/>
                    </a:cubicBezTo>
                    <a:lnTo>
                      <a:pt x="345" y="133"/>
                    </a:lnTo>
                    <a:cubicBezTo>
                      <a:pt x="212" y="133"/>
                      <a:pt x="133" y="186"/>
                      <a:pt x="133" y="278"/>
                    </a:cubicBezTo>
                    <a:cubicBezTo>
                      <a:pt x="133" y="331"/>
                      <a:pt x="159" y="371"/>
                      <a:pt x="199" y="397"/>
                    </a:cubicBezTo>
                    <a:cubicBezTo>
                      <a:pt x="252" y="411"/>
                      <a:pt x="305" y="424"/>
                      <a:pt x="358" y="424"/>
                    </a:cubicBezTo>
                    <a:cubicBezTo>
                      <a:pt x="503" y="424"/>
                      <a:pt x="623" y="437"/>
                      <a:pt x="715" y="464"/>
                    </a:cubicBezTo>
                    <a:cubicBezTo>
                      <a:pt x="808" y="490"/>
                      <a:pt x="874" y="543"/>
                      <a:pt x="914" y="622"/>
                    </a:cubicBezTo>
                    <a:lnTo>
                      <a:pt x="1880" y="2515"/>
                    </a:lnTo>
                    <a:lnTo>
                      <a:pt x="887" y="4514"/>
                    </a:lnTo>
                    <a:cubicBezTo>
                      <a:pt x="848" y="4593"/>
                      <a:pt x="808" y="4646"/>
                      <a:pt x="781" y="4686"/>
                    </a:cubicBezTo>
                    <a:cubicBezTo>
                      <a:pt x="742" y="4725"/>
                      <a:pt x="676" y="4752"/>
                      <a:pt x="596" y="4752"/>
                    </a:cubicBezTo>
                    <a:cubicBezTo>
                      <a:pt x="583" y="4752"/>
                      <a:pt x="556" y="4752"/>
                      <a:pt x="530" y="4765"/>
                    </a:cubicBezTo>
                    <a:cubicBezTo>
                      <a:pt x="490" y="4765"/>
                      <a:pt x="451" y="4765"/>
                      <a:pt x="411" y="4778"/>
                    </a:cubicBezTo>
                    <a:cubicBezTo>
                      <a:pt x="371" y="4778"/>
                      <a:pt x="331" y="4778"/>
                      <a:pt x="292" y="4792"/>
                    </a:cubicBezTo>
                    <a:lnTo>
                      <a:pt x="186" y="4792"/>
                    </a:lnTo>
                    <a:cubicBezTo>
                      <a:pt x="146" y="4792"/>
                      <a:pt x="106" y="4805"/>
                      <a:pt x="67" y="4818"/>
                    </a:cubicBezTo>
                    <a:cubicBezTo>
                      <a:pt x="14" y="4845"/>
                      <a:pt x="1" y="4871"/>
                      <a:pt x="1" y="4924"/>
                    </a:cubicBezTo>
                    <a:cubicBezTo>
                      <a:pt x="1" y="4977"/>
                      <a:pt x="27" y="5017"/>
                      <a:pt x="67" y="5043"/>
                    </a:cubicBezTo>
                    <a:cubicBezTo>
                      <a:pt x="120" y="5056"/>
                      <a:pt x="159" y="5070"/>
                      <a:pt x="199" y="5070"/>
                    </a:cubicBezTo>
                    <a:lnTo>
                      <a:pt x="1708" y="5070"/>
                    </a:lnTo>
                    <a:cubicBezTo>
                      <a:pt x="1787" y="5070"/>
                      <a:pt x="1840" y="5056"/>
                      <a:pt x="1880" y="5030"/>
                    </a:cubicBezTo>
                    <a:cubicBezTo>
                      <a:pt x="1906" y="5003"/>
                      <a:pt x="1920" y="4964"/>
                      <a:pt x="1920" y="4911"/>
                    </a:cubicBezTo>
                    <a:cubicBezTo>
                      <a:pt x="1920" y="4858"/>
                      <a:pt x="1893" y="4818"/>
                      <a:pt x="1853" y="4805"/>
                    </a:cubicBezTo>
                    <a:cubicBezTo>
                      <a:pt x="1814" y="4778"/>
                      <a:pt x="1761" y="4765"/>
                      <a:pt x="1708" y="4765"/>
                    </a:cubicBezTo>
                    <a:lnTo>
                      <a:pt x="1562" y="4765"/>
                    </a:lnTo>
                    <a:cubicBezTo>
                      <a:pt x="1523" y="4765"/>
                      <a:pt x="1483" y="4765"/>
                      <a:pt x="1443" y="4752"/>
                    </a:cubicBezTo>
                    <a:cubicBezTo>
                      <a:pt x="1403" y="4752"/>
                      <a:pt x="1364" y="4739"/>
                      <a:pt x="1351" y="4725"/>
                    </a:cubicBezTo>
                    <a:cubicBezTo>
                      <a:pt x="1324" y="4712"/>
                      <a:pt x="1311" y="4699"/>
                      <a:pt x="1311" y="4672"/>
                    </a:cubicBezTo>
                    <a:cubicBezTo>
                      <a:pt x="1311" y="4646"/>
                      <a:pt x="1324" y="4593"/>
                      <a:pt x="1364" y="4514"/>
                    </a:cubicBezTo>
                    <a:cubicBezTo>
                      <a:pt x="1403" y="4421"/>
                      <a:pt x="1456" y="4315"/>
                      <a:pt x="1509" y="4183"/>
                    </a:cubicBezTo>
                    <a:cubicBezTo>
                      <a:pt x="1576" y="4064"/>
                      <a:pt x="1642" y="3931"/>
                      <a:pt x="1708" y="3786"/>
                    </a:cubicBezTo>
                    <a:cubicBezTo>
                      <a:pt x="1774" y="3640"/>
                      <a:pt x="1840" y="3508"/>
                      <a:pt x="1893" y="3389"/>
                    </a:cubicBezTo>
                    <a:cubicBezTo>
                      <a:pt x="1959" y="3270"/>
                      <a:pt x="1999" y="3164"/>
                      <a:pt x="2039" y="3084"/>
                    </a:cubicBezTo>
                    <a:cubicBezTo>
                      <a:pt x="2078" y="3005"/>
                      <a:pt x="2105" y="2965"/>
                      <a:pt x="2105" y="2965"/>
                    </a:cubicBezTo>
                    <a:cubicBezTo>
                      <a:pt x="2290" y="3309"/>
                      <a:pt x="2449" y="3627"/>
                      <a:pt x="2595" y="3905"/>
                    </a:cubicBezTo>
                    <a:cubicBezTo>
                      <a:pt x="2661" y="4024"/>
                      <a:pt x="2714" y="4143"/>
                      <a:pt x="2780" y="4249"/>
                    </a:cubicBezTo>
                    <a:cubicBezTo>
                      <a:pt x="2833" y="4368"/>
                      <a:pt x="2886" y="4474"/>
                      <a:pt x="2939" y="4580"/>
                    </a:cubicBezTo>
                    <a:cubicBezTo>
                      <a:pt x="2992" y="4672"/>
                      <a:pt x="3031" y="4752"/>
                      <a:pt x="3058" y="4818"/>
                    </a:cubicBezTo>
                    <a:cubicBezTo>
                      <a:pt x="3084" y="4884"/>
                      <a:pt x="3098" y="4911"/>
                      <a:pt x="3098" y="4937"/>
                    </a:cubicBezTo>
                    <a:cubicBezTo>
                      <a:pt x="3098" y="4964"/>
                      <a:pt x="3071" y="4977"/>
                      <a:pt x="3031" y="4977"/>
                    </a:cubicBezTo>
                    <a:cubicBezTo>
                      <a:pt x="2992" y="4990"/>
                      <a:pt x="2939" y="5003"/>
                      <a:pt x="2886" y="5003"/>
                    </a:cubicBezTo>
                    <a:cubicBezTo>
                      <a:pt x="2833" y="5017"/>
                      <a:pt x="2793" y="5030"/>
                      <a:pt x="2740" y="5056"/>
                    </a:cubicBezTo>
                    <a:cubicBezTo>
                      <a:pt x="2701" y="5070"/>
                      <a:pt x="2687" y="5109"/>
                      <a:pt x="2687" y="5162"/>
                    </a:cubicBezTo>
                    <a:cubicBezTo>
                      <a:pt x="2687" y="5215"/>
                      <a:pt x="2701" y="5242"/>
                      <a:pt x="2727" y="5268"/>
                    </a:cubicBezTo>
                    <a:cubicBezTo>
                      <a:pt x="2753" y="5281"/>
                      <a:pt x="2806" y="5295"/>
                      <a:pt x="2873" y="5295"/>
                    </a:cubicBezTo>
                    <a:lnTo>
                      <a:pt x="4276" y="5295"/>
                    </a:lnTo>
                    <a:cubicBezTo>
                      <a:pt x="4342" y="5295"/>
                      <a:pt x="4408" y="5281"/>
                      <a:pt x="4448" y="5268"/>
                    </a:cubicBezTo>
                    <a:cubicBezTo>
                      <a:pt x="4501" y="5255"/>
                      <a:pt x="4527" y="5215"/>
                      <a:pt x="4527" y="5162"/>
                    </a:cubicBezTo>
                    <a:cubicBezTo>
                      <a:pt x="4527" y="5109"/>
                      <a:pt x="4501" y="5070"/>
                      <a:pt x="4461" y="5043"/>
                    </a:cubicBezTo>
                    <a:cubicBezTo>
                      <a:pt x="4408" y="5030"/>
                      <a:pt x="4355" y="5017"/>
                      <a:pt x="4276" y="5017"/>
                    </a:cubicBezTo>
                    <a:cubicBezTo>
                      <a:pt x="4077" y="5017"/>
                      <a:pt x="3905" y="5003"/>
                      <a:pt x="3773" y="4977"/>
                    </a:cubicBezTo>
                    <a:cubicBezTo>
                      <a:pt x="3640" y="4950"/>
                      <a:pt x="3561" y="4897"/>
                      <a:pt x="3508" y="4818"/>
                    </a:cubicBezTo>
                    <a:lnTo>
                      <a:pt x="2303" y="2515"/>
                    </a:lnTo>
                    <a:lnTo>
                      <a:pt x="3336" y="556"/>
                    </a:lnTo>
                    <a:cubicBezTo>
                      <a:pt x="3376" y="477"/>
                      <a:pt x="3415" y="424"/>
                      <a:pt x="3455" y="384"/>
                    </a:cubicBezTo>
                    <a:cubicBezTo>
                      <a:pt x="3481" y="345"/>
                      <a:pt x="3548" y="318"/>
                      <a:pt x="3640" y="318"/>
                    </a:cubicBezTo>
                    <a:cubicBezTo>
                      <a:pt x="3680" y="318"/>
                      <a:pt x="3733" y="305"/>
                      <a:pt x="3826" y="305"/>
                    </a:cubicBezTo>
                    <a:cubicBezTo>
                      <a:pt x="3918" y="305"/>
                      <a:pt x="4011" y="292"/>
                      <a:pt x="4090" y="278"/>
                    </a:cubicBezTo>
                    <a:cubicBezTo>
                      <a:pt x="4143" y="265"/>
                      <a:pt x="4183" y="252"/>
                      <a:pt x="4209" y="239"/>
                    </a:cubicBezTo>
                    <a:cubicBezTo>
                      <a:pt x="4262" y="212"/>
                      <a:pt x="4276" y="186"/>
                      <a:pt x="4276" y="133"/>
                    </a:cubicBezTo>
                    <a:cubicBezTo>
                      <a:pt x="4276" y="80"/>
                      <a:pt x="4262" y="40"/>
                      <a:pt x="4209" y="27"/>
                    </a:cubicBezTo>
                    <a:cubicBezTo>
                      <a:pt x="4183" y="14"/>
                      <a:pt x="4130" y="0"/>
                      <a:pt x="4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570141" y="1610117"/>
                <a:ext cx="214337" cy="166142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3006" extrusionOk="0">
                    <a:moveTo>
                      <a:pt x="2263" y="1"/>
                    </a:moveTo>
                    <a:cubicBezTo>
                      <a:pt x="2065" y="1"/>
                      <a:pt x="1866" y="54"/>
                      <a:pt x="1681" y="160"/>
                    </a:cubicBezTo>
                    <a:cubicBezTo>
                      <a:pt x="1509" y="265"/>
                      <a:pt x="1363" y="411"/>
                      <a:pt x="1271" y="610"/>
                    </a:cubicBezTo>
                    <a:lnTo>
                      <a:pt x="1257" y="226"/>
                    </a:lnTo>
                    <a:cubicBezTo>
                      <a:pt x="1257" y="146"/>
                      <a:pt x="1244" y="93"/>
                      <a:pt x="1218" y="67"/>
                    </a:cubicBezTo>
                    <a:cubicBezTo>
                      <a:pt x="1191" y="40"/>
                      <a:pt x="1125" y="27"/>
                      <a:pt x="1019" y="27"/>
                    </a:cubicBezTo>
                    <a:cubicBezTo>
                      <a:pt x="821" y="27"/>
                      <a:pt x="649" y="27"/>
                      <a:pt x="529" y="40"/>
                    </a:cubicBezTo>
                    <a:cubicBezTo>
                      <a:pt x="397" y="40"/>
                      <a:pt x="291" y="54"/>
                      <a:pt x="212" y="67"/>
                    </a:cubicBezTo>
                    <a:cubicBezTo>
                      <a:pt x="132" y="80"/>
                      <a:pt x="79" y="107"/>
                      <a:pt x="53" y="133"/>
                    </a:cubicBezTo>
                    <a:cubicBezTo>
                      <a:pt x="13" y="160"/>
                      <a:pt x="0" y="199"/>
                      <a:pt x="0" y="239"/>
                    </a:cubicBezTo>
                    <a:cubicBezTo>
                      <a:pt x="0" y="265"/>
                      <a:pt x="13" y="279"/>
                      <a:pt x="40" y="305"/>
                    </a:cubicBezTo>
                    <a:cubicBezTo>
                      <a:pt x="66" y="305"/>
                      <a:pt x="106" y="318"/>
                      <a:pt x="146" y="332"/>
                    </a:cubicBezTo>
                    <a:cubicBezTo>
                      <a:pt x="185" y="332"/>
                      <a:pt x="225" y="332"/>
                      <a:pt x="265" y="345"/>
                    </a:cubicBezTo>
                    <a:lnTo>
                      <a:pt x="728" y="345"/>
                    </a:lnTo>
                    <a:cubicBezTo>
                      <a:pt x="794" y="345"/>
                      <a:pt x="834" y="411"/>
                      <a:pt x="834" y="543"/>
                    </a:cubicBezTo>
                    <a:cubicBezTo>
                      <a:pt x="834" y="570"/>
                      <a:pt x="834" y="649"/>
                      <a:pt x="821" y="782"/>
                    </a:cubicBezTo>
                    <a:cubicBezTo>
                      <a:pt x="821" y="914"/>
                      <a:pt x="821" y="1060"/>
                      <a:pt x="821" y="1218"/>
                    </a:cubicBezTo>
                    <a:cubicBezTo>
                      <a:pt x="821" y="1390"/>
                      <a:pt x="807" y="1549"/>
                      <a:pt x="807" y="1708"/>
                    </a:cubicBezTo>
                    <a:cubicBezTo>
                      <a:pt x="807" y="1854"/>
                      <a:pt x="807" y="1973"/>
                      <a:pt x="807" y="2039"/>
                    </a:cubicBezTo>
                    <a:cubicBezTo>
                      <a:pt x="807" y="2079"/>
                      <a:pt x="794" y="2105"/>
                      <a:pt x="794" y="2145"/>
                    </a:cubicBezTo>
                    <a:cubicBezTo>
                      <a:pt x="794" y="2184"/>
                      <a:pt x="781" y="2224"/>
                      <a:pt x="768" y="2251"/>
                    </a:cubicBezTo>
                    <a:cubicBezTo>
                      <a:pt x="754" y="2290"/>
                      <a:pt x="741" y="2317"/>
                      <a:pt x="715" y="2343"/>
                    </a:cubicBezTo>
                    <a:cubicBezTo>
                      <a:pt x="688" y="2357"/>
                      <a:pt x="662" y="2370"/>
                      <a:pt x="622" y="2370"/>
                    </a:cubicBezTo>
                    <a:lnTo>
                      <a:pt x="503" y="2370"/>
                    </a:lnTo>
                    <a:cubicBezTo>
                      <a:pt x="450" y="2370"/>
                      <a:pt x="410" y="2383"/>
                      <a:pt x="344" y="2409"/>
                    </a:cubicBezTo>
                    <a:cubicBezTo>
                      <a:pt x="304" y="2436"/>
                      <a:pt x="278" y="2489"/>
                      <a:pt x="278" y="2555"/>
                    </a:cubicBezTo>
                    <a:cubicBezTo>
                      <a:pt x="278" y="2634"/>
                      <a:pt x="304" y="2687"/>
                      <a:pt x="357" y="2701"/>
                    </a:cubicBezTo>
                    <a:cubicBezTo>
                      <a:pt x="410" y="2714"/>
                      <a:pt x="476" y="2727"/>
                      <a:pt x="543" y="2727"/>
                    </a:cubicBezTo>
                    <a:lnTo>
                      <a:pt x="1112" y="2727"/>
                    </a:lnTo>
                    <a:cubicBezTo>
                      <a:pt x="1244" y="2714"/>
                      <a:pt x="1363" y="2714"/>
                      <a:pt x="1469" y="2714"/>
                    </a:cubicBezTo>
                    <a:lnTo>
                      <a:pt x="1654" y="2714"/>
                    </a:lnTo>
                    <a:cubicBezTo>
                      <a:pt x="1747" y="2714"/>
                      <a:pt x="1800" y="2714"/>
                      <a:pt x="1840" y="2687"/>
                    </a:cubicBezTo>
                    <a:cubicBezTo>
                      <a:pt x="1879" y="2661"/>
                      <a:pt x="1906" y="2621"/>
                      <a:pt x="1906" y="2555"/>
                    </a:cubicBezTo>
                    <a:cubicBezTo>
                      <a:pt x="1906" y="2476"/>
                      <a:pt x="1879" y="2409"/>
                      <a:pt x="1826" y="2396"/>
                    </a:cubicBezTo>
                    <a:cubicBezTo>
                      <a:pt x="1787" y="2370"/>
                      <a:pt x="1734" y="2357"/>
                      <a:pt x="1654" y="2357"/>
                    </a:cubicBezTo>
                    <a:lnTo>
                      <a:pt x="1244" y="2357"/>
                    </a:lnTo>
                    <a:lnTo>
                      <a:pt x="1244" y="1668"/>
                    </a:lnTo>
                    <a:cubicBezTo>
                      <a:pt x="1244" y="1536"/>
                      <a:pt x="1257" y="1417"/>
                      <a:pt x="1271" y="1298"/>
                    </a:cubicBezTo>
                    <a:cubicBezTo>
                      <a:pt x="1297" y="1165"/>
                      <a:pt x="1337" y="1060"/>
                      <a:pt x="1376" y="954"/>
                    </a:cubicBezTo>
                    <a:cubicBezTo>
                      <a:pt x="1456" y="808"/>
                      <a:pt x="1549" y="662"/>
                      <a:pt x="1681" y="557"/>
                    </a:cubicBezTo>
                    <a:cubicBezTo>
                      <a:pt x="1813" y="437"/>
                      <a:pt x="1972" y="371"/>
                      <a:pt x="2144" y="371"/>
                    </a:cubicBezTo>
                    <a:cubicBezTo>
                      <a:pt x="2276" y="371"/>
                      <a:pt x="2396" y="411"/>
                      <a:pt x="2462" y="490"/>
                    </a:cubicBezTo>
                    <a:cubicBezTo>
                      <a:pt x="2554" y="570"/>
                      <a:pt x="2607" y="676"/>
                      <a:pt x="2647" y="808"/>
                    </a:cubicBezTo>
                    <a:cubicBezTo>
                      <a:pt x="2700" y="927"/>
                      <a:pt x="2726" y="1086"/>
                      <a:pt x="2740" y="1258"/>
                    </a:cubicBezTo>
                    <a:cubicBezTo>
                      <a:pt x="2753" y="1430"/>
                      <a:pt x="2766" y="1615"/>
                      <a:pt x="2766" y="1801"/>
                    </a:cubicBezTo>
                    <a:cubicBezTo>
                      <a:pt x="2766" y="1814"/>
                      <a:pt x="2766" y="1880"/>
                      <a:pt x="2753" y="1986"/>
                    </a:cubicBezTo>
                    <a:cubicBezTo>
                      <a:pt x="2753" y="2105"/>
                      <a:pt x="2753" y="2251"/>
                      <a:pt x="2740" y="2409"/>
                    </a:cubicBezTo>
                    <a:cubicBezTo>
                      <a:pt x="2740" y="2502"/>
                      <a:pt x="2713" y="2568"/>
                      <a:pt x="2687" y="2595"/>
                    </a:cubicBezTo>
                    <a:cubicBezTo>
                      <a:pt x="2647" y="2621"/>
                      <a:pt x="2581" y="2634"/>
                      <a:pt x="2475" y="2648"/>
                    </a:cubicBezTo>
                    <a:cubicBezTo>
                      <a:pt x="2449" y="2661"/>
                      <a:pt x="2409" y="2674"/>
                      <a:pt x="2369" y="2701"/>
                    </a:cubicBezTo>
                    <a:cubicBezTo>
                      <a:pt x="2329" y="2727"/>
                      <a:pt x="2303" y="2767"/>
                      <a:pt x="2303" y="2833"/>
                    </a:cubicBezTo>
                    <a:cubicBezTo>
                      <a:pt x="2303" y="2899"/>
                      <a:pt x="2329" y="2939"/>
                      <a:pt x="2369" y="2965"/>
                    </a:cubicBezTo>
                    <a:cubicBezTo>
                      <a:pt x="2409" y="2992"/>
                      <a:pt x="2462" y="3005"/>
                      <a:pt x="2515" y="3005"/>
                    </a:cubicBezTo>
                    <a:cubicBezTo>
                      <a:pt x="2528" y="3005"/>
                      <a:pt x="2594" y="3005"/>
                      <a:pt x="2700" y="2992"/>
                    </a:cubicBezTo>
                    <a:lnTo>
                      <a:pt x="3653" y="2992"/>
                    </a:lnTo>
                    <a:cubicBezTo>
                      <a:pt x="3706" y="2992"/>
                      <a:pt x="3759" y="2979"/>
                      <a:pt x="3812" y="2965"/>
                    </a:cubicBezTo>
                    <a:cubicBezTo>
                      <a:pt x="3851" y="2939"/>
                      <a:pt x="3878" y="2899"/>
                      <a:pt x="3878" y="2833"/>
                    </a:cubicBezTo>
                    <a:cubicBezTo>
                      <a:pt x="3878" y="2793"/>
                      <a:pt x="3865" y="2754"/>
                      <a:pt x="3838" y="2727"/>
                    </a:cubicBezTo>
                    <a:cubicBezTo>
                      <a:pt x="3812" y="2701"/>
                      <a:pt x="3785" y="2687"/>
                      <a:pt x="3746" y="2674"/>
                    </a:cubicBezTo>
                    <a:cubicBezTo>
                      <a:pt x="3706" y="2648"/>
                      <a:pt x="3666" y="2648"/>
                      <a:pt x="3626" y="2634"/>
                    </a:cubicBezTo>
                    <a:lnTo>
                      <a:pt x="3203" y="2634"/>
                    </a:lnTo>
                    <a:lnTo>
                      <a:pt x="3203" y="1205"/>
                    </a:lnTo>
                    <a:cubicBezTo>
                      <a:pt x="3203" y="954"/>
                      <a:pt x="3163" y="755"/>
                      <a:pt x="3110" y="596"/>
                    </a:cubicBezTo>
                    <a:cubicBezTo>
                      <a:pt x="3044" y="437"/>
                      <a:pt x="2965" y="318"/>
                      <a:pt x="2872" y="226"/>
                    </a:cubicBezTo>
                    <a:cubicBezTo>
                      <a:pt x="2779" y="146"/>
                      <a:pt x="2674" y="80"/>
                      <a:pt x="2554" y="54"/>
                    </a:cubicBezTo>
                    <a:cubicBezTo>
                      <a:pt x="2449" y="14"/>
                      <a:pt x="2356" y="1"/>
                      <a:pt x="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611815" y="1689153"/>
                <a:ext cx="634279" cy="414801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7505" extrusionOk="0">
                    <a:moveTo>
                      <a:pt x="4633" y="0"/>
                    </a:moveTo>
                    <a:cubicBezTo>
                      <a:pt x="4527" y="0"/>
                      <a:pt x="4474" y="53"/>
                      <a:pt x="4421" y="172"/>
                    </a:cubicBezTo>
                    <a:lnTo>
                      <a:pt x="3428" y="6234"/>
                    </a:lnTo>
                    <a:lnTo>
                      <a:pt x="2595" y="3031"/>
                    </a:lnTo>
                    <a:cubicBezTo>
                      <a:pt x="2542" y="2925"/>
                      <a:pt x="2489" y="2872"/>
                      <a:pt x="2383" y="2872"/>
                    </a:cubicBezTo>
                    <a:lnTo>
                      <a:pt x="225" y="2872"/>
                    </a:lnTo>
                    <a:cubicBezTo>
                      <a:pt x="120" y="2872"/>
                      <a:pt x="0" y="2978"/>
                      <a:pt x="0" y="3097"/>
                    </a:cubicBezTo>
                    <a:cubicBezTo>
                      <a:pt x="0" y="3203"/>
                      <a:pt x="120" y="3309"/>
                      <a:pt x="225" y="3309"/>
                    </a:cubicBezTo>
                    <a:lnTo>
                      <a:pt x="2211" y="3309"/>
                    </a:lnTo>
                    <a:lnTo>
                      <a:pt x="3256" y="7332"/>
                    </a:lnTo>
                    <a:cubicBezTo>
                      <a:pt x="3309" y="7452"/>
                      <a:pt x="3375" y="7504"/>
                      <a:pt x="3481" y="7504"/>
                    </a:cubicBezTo>
                    <a:cubicBezTo>
                      <a:pt x="3587" y="7504"/>
                      <a:pt x="3706" y="7399"/>
                      <a:pt x="3706" y="7332"/>
                    </a:cubicBezTo>
                    <a:lnTo>
                      <a:pt x="4858" y="450"/>
                    </a:lnTo>
                    <a:lnTo>
                      <a:pt x="11250" y="450"/>
                    </a:lnTo>
                    <a:cubicBezTo>
                      <a:pt x="11370" y="450"/>
                      <a:pt x="11475" y="331"/>
                      <a:pt x="11475" y="225"/>
                    </a:cubicBezTo>
                    <a:cubicBezTo>
                      <a:pt x="11475" y="119"/>
                      <a:pt x="11370" y="0"/>
                      <a:pt x="11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1"/>
            <p:cNvGrpSpPr/>
            <p:nvPr/>
          </p:nvGrpSpPr>
          <p:grpSpPr>
            <a:xfrm>
              <a:off x="7578957" y="753109"/>
              <a:ext cx="1205251" cy="628374"/>
              <a:chOff x="1787352" y="2530363"/>
              <a:chExt cx="1540651" cy="803239"/>
            </a:xfrm>
          </p:grpSpPr>
          <p:sp>
            <p:nvSpPr>
              <p:cNvPr id="178" name="Google Shape;178;p11"/>
              <p:cNvSpPr/>
              <p:nvPr/>
            </p:nvSpPr>
            <p:spPr>
              <a:xfrm>
                <a:off x="1971678" y="2530363"/>
                <a:ext cx="914442" cy="628420"/>
              </a:xfrm>
              <a:custGeom>
                <a:avLst/>
                <a:gdLst/>
                <a:ahLst/>
                <a:cxnLst/>
                <a:rect l="l" t="t" r="r" b="b"/>
                <a:pathLst>
                  <a:path w="16545" h="11370" extrusionOk="0">
                    <a:moveTo>
                      <a:pt x="279" y="1"/>
                    </a:moveTo>
                    <a:cubicBezTo>
                      <a:pt x="213" y="1"/>
                      <a:pt x="160" y="1"/>
                      <a:pt x="160" y="54"/>
                    </a:cubicBezTo>
                    <a:cubicBezTo>
                      <a:pt x="54" y="120"/>
                      <a:pt x="1" y="173"/>
                      <a:pt x="1" y="279"/>
                    </a:cubicBezTo>
                    <a:lnTo>
                      <a:pt x="1" y="8603"/>
                    </a:lnTo>
                    <a:cubicBezTo>
                      <a:pt x="1" y="8551"/>
                      <a:pt x="54" y="8445"/>
                      <a:pt x="107" y="8445"/>
                    </a:cubicBezTo>
                    <a:cubicBezTo>
                      <a:pt x="160" y="8392"/>
                      <a:pt x="213" y="8326"/>
                      <a:pt x="279" y="8326"/>
                    </a:cubicBezTo>
                    <a:lnTo>
                      <a:pt x="543" y="8326"/>
                    </a:lnTo>
                    <a:lnTo>
                      <a:pt x="543" y="715"/>
                    </a:lnTo>
                    <a:lnTo>
                      <a:pt x="13011" y="6340"/>
                    </a:lnTo>
                    <a:cubicBezTo>
                      <a:pt x="12852" y="6076"/>
                      <a:pt x="12733" y="5798"/>
                      <a:pt x="12574" y="5520"/>
                    </a:cubicBezTo>
                    <a:lnTo>
                      <a:pt x="385" y="54"/>
                    </a:lnTo>
                    <a:cubicBezTo>
                      <a:pt x="385" y="1"/>
                      <a:pt x="332" y="1"/>
                      <a:pt x="279" y="1"/>
                    </a:cubicBezTo>
                    <a:close/>
                    <a:moveTo>
                      <a:pt x="3085" y="10814"/>
                    </a:moveTo>
                    <a:lnTo>
                      <a:pt x="3085" y="11092"/>
                    </a:lnTo>
                    <a:cubicBezTo>
                      <a:pt x="3085" y="11198"/>
                      <a:pt x="3032" y="11251"/>
                      <a:pt x="2979" y="11303"/>
                    </a:cubicBezTo>
                    <a:cubicBezTo>
                      <a:pt x="2926" y="11370"/>
                      <a:pt x="2860" y="11370"/>
                      <a:pt x="2807" y="11370"/>
                    </a:cubicBezTo>
                    <a:lnTo>
                      <a:pt x="16545" y="11370"/>
                    </a:lnTo>
                    <a:cubicBezTo>
                      <a:pt x="16426" y="11198"/>
                      <a:pt x="16267" y="11039"/>
                      <a:pt x="16095" y="108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2666643" y="2835398"/>
                <a:ext cx="661361" cy="323385"/>
              </a:xfrm>
              <a:custGeom>
                <a:avLst/>
                <a:gdLst/>
                <a:ahLst/>
                <a:cxnLst/>
                <a:rect l="l" t="t" r="r" b="b"/>
                <a:pathLst>
                  <a:path w="11966" h="5851" extrusionOk="0">
                    <a:moveTo>
                      <a:pt x="0" y="1"/>
                    </a:moveTo>
                    <a:cubicBezTo>
                      <a:pt x="159" y="279"/>
                      <a:pt x="278" y="557"/>
                      <a:pt x="437" y="821"/>
                    </a:cubicBezTo>
                    <a:lnTo>
                      <a:pt x="10417" y="5295"/>
                    </a:lnTo>
                    <a:lnTo>
                      <a:pt x="3521" y="5295"/>
                    </a:lnTo>
                    <a:cubicBezTo>
                      <a:pt x="3693" y="5520"/>
                      <a:pt x="3852" y="5679"/>
                      <a:pt x="3971" y="5851"/>
                    </a:cubicBezTo>
                    <a:lnTo>
                      <a:pt x="11687" y="5851"/>
                    </a:lnTo>
                    <a:cubicBezTo>
                      <a:pt x="11793" y="5851"/>
                      <a:pt x="11912" y="5784"/>
                      <a:pt x="11965" y="5626"/>
                    </a:cubicBezTo>
                    <a:cubicBezTo>
                      <a:pt x="11965" y="5520"/>
                      <a:pt x="11912" y="5401"/>
                      <a:pt x="11793" y="534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1971678" y="2990485"/>
                <a:ext cx="170508" cy="168297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045" extrusionOk="0">
                    <a:moveTo>
                      <a:pt x="2529" y="556"/>
                    </a:moveTo>
                    <a:lnTo>
                      <a:pt x="2529" y="2489"/>
                    </a:lnTo>
                    <a:lnTo>
                      <a:pt x="543" y="2489"/>
                    </a:lnTo>
                    <a:lnTo>
                      <a:pt x="543" y="556"/>
                    </a:lnTo>
                    <a:close/>
                    <a:moveTo>
                      <a:pt x="279" y="1"/>
                    </a:moveTo>
                    <a:cubicBezTo>
                      <a:pt x="213" y="1"/>
                      <a:pt x="160" y="67"/>
                      <a:pt x="107" y="120"/>
                    </a:cubicBezTo>
                    <a:cubicBezTo>
                      <a:pt x="54" y="120"/>
                      <a:pt x="1" y="226"/>
                      <a:pt x="1" y="278"/>
                    </a:cubicBezTo>
                    <a:lnTo>
                      <a:pt x="1" y="2767"/>
                    </a:lnTo>
                    <a:cubicBezTo>
                      <a:pt x="1" y="2873"/>
                      <a:pt x="54" y="2926"/>
                      <a:pt x="107" y="2978"/>
                    </a:cubicBezTo>
                    <a:cubicBezTo>
                      <a:pt x="160" y="3045"/>
                      <a:pt x="213" y="3045"/>
                      <a:pt x="279" y="3045"/>
                    </a:cubicBezTo>
                    <a:lnTo>
                      <a:pt x="2807" y="3045"/>
                    </a:lnTo>
                    <a:cubicBezTo>
                      <a:pt x="2860" y="3045"/>
                      <a:pt x="2926" y="3045"/>
                      <a:pt x="2979" y="2978"/>
                    </a:cubicBezTo>
                    <a:cubicBezTo>
                      <a:pt x="3032" y="2926"/>
                      <a:pt x="3085" y="2873"/>
                      <a:pt x="3085" y="2767"/>
                    </a:cubicBezTo>
                    <a:lnTo>
                      <a:pt x="3085" y="2489"/>
                    </a:lnTo>
                    <a:lnTo>
                      <a:pt x="3085" y="278"/>
                    </a:lnTo>
                    <a:cubicBezTo>
                      <a:pt x="3085" y="226"/>
                      <a:pt x="3032" y="120"/>
                      <a:pt x="2979" y="120"/>
                    </a:cubicBezTo>
                    <a:cubicBezTo>
                      <a:pt x="2926" y="67"/>
                      <a:pt x="2860" y="1"/>
                      <a:pt x="28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2584733" y="2634989"/>
                <a:ext cx="118554" cy="120765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2185" extrusionOk="0">
                    <a:moveTo>
                      <a:pt x="887" y="1284"/>
                    </a:moveTo>
                    <a:cubicBezTo>
                      <a:pt x="953" y="1284"/>
                      <a:pt x="1032" y="1297"/>
                      <a:pt x="1085" y="1311"/>
                    </a:cubicBezTo>
                    <a:cubicBezTo>
                      <a:pt x="1151" y="1324"/>
                      <a:pt x="1204" y="1350"/>
                      <a:pt x="1257" y="1377"/>
                    </a:cubicBezTo>
                    <a:cubicBezTo>
                      <a:pt x="1310" y="1403"/>
                      <a:pt x="1350" y="1430"/>
                      <a:pt x="1376" y="1469"/>
                    </a:cubicBezTo>
                    <a:cubicBezTo>
                      <a:pt x="1403" y="1509"/>
                      <a:pt x="1416" y="1549"/>
                      <a:pt x="1416" y="1588"/>
                    </a:cubicBezTo>
                    <a:cubicBezTo>
                      <a:pt x="1416" y="1641"/>
                      <a:pt x="1403" y="1681"/>
                      <a:pt x="1363" y="1721"/>
                    </a:cubicBezTo>
                    <a:cubicBezTo>
                      <a:pt x="1337" y="1761"/>
                      <a:pt x="1297" y="1787"/>
                      <a:pt x="1231" y="1813"/>
                    </a:cubicBezTo>
                    <a:cubicBezTo>
                      <a:pt x="1178" y="1840"/>
                      <a:pt x="1112" y="1866"/>
                      <a:pt x="1046" y="1880"/>
                    </a:cubicBezTo>
                    <a:cubicBezTo>
                      <a:pt x="966" y="1906"/>
                      <a:pt x="887" y="1906"/>
                      <a:pt x="807" y="1906"/>
                    </a:cubicBezTo>
                    <a:cubicBezTo>
                      <a:pt x="675" y="1906"/>
                      <a:pt x="569" y="1893"/>
                      <a:pt x="463" y="1840"/>
                    </a:cubicBezTo>
                    <a:cubicBezTo>
                      <a:pt x="371" y="1800"/>
                      <a:pt x="318" y="1734"/>
                      <a:pt x="318" y="1641"/>
                    </a:cubicBezTo>
                    <a:cubicBezTo>
                      <a:pt x="318" y="1588"/>
                      <a:pt x="331" y="1536"/>
                      <a:pt x="371" y="1496"/>
                    </a:cubicBezTo>
                    <a:cubicBezTo>
                      <a:pt x="397" y="1456"/>
                      <a:pt x="437" y="1416"/>
                      <a:pt x="490" y="1390"/>
                    </a:cubicBezTo>
                    <a:cubicBezTo>
                      <a:pt x="529" y="1350"/>
                      <a:pt x="596" y="1337"/>
                      <a:pt x="662" y="1311"/>
                    </a:cubicBezTo>
                    <a:cubicBezTo>
                      <a:pt x="728" y="1297"/>
                      <a:pt x="807" y="1284"/>
                      <a:pt x="887" y="1284"/>
                    </a:cubicBezTo>
                    <a:close/>
                    <a:moveTo>
                      <a:pt x="926" y="0"/>
                    </a:moveTo>
                    <a:cubicBezTo>
                      <a:pt x="688" y="0"/>
                      <a:pt x="490" y="53"/>
                      <a:pt x="344" y="159"/>
                    </a:cubicBezTo>
                    <a:cubicBezTo>
                      <a:pt x="199" y="265"/>
                      <a:pt x="132" y="397"/>
                      <a:pt x="132" y="569"/>
                    </a:cubicBezTo>
                    <a:cubicBezTo>
                      <a:pt x="132" y="649"/>
                      <a:pt x="159" y="715"/>
                      <a:pt x="199" y="781"/>
                    </a:cubicBezTo>
                    <a:cubicBezTo>
                      <a:pt x="238" y="861"/>
                      <a:pt x="304" y="887"/>
                      <a:pt x="397" y="887"/>
                    </a:cubicBezTo>
                    <a:cubicBezTo>
                      <a:pt x="463" y="887"/>
                      <a:pt x="503" y="874"/>
                      <a:pt x="543" y="847"/>
                    </a:cubicBezTo>
                    <a:cubicBezTo>
                      <a:pt x="582" y="821"/>
                      <a:pt x="596" y="781"/>
                      <a:pt x="596" y="728"/>
                    </a:cubicBezTo>
                    <a:cubicBezTo>
                      <a:pt x="596" y="675"/>
                      <a:pt x="582" y="636"/>
                      <a:pt x="556" y="622"/>
                    </a:cubicBezTo>
                    <a:cubicBezTo>
                      <a:pt x="529" y="596"/>
                      <a:pt x="503" y="583"/>
                      <a:pt x="490" y="583"/>
                    </a:cubicBezTo>
                    <a:cubicBezTo>
                      <a:pt x="450" y="569"/>
                      <a:pt x="437" y="569"/>
                      <a:pt x="410" y="556"/>
                    </a:cubicBezTo>
                    <a:cubicBezTo>
                      <a:pt x="397" y="556"/>
                      <a:pt x="397" y="530"/>
                      <a:pt x="397" y="503"/>
                    </a:cubicBezTo>
                    <a:cubicBezTo>
                      <a:pt x="397" y="477"/>
                      <a:pt x="410" y="437"/>
                      <a:pt x="437" y="411"/>
                    </a:cubicBezTo>
                    <a:cubicBezTo>
                      <a:pt x="476" y="384"/>
                      <a:pt x="516" y="358"/>
                      <a:pt x="556" y="344"/>
                    </a:cubicBezTo>
                    <a:cubicBezTo>
                      <a:pt x="609" y="318"/>
                      <a:pt x="662" y="305"/>
                      <a:pt x="728" y="291"/>
                    </a:cubicBezTo>
                    <a:cubicBezTo>
                      <a:pt x="781" y="278"/>
                      <a:pt x="834" y="278"/>
                      <a:pt x="887" y="278"/>
                    </a:cubicBezTo>
                    <a:cubicBezTo>
                      <a:pt x="1072" y="278"/>
                      <a:pt x="1204" y="331"/>
                      <a:pt x="1297" y="450"/>
                    </a:cubicBezTo>
                    <a:cubicBezTo>
                      <a:pt x="1376" y="569"/>
                      <a:pt x="1416" y="728"/>
                      <a:pt x="1416" y="927"/>
                    </a:cubicBezTo>
                    <a:cubicBezTo>
                      <a:pt x="1416" y="940"/>
                      <a:pt x="1416" y="966"/>
                      <a:pt x="1416" y="1006"/>
                    </a:cubicBezTo>
                    <a:lnTo>
                      <a:pt x="1416" y="1099"/>
                    </a:lnTo>
                    <a:lnTo>
                      <a:pt x="1416" y="1218"/>
                    </a:lnTo>
                    <a:cubicBezTo>
                      <a:pt x="1218" y="1086"/>
                      <a:pt x="1006" y="1006"/>
                      <a:pt x="768" y="1006"/>
                    </a:cubicBezTo>
                    <a:cubicBezTo>
                      <a:pt x="649" y="1006"/>
                      <a:pt x="543" y="1033"/>
                      <a:pt x="450" y="1059"/>
                    </a:cubicBezTo>
                    <a:cubicBezTo>
                      <a:pt x="357" y="1086"/>
                      <a:pt x="278" y="1138"/>
                      <a:pt x="212" y="1191"/>
                    </a:cubicBezTo>
                    <a:cubicBezTo>
                      <a:pt x="146" y="1244"/>
                      <a:pt x="93" y="1311"/>
                      <a:pt x="53" y="1390"/>
                    </a:cubicBezTo>
                    <a:cubicBezTo>
                      <a:pt x="13" y="1469"/>
                      <a:pt x="0" y="1549"/>
                      <a:pt x="0" y="1641"/>
                    </a:cubicBezTo>
                    <a:cubicBezTo>
                      <a:pt x="0" y="1800"/>
                      <a:pt x="53" y="1946"/>
                      <a:pt x="185" y="2038"/>
                    </a:cubicBezTo>
                    <a:cubicBezTo>
                      <a:pt x="318" y="2131"/>
                      <a:pt x="490" y="2184"/>
                      <a:pt x="701" y="2184"/>
                    </a:cubicBezTo>
                    <a:cubicBezTo>
                      <a:pt x="847" y="2184"/>
                      <a:pt x="979" y="2158"/>
                      <a:pt x="1099" y="2118"/>
                    </a:cubicBezTo>
                    <a:cubicBezTo>
                      <a:pt x="1218" y="2065"/>
                      <a:pt x="1324" y="1999"/>
                      <a:pt x="1429" y="1919"/>
                    </a:cubicBezTo>
                    <a:cubicBezTo>
                      <a:pt x="1456" y="2012"/>
                      <a:pt x="1496" y="2078"/>
                      <a:pt x="1562" y="2131"/>
                    </a:cubicBezTo>
                    <a:cubicBezTo>
                      <a:pt x="1628" y="2171"/>
                      <a:pt x="1707" y="2184"/>
                      <a:pt x="1787" y="2184"/>
                    </a:cubicBezTo>
                    <a:cubicBezTo>
                      <a:pt x="1840" y="2184"/>
                      <a:pt x="1879" y="2184"/>
                      <a:pt x="1919" y="2171"/>
                    </a:cubicBezTo>
                    <a:cubicBezTo>
                      <a:pt x="1959" y="2158"/>
                      <a:pt x="1999" y="2131"/>
                      <a:pt x="2038" y="2105"/>
                    </a:cubicBezTo>
                    <a:cubicBezTo>
                      <a:pt x="2078" y="2078"/>
                      <a:pt x="2091" y="2038"/>
                      <a:pt x="2118" y="1999"/>
                    </a:cubicBezTo>
                    <a:cubicBezTo>
                      <a:pt x="2144" y="1959"/>
                      <a:pt x="2144" y="1893"/>
                      <a:pt x="2144" y="1840"/>
                    </a:cubicBezTo>
                    <a:cubicBezTo>
                      <a:pt x="2144" y="1800"/>
                      <a:pt x="2144" y="1761"/>
                      <a:pt x="2131" y="1734"/>
                    </a:cubicBezTo>
                    <a:cubicBezTo>
                      <a:pt x="2118" y="1694"/>
                      <a:pt x="2091" y="1681"/>
                      <a:pt x="2051" y="1681"/>
                    </a:cubicBezTo>
                    <a:cubicBezTo>
                      <a:pt x="2012" y="1681"/>
                      <a:pt x="1972" y="1694"/>
                      <a:pt x="1959" y="1721"/>
                    </a:cubicBezTo>
                    <a:cubicBezTo>
                      <a:pt x="1946" y="1747"/>
                      <a:pt x="1932" y="1761"/>
                      <a:pt x="1932" y="1787"/>
                    </a:cubicBezTo>
                    <a:cubicBezTo>
                      <a:pt x="1919" y="1827"/>
                      <a:pt x="1906" y="1853"/>
                      <a:pt x="1893" y="1880"/>
                    </a:cubicBezTo>
                    <a:cubicBezTo>
                      <a:pt x="1893" y="1893"/>
                      <a:pt x="1866" y="1906"/>
                      <a:pt x="1840" y="1906"/>
                    </a:cubicBezTo>
                    <a:cubicBezTo>
                      <a:pt x="1787" y="1906"/>
                      <a:pt x="1760" y="1893"/>
                      <a:pt x="1747" y="1840"/>
                    </a:cubicBezTo>
                    <a:cubicBezTo>
                      <a:pt x="1734" y="1800"/>
                      <a:pt x="1734" y="1708"/>
                      <a:pt x="1734" y="1562"/>
                    </a:cubicBezTo>
                    <a:lnTo>
                      <a:pt x="1734" y="1403"/>
                    </a:lnTo>
                    <a:cubicBezTo>
                      <a:pt x="1734" y="1337"/>
                      <a:pt x="1734" y="1271"/>
                      <a:pt x="1734" y="1218"/>
                    </a:cubicBezTo>
                    <a:cubicBezTo>
                      <a:pt x="1734" y="1152"/>
                      <a:pt x="1747" y="1086"/>
                      <a:pt x="1747" y="1033"/>
                    </a:cubicBezTo>
                    <a:cubicBezTo>
                      <a:pt x="1747" y="980"/>
                      <a:pt x="1747" y="927"/>
                      <a:pt x="1747" y="900"/>
                    </a:cubicBezTo>
                    <a:cubicBezTo>
                      <a:pt x="1747" y="291"/>
                      <a:pt x="1469" y="0"/>
                      <a:pt x="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>
                <a:off x="1787352" y="2713970"/>
                <a:ext cx="141215" cy="212955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3853" extrusionOk="0">
                    <a:moveTo>
                      <a:pt x="1655" y="1959"/>
                    </a:moveTo>
                    <a:cubicBezTo>
                      <a:pt x="1708" y="1959"/>
                      <a:pt x="1761" y="1973"/>
                      <a:pt x="1827" y="1999"/>
                    </a:cubicBezTo>
                    <a:cubicBezTo>
                      <a:pt x="1893" y="2026"/>
                      <a:pt x="1946" y="2065"/>
                      <a:pt x="2012" y="2132"/>
                    </a:cubicBezTo>
                    <a:cubicBezTo>
                      <a:pt x="2065" y="2184"/>
                      <a:pt x="2118" y="2277"/>
                      <a:pt x="2158" y="2370"/>
                    </a:cubicBezTo>
                    <a:cubicBezTo>
                      <a:pt x="2198" y="2476"/>
                      <a:pt x="2211" y="2595"/>
                      <a:pt x="2211" y="2754"/>
                    </a:cubicBezTo>
                    <a:cubicBezTo>
                      <a:pt x="2211" y="2912"/>
                      <a:pt x="2184" y="3045"/>
                      <a:pt x="2131" y="3151"/>
                    </a:cubicBezTo>
                    <a:cubicBezTo>
                      <a:pt x="2092" y="3256"/>
                      <a:pt x="2039" y="3336"/>
                      <a:pt x="1959" y="3402"/>
                    </a:cubicBezTo>
                    <a:cubicBezTo>
                      <a:pt x="1893" y="3455"/>
                      <a:pt x="1814" y="3495"/>
                      <a:pt x="1734" y="3521"/>
                    </a:cubicBezTo>
                    <a:cubicBezTo>
                      <a:pt x="1655" y="3548"/>
                      <a:pt x="1576" y="3548"/>
                      <a:pt x="1523" y="3548"/>
                    </a:cubicBezTo>
                    <a:cubicBezTo>
                      <a:pt x="1324" y="3548"/>
                      <a:pt x="1178" y="3495"/>
                      <a:pt x="1086" y="3376"/>
                    </a:cubicBezTo>
                    <a:cubicBezTo>
                      <a:pt x="993" y="3256"/>
                      <a:pt x="940" y="3071"/>
                      <a:pt x="940" y="2846"/>
                    </a:cubicBezTo>
                    <a:cubicBezTo>
                      <a:pt x="940" y="2793"/>
                      <a:pt x="953" y="2714"/>
                      <a:pt x="980" y="2608"/>
                    </a:cubicBezTo>
                    <a:cubicBezTo>
                      <a:pt x="1006" y="2515"/>
                      <a:pt x="1059" y="2423"/>
                      <a:pt x="1112" y="2317"/>
                    </a:cubicBezTo>
                    <a:cubicBezTo>
                      <a:pt x="1165" y="2224"/>
                      <a:pt x="1245" y="2132"/>
                      <a:pt x="1337" y="2065"/>
                    </a:cubicBezTo>
                    <a:cubicBezTo>
                      <a:pt x="1430" y="1999"/>
                      <a:pt x="1536" y="1959"/>
                      <a:pt x="1655" y="1959"/>
                    </a:cubicBezTo>
                    <a:close/>
                    <a:moveTo>
                      <a:pt x="398" y="1"/>
                    </a:moveTo>
                    <a:cubicBezTo>
                      <a:pt x="265" y="1"/>
                      <a:pt x="173" y="14"/>
                      <a:pt x="106" y="40"/>
                    </a:cubicBezTo>
                    <a:cubicBezTo>
                      <a:pt x="40" y="67"/>
                      <a:pt x="1" y="93"/>
                      <a:pt x="1" y="146"/>
                    </a:cubicBezTo>
                    <a:cubicBezTo>
                      <a:pt x="1" y="173"/>
                      <a:pt x="27" y="199"/>
                      <a:pt x="67" y="212"/>
                    </a:cubicBezTo>
                    <a:cubicBezTo>
                      <a:pt x="120" y="239"/>
                      <a:pt x="159" y="239"/>
                      <a:pt x="212" y="239"/>
                    </a:cubicBezTo>
                    <a:lnTo>
                      <a:pt x="398" y="239"/>
                    </a:lnTo>
                    <a:cubicBezTo>
                      <a:pt x="530" y="239"/>
                      <a:pt x="596" y="279"/>
                      <a:pt x="596" y="371"/>
                    </a:cubicBezTo>
                    <a:lnTo>
                      <a:pt x="596" y="557"/>
                    </a:lnTo>
                    <a:lnTo>
                      <a:pt x="596" y="821"/>
                    </a:lnTo>
                    <a:cubicBezTo>
                      <a:pt x="596" y="927"/>
                      <a:pt x="609" y="1033"/>
                      <a:pt x="609" y="1139"/>
                    </a:cubicBezTo>
                    <a:lnTo>
                      <a:pt x="609" y="1483"/>
                    </a:lnTo>
                    <a:cubicBezTo>
                      <a:pt x="609" y="1721"/>
                      <a:pt x="596" y="1920"/>
                      <a:pt x="596" y="2092"/>
                    </a:cubicBezTo>
                    <a:cubicBezTo>
                      <a:pt x="596" y="2264"/>
                      <a:pt x="596" y="2409"/>
                      <a:pt x="596" y="2542"/>
                    </a:cubicBezTo>
                    <a:cubicBezTo>
                      <a:pt x="596" y="2674"/>
                      <a:pt x="583" y="2780"/>
                      <a:pt x="583" y="2886"/>
                    </a:cubicBezTo>
                    <a:cubicBezTo>
                      <a:pt x="583" y="2979"/>
                      <a:pt x="583" y="3071"/>
                      <a:pt x="583" y="3151"/>
                    </a:cubicBezTo>
                    <a:lnTo>
                      <a:pt x="570" y="3402"/>
                    </a:lnTo>
                    <a:cubicBezTo>
                      <a:pt x="570" y="3495"/>
                      <a:pt x="556" y="3587"/>
                      <a:pt x="556" y="3680"/>
                    </a:cubicBezTo>
                    <a:cubicBezTo>
                      <a:pt x="556" y="3733"/>
                      <a:pt x="583" y="3786"/>
                      <a:pt x="609" y="3812"/>
                    </a:cubicBezTo>
                    <a:cubicBezTo>
                      <a:pt x="636" y="3839"/>
                      <a:pt x="676" y="3852"/>
                      <a:pt x="715" y="3852"/>
                    </a:cubicBezTo>
                    <a:cubicBezTo>
                      <a:pt x="755" y="3852"/>
                      <a:pt x="781" y="3839"/>
                      <a:pt x="808" y="3826"/>
                    </a:cubicBezTo>
                    <a:cubicBezTo>
                      <a:pt x="821" y="3826"/>
                      <a:pt x="848" y="3799"/>
                      <a:pt x="861" y="3773"/>
                    </a:cubicBezTo>
                    <a:cubicBezTo>
                      <a:pt x="861" y="3746"/>
                      <a:pt x="874" y="3706"/>
                      <a:pt x="874" y="3667"/>
                    </a:cubicBezTo>
                    <a:cubicBezTo>
                      <a:pt x="874" y="3614"/>
                      <a:pt x="887" y="3548"/>
                      <a:pt x="887" y="3481"/>
                    </a:cubicBezTo>
                    <a:cubicBezTo>
                      <a:pt x="914" y="3521"/>
                      <a:pt x="940" y="3561"/>
                      <a:pt x="980" y="3614"/>
                    </a:cubicBezTo>
                    <a:cubicBezTo>
                      <a:pt x="1020" y="3654"/>
                      <a:pt x="1059" y="3680"/>
                      <a:pt x="1112" y="3720"/>
                    </a:cubicBezTo>
                    <a:cubicBezTo>
                      <a:pt x="1152" y="3759"/>
                      <a:pt x="1218" y="3786"/>
                      <a:pt x="1284" y="3799"/>
                    </a:cubicBezTo>
                    <a:cubicBezTo>
                      <a:pt x="1351" y="3826"/>
                      <a:pt x="1430" y="3839"/>
                      <a:pt x="1523" y="3839"/>
                    </a:cubicBezTo>
                    <a:cubicBezTo>
                      <a:pt x="1628" y="3839"/>
                      <a:pt x="1748" y="3826"/>
                      <a:pt x="1867" y="3786"/>
                    </a:cubicBezTo>
                    <a:cubicBezTo>
                      <a:pt x="1986" y="3746"/>
                      <a:pt x="2105" y="3693"/>
                      <a:pt x="2198" y="3614"/>
                    </a:cubicBezTo>
                    <a:cubicBezTo>
                      <a:pt x="2303" y="3521"/>
                      <a:pt x="2383" y="3415"/>
                      <a:pt x="2449" y="3283"/>
                    </a:cubicBezTo>
                    <a:cubicBezTo>
                      <a:pt x="2515" y="3151"/>
                      <a:pt x="2555" y="2979"/>
                      <a:pt x="2555" y="2780"/>
                    </a:cubicBezTo>
                    <a:cubicBezTo>
                      <a:pt x="2555" y="2661"/>
                      <a:pt x="2542" y="2529"/>
                      <a:pt x="2502" y="2409"/>
                    </a:cubicBezTo>
                    <a:cubicBezTo>
                      <a:pt x="2476" y="2277"/>
                      <a:pt x="2436" y="2158"/>
                      <a:pt x="2370" y="2052"/>
                    </a:cubicBezTo>
                    <a:cubicBezTo>
                      <a:pt x="2317" y="1946"/>
                      <a:pt x="2224" y="1854"/>
                      <a:pt x="2118" y="1774"/>
                    </a:cubicBezTo>
                    <a:cubicBezTo>
                      <a:pt x="2012" y="1708"/>
                      <a:pt x="1893" y="1668"/>
                      <a:pt x="1734" y="1668"/>
                    </a:cubicBezTo>
                    <a:cubicBezTo>
                      <a:pt x="1562" y="1668"/>
                      <a:pt x="1403" y="1721"/>
                      <a:pt x="1271" y="1827"/>
                    </a:cubicBezTo>
                    <a:cubicBezTo>
                      <a:pt x="1126" y="1920"/>
                      <a:pt x="1020" y="2065"/>
                      <a:pt x="927" y="2251"/>
                    </a:cubicBezTo>
                    <a:lnTo>
                      <a:pt x="927" y="173"/>
                    </a:lnTo>
                    <a:cubicBezTo>
                      <a:pt x="927" y="93"/>
                      <a:pt x="914" y="40"/>
                      <a:pt x="887" y="27"/>
                    </a:cubicBezTo>
                    <a:cubicBezTo>
                      <a:pt x="861" y="14"/>
                      <a:pt x="834" y="1"/>
                      <a:pt x="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2506415" y="3201175"/>
                <a:ext cx="111977" cy="132427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396" extrusionOk="0">
                    <a:moveTo>
                      <a:pt x="1761" y="0"/>
                    </a:moveTo>
                    <a:cubicBezTo>
                      <a:pt x="1708" y="0"/>
                      <a:pt x="1682" y="14"/>
                      <a:pt x="1655" y="40"/>
                    </a:cubicBezTo>
                    <a:cubicBezTo>
                      <a:pt x="1629" y="66"/>
                      <a:pt x="1629" y="93"/>
                      <a:pt x="1629" y="133"/>
                    </a:cubicBezTo>
                    <a:lnTo>
                      <a:pt x="1629" y="265"/>
                    </a:lnTo>
                    <a:cubicBezTo>
                      <a:pt x="1629" y="318"/>
                      <a:pt x="1629" y="358"/>
                      <a:pt x="1629" y="384"/>
                    </a:cubicBezTo>
                    <a:cubicBezTo>
                      <a:pt x="1563" y="291"/>
                      <a:pt x="1483" y="212"/>
                      <a:pt x="1391" y="186"/>
                    </a:cubicBezTo>
                    <a:cubicBezTo>
                      <a:pt x="1298" y="159"/>
                      <a:pt x="1192" y="133"/>
                      <a:pt x="1073" y="133"/>
                    </a:cubicBezTo>
                    <a:cubicBezTo>
                      <a:pt x="927" y="133"/>
                      <a:pt x="782" y="172"/>
                      <a:pt x="649" y="225"/>
                    </a:cubicBezTo>
                    <a:cubicBezTo>
                      <a:pt x="517" y="291"/>
                      <a:pt x="398" y="371"/>
                      <a:pt x="305" y="490"/>
                    </a:cubicBezTo>
                    <a:cubicBezTo>
                      <a:pt x="213" y="583"/>
                      <a:pt x="133" y="715"/>
                      <a:pt x="80" y="861"/>
                    </a:cubicBezTo>
                    <a:cubicBezTo>
                      <a:pt x="27" y="1006"/>
                      <a:pt x="1" y="1165"/>
                      <a:pt x="1" y="1324"/>
                    </a:cubicBezTo>
                    <a:cubicBezTo>
                      <a:pt x="1" y="1469"/>
                      <a:pt x="14" y="1615"/>
                      <a:pt x="67" y="1747"/>
                    </a:cubicBezTo>
                    <a:cubicBezTo>
                      <a:pt x="120" y="1880"/>
                      <a:pt x="186" y="1986"/>
                      <a:pt x="266" y="2091"/>
                    </a:cubicBezTo>
                    <a:cubicBezTo>
                      <a:pt x="358" y="2184"/>
                      <a:pt x="464" y="2264"/>
                      <a:pt x="596" y="2316"/>
                    </a:cubicBezTo>
                    <a:cubicBezTo>
                      <a:pt x="729" y="2369"/>
                      <a:pt x="874" y="2396"/>
                      <a:pt x="1033" y="2396"/>
                    </a:cubicBezTo>
                    <a:cubicBezTo>
                      <a:pt x="1443" y="2396"/>
                      <a:pt x="1761" y="2237"/>
                      <a:pt x="1973" y="1906"/>
                    </a:cubicBezTo>
                    <a:cubicBezTo>
                      <a:pt x="1999" y="1880"/>
                      <a:pt x="1999" y="1853"/>
                      <a:pt x="2013" y="1840"/>
                    </a:cubicBezTo>
                    <a:cubicBezTo>
                      <a:pt x="2026" y="1827"/>
                      <a:pt x="2026" y="1800"/>
                      <a:pt x="2026" y="1774"/>
                    </a:cubicBezTo>
                    <a:cubicBezTo>
                      <a:pt x="2026" y="1734"/>
                      <a:pt x="2013" y="1708"/>
                      <a:pt x="1973" y="1681"/>
                    </a:cubicBezTo>
                    <a:cubicBezTo>
                      <a:pt x="1946" y="1668"/>
                      <a:pt x="1920" y="1655"/>
                      <a:pt x="1880" y="1655"/>
                    </a:cubicBezTo>
                    <a:cubicBezTo>
                      <a:pt x="1867" y="1655"/>
                      <a:pt x="1841" y="1668"/>
                      <a:pt x="1814" y="1681"/>
                    </a:cubicBezTo>
                    <a:cubicBezTo>
                      <a:pt x="1788" y="1694"/>
                      <a:pt x="1761" y="1721"/>
                      <a:pt x="1735" y="1774"/>
                    </a:cubicBezTo>
                    <a:cubicBezTo>
                      <a:pt x="1668" y="1866"/>
                      <a:pt x="1589" y="1946"/>
                      <a:pt x="1470" y="2012"/>
                    </a:cubicBezTo>
                    <a:cubicBezTo>
                      <a:pt x="1351" y="2078"/>
                      <a:pt x="1192" y="2105"/>
                      <a:pt x="1020" y="2105"/>
                    </a:cubicBezTo>
                    <a:cubicBezTo>
                      <a:pt x="808" y="2105"/>
                      <a:pt x="636" y="2039"/>
                      <a:pt x="530" y="1893"/>
                    </a:cubicBezTo>
                    <a:cubicBezTo>
                      <a:pt x="411" y="1761"/>
                      <a:pt x="358" y="1562"/>
                      <a:pt x="358" y="1324"/>
                    </a:cubicBezTo>
                    <a:cubicBezTo>
                      <a:pt x="358" y="1191"/>
                      <a:pt x="371" y="1059"/>
                      <a:pt x="398" y="953"/>
                    </a:cubicBezTo>
                    <a:cubicBezTo>
                      <a:pt x="438" y="847"/>
                      <a:pt x="491" y="755"/>
                      <a:pt x="557" y="675"/>
                    </a:cubicBezTo>
                    <a:cubicBezTo>
                      <a:pt x="610" y="583"/>
                      <a:pt x="689" y="530"/>
                      <a:pt x="768" y="490"/>
                    </a:cubicBezTo>
                    <a:cubicBezTo>
                      <a:pt x="861" y="437"/>
                      <a:pt x="954" y="411"/>
                      <a:pt x="1060" y="411"/>
                    </a:cubicBezTo>
                    <a:cubicBezTo>
                      <a:pt x="1271" y="411"/>
                      <a:pt x="1417" y="464"/>
                      <a:pt x="1496" y="556"/>
                    </a:cubicBezTo>
                    <a:cubicBezTo>
                      <a:pt x="1576" y="649"/>
                      <a:pt x="1629" y="781"/>
                      <a:pt x="1629" y="940"/>
                    </a:cubicBezTo>
                    <a:cubicBezTo>
                      <a:pt x="1629" y="966"/>
                      <a:pt x="1642" y="993"/>
                      <a:pt x="1668" y="1006"/>
                    </a:cubicBezTo>
                    <a:cubicBezTo>
                      <a:pt x="1695" y="1033"/>
                      <a:pt x="1721" y="1033"/>
                      <a:pt x="1748" y="1033"/>
                    </a:cubicBezTo>
                    <a:cubicBezTo>
                      <a:pt x="1788" y="1033"/>
                      <a:pt x="1827" y="1019"/>
                      <a:pt x="1867" y="1006"/>
                    </a:cubicBezTo>
                    <a:cubicBezTo>
                      <a:pt x="1893" y="980"/>
                      <a:pt x="1920" y="953"/>
                      <a:pt x="1920" y="940"/>
                    </a:cubicBezTo>
                    <a:lnTo>
                      <a:pt x="1920" y="768"/>
                    </a:lnTo>
                    <a:lnTo>
                      <a:pt x="1920" y="543"/>
                    </a:lnTo>
                    <a:cubicBezTo>
                      <a:pt x="1920" y="477"/>
                      <a:pt x="1920" y="397"/>
                      <a:pt x="1920" y="331"/>
                    </a:cubicBezTo>
                    <a:lnTo>
                      <a:pt x="1920" y="159"/>
                    </a:lnTo>
                    <a:cubicBezTo>
                      <a:pt x="1920" y="106"/>
                      <a:pt x="1907" y="66"/>
                      <a:pt x="1880" y="40"/>
                    </a:cubicBezTo>
                    <a:cubicBezTo>
                      <a:pt x="1854" y="14"/>
                      <a:pt x="1814" y="0"/>
                      <a:pt x="1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184;p11"/>
            <p:cNvSpPr/>
            <p:nvPr/>
          </p:nvSpPr>
          <p:spPr>
            <a:xfrm>
              <a:off x="6832818" y="329108"/>
              <a:ext cx="162405" cy="141179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1"/>
            <p:cNvGrpSpPr/>
            <p:nvPr/>
          </p:nvGrpSpPr>
          <p:grpSpPr>
            <a:xfrm>
              <a:off x="8031856" y="2129313"/>
              <a:ext cx="563833" cy="258403"/>
              <a:chOff x="6301529" y="2700815"/>
              <a:chExt cx="640137" cy="293373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6301529" y="2703026"/>
                <a:ext cx="188802" cy="281656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5096" extrusionOk="0">
                    <a:moveTo>
                      <a:pt x="2528" y="609"/>
                    </a:moveTo>
                    <a:lnTo>
                      <a:pt x="2356" y="3177"/>
                    </a:lnTo>
                    <a:cubicBezTo>
                      <a:pt x="2211" y="3190"/>
                      <a:pt x="2039" y="3203"/>
                      <a:pt x="1853" y="3216"/>
                    </a:cubicBezTo>
                    <a:cubicBezTo>
                      <a:pt x="1668" y="3216"/>
                      <a:pt x="1496" y="3229"/>
                      <a:pt x="1324" y="3243"/>
                    </a:cubicBezTo>
                    <a:cubicBezTo>
                      <a:pt x="1165" y="3243"/>
                      <a:pt x="1020" y="3243"/>
                      <a:pt x="901" y="3256"/>
                    </a:cubicBezTo>
                    <a:lnTo>
                      <a:pt x="702" y="3256"/>
                    </a:lnTo>
                    <a:cubicBezTo>
                      <a:pt x="662" y="3256"/>
                      <a:pt x="636" y="3256"/>
                      <a:pt x="623" y="3243"/>
                    </a:cubicBezTo>
                    <a:cubicBezTo>
                      <a:pt x="623" y="3229"/>
                      <a:pt x="623" y="3216"/>
                      <a:pt x="623" y="3203"/>
                    </a:cubicBezTo>
                    <a:cubicBezTo>
                      <a:pt x="623" y="3177"/>
                      <a:pt x="623" y="3163"/>
                      <a:pt x="649" y="3137"/>
                    </a:cubicBezTo>
                    <a:cubicBezTo>
                      <a:pt x="676" y="3110"/>
                      <a:pt x="689" y="3097"/>
                      <a:pt x="689" y="3084"/>
                    </a:cubicBezTo>
                    <a:lnTo>
                      <a:pt x="2528" y="609"/>
                    </a:lnTo>
                    <a:close/>
                    <a:moveTo>
                      <a:pt x="2714" y="0"/>
                    </a:moveTo>
                    <a:cubicBezTo>
                      <a:pt x="2648" y="0"/>
                      <a:pt x="2581" y="27"/>
                      <a:pt x="2515" y="66"/>
                    </a:cubicBezTo>
                    <a:cubicBezTo>
                      <a:pt x="2462" y="119"/>
                      <a:pt x="2423" y="146"/>
                      <a:pt x="2409" y="172"/>
                    </a:cubicBezTo>
                    <a:cubicBezTo>
                      <a:pt x="2264" y="357"/>
                      <a:pt x="2131" y="530"/>
                      <a:pt x="2012" y="688"/>
                    </a:cubicBezTo>
                    <a:cubicBezTo>
                      <a:pt x="1893" y="834"/>
                      <a:pt x="1774" y="980"/>
                      <a:pt x="1668" y="1125"/>
                    </a:cubicBezTo>
                    <a:lnTo>
                      <a:pt x="1351" y="1562"/>
                    </a:lnTo>
                    <a:cubicBezTo>
                      <a:pt x="1245" y="1707"/>
                      <a:pt x="1126" y="1866"/>
                      <a:pt x="993" y="2038"/>
                    </a:cubicBezTo>
                    <a:cubicBezTo>
                      <a:pt x="874" y="2197"/>
                      <a:pt x="728" y="2396"/>
                      <a:pt x="583" y="2594"/>
                    </a:cubicBezTo>
                    <a:cubicBezTo>
                      <a:pt x="437" y="2806"/>
                      <a:pt x="265" y="3031"/>
                      <a:pt x="67" y="3296"/>
                    </a:cubicBezTo>
                    <a:cubicBezTo>
                      <a:pt x="40" y="3335"/>
                      <a:pt x="27" y="3362"/>
                      <a:pt x="14" y="3388"/>
                    </a:cubicBezTo>
                    <a:cubicBezTo>
                      <a:pt x="1" y="3415"/>
                      <a:pt x="1" y="3441"/>
                      <a:pt x="1" y="3468"/>
                    </a:cubicBezTo>
                    <a:cubicBezTo>
                      <a:pt x="1" y="3521"/>
                      <a:pt x="27" y="3574"/>
                      <a:pt x="80" y="3600"/>
                    </a:cubicBezTo>
                    <a:cubicBezTo>
                      <a:pt x="133" y="3640"/>
                      <a:pt x="186" y="3653"/>
                      <a:pt x="265" y="3653"/>
                    </a:cubicBezTo>
                    <a:cubicBezTo>
                      <a:pt x="345" y="3653"/>
                      <a:pt x="570" y="3640"/>
                      <a:pt x="901" y="3627"/>
                    </a:cubicBezTo>
                    <a:cubicBezTo>
                      <a:pt x="1231" y="3613"/>
                      <a:pt x="1721" y="3600"/>
                      <a:pt x="2343" y="3587"/>
                    </a:cubicBezTo>
                    <a:lnTo>
                      <a:pt x="2343" y="3587"/>
                    </a:lnTo>
                    <a:lnTo>
                      <a:pt x="2290" y="4540"/>
                    </a:lnTo>
                    <a:cubicBezTo>
                      <a:pt x="2290" y="4632"/>
                      <a:pt x="2264" y="4685"/>
                      <a:pt x="2211" y="4725"/>
                    </a:cubicBezTo>
                    <a:cubicBezTo>
                      <a:pt x="2158" y="4752"/>
                      <a:pt x="2078" y="4778"/>
                      <a:pt x="1986" y="4778"/>
                    </a:cubicBezTo>
                    <a:cubicBezTo>
                      <a:pt x="1973" y="4778"/>
                      <a:pt x="1946" y="4778"/>
                      <a:pt x="1893" y="4791"/>
                    </a:cubicBezTo>
                    <a:cubicBezTo>
                      <a:pt x="1853" y="4791"/>
                      <a:pt x="1801" y="4791"/>
                      <a:pt x="1748" y="4804"/>
                    </a:cubicBezTo>
                    <a:cubicBezTo>
                      <a:pt x="1695" y="4804"/>
                      <a:pt x="1642" y="4804"/>
                      <a:pt x="1576" y="4818"/>
                    </a:cubicBezTo>
                    <a:lnTo>
                      <a:pt x="1430" y="4818"/>
                    </a:lnTo>
                    <a:cubicBezTo>
                      <a:pt x="1390" y="4818"/>
                      <a:pt x="1351" y="4831"/>
                      <a:pt x="1311" y="4844"/>
                    </a:cubicBezTo>
                    <a:cubicBezTo>
                      <a:pt x="1271" y="4857"/>
                      <a:pt x="1245" y="4897"/>
                      <a:pt x="1245" y="4950"/>
                    </a:cubicBezTo>
                    <a:cubicBezTo>
                      <a:pt x="1245" y="5003"/>
                      <a:pt x="1271" y="5056"/>
                      <a:pt x="1324" y="5069"/>
                    </a:cubicBezTo>
                    <a:cubicBezTo>
                      <a:pt x="1377" y="5082"/>
                      <a:pt x="1417" y="5096"/>
                      <a:pt x="1456" y="5096"/>
                    </a:cubicBezTo>
                    <a:lnTo>
                      <a:pt x="2965" y="5096"/>
                    </a:lnTo>
                    <a:cubicBezTo>
                      <a:pt x="3045" y="5096"/>
                      <a:pt x="3111" y="5082"/>
                      <a:pt x="3164" y="5069"/>
                    </a:cubicBezTo>
                    <a:cubicBezTo>
                      <a:pt x="3217" y="5043"/>
                      <a:pt x="3230" y="5003"/>
                      <a:pt x="3230" y="4937"/>
                    </a:cubicBezTo>
                    <a:cubicBezTo>
                      <a:pt x="3230" y="4884"/>
                      <a:pt x="3217" y="4844"/>
                      <a:pt x="3164" y="4818"/>
                    </a:cubicBezTo>
                    <a:cubicBezTo>
                      <a:pt x="3124" y="4804"/>
                      <a:pt x="3058" y="4791"/>
                      <a:pt x="2965" y="4791"/>
                    </a:cubicBezTo>
                    <a:cubicBezTo>
                      <a:pt x="2912" y="4791"/>
                      <a:pt x="2859" y="4791"/>
                      <a:pt x="2793" y="4778"/>
                    </a:cubicBezTo>
                    <a:cubicBezTo>
                      <a:pt x="2740" y="4778"/>
                      <a:pt x="2714" y="4738"/>
                      <a:pt x="2714" y="4699"/>
                    </a:cubicBezTo>
                    <a:cubicBezTo>
                      <a:pt x="2714" y="4672"/>
                      <a:pt x="2714" y="4619"/>
                      <a:pt x="2714" y="4527"/>
                    </a:cubicBezTo>
                    <a:cubicBezTo>
                      <a:pt x="2727" y="4447"/>
                      <a:pt x="2727" y="4341"/>
                      <a:pt x="2727" y="4235"/>
                    </a:cubicBezTo>
                    <a:cubicBezTo>
                      <a:pt x="2740" y="4129"/>
                      <a:pt x="2740" y="4010"/>
                      <a:pt x="2753" y="3904"/>
                    </a:cubicBezTo>
                    <a:cubicBezTo>
                      <a:pt x="2753" y="3785"/>
                      <a:pt x="2767" y="3679"/>
                      <a:pt x="2767" y="3587"/>
                    </a:cubicBezTo>
                    <a:lnTo>
                      <a:pt x="3230" y="3587"/>
                    </a:lnTo>
                    <a:cubicBezTo>
                      <a:pt x="3256" y="3587"/>
                      <a:pt x="3296" y="3574"/>
                      <a:pt x="3336" y="3547"/>
                    </a:cubicBezTo>
                    <a:cubicBezTo>
                      <a:pt x="3389" y="3534"/>
                      <a:pt x="3415" y="3481"/>
                      <a:pt x="3415" y="3415"/>
                    </a:cubicBezTo>
                    <a:cubicBezTo>
                      <a:pt x="3415" y="3349"/>
                      <a:pt x="3389" y="3296"/>
                      <a:pt x="3349" y="3269"/>
                    </a:cubicBezTo>
                    <a:cubicBezTo>
                      <a:pt x="3309" y="3229"/>
                      <a:pt x="3256" y="3216"/>
                      <a:pt x="3190" y="3203"/>
                    </a:cubicBezTo>
                    <a:lnTo>
                      <a:pt x="2793" y="3177"/>
                    </a:lnTo>
                    <a:cubicBezTo>
                      <a:pt x="2793" y="3031"/>
                      <a:pt x="2793" y="2846"/>
                      <a:pt x="2806" y="2647"/>
                    </a:cubicBezTo>
                    <a:cubicBezTo>
                      <a:pt x="2806" y="2435"/>
                      <a:pt x="2820" y="2224"/>
                      <a:pt x="2833" y="1999"/>
                    </a:cubicBezTo>
                    <a:cubicBezTo>
                      <a:pt x="2846" y="1774"/>
                      <a:pt x="2859" y="1549"/>
                      <a:pt x="2873" y="1337"/>
                    </a:cubicBezTo>
                    <a:cubicBezTo>
                      <a:pt x="2899" y="1112"/>
                      <a:pt x="2912" y="927"/>
                      <a:pt x="2926" y="755"/>
                    </a:cubicBezTo>
                    <a:cubicBezTo>
                      <a:pt x="2939" y="569"/>
                      <a:pt x="2952" y="424"/>
                      <a:pt x="2952" y="318"/>
                    </a:cubicBezTo>
                    <a:cubicBezTo>
                      <a:pt x="2965" y="199"/>
                      <a:pt x="2965" y="146"/>
                      <a:pt x="2965" y="132"/>
                    </a:cubicBezTo>
                    <a:cubicBezTo>
                      <a:pt x="2965" y="93"/>
                      <a:pt x="2952" y="53"/>
                      <a:pt x="2899" y="40"/>
                    </a:cubicBezTo>
                    <a:cubicBezTo>
                      <a:pt x="2846" y="13"/>
                      <a:pt x="2780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6504149" y="2700815"/>
                <a:ext cx="177804" cy="28751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5202" extrusionOk="0">
                    <a:moveTo>
                      <a:pt x="1668" y="0"/>
                    </a:moveTo>
                    <a:cubicBezTo>
                      <a:pt x="1417" y="0"/>
                      <a:pt x="1192" y="53"/>
                      <a:pt x="1007" y="159"/>
                    </a:cubicBezTo>
                    <a:cubicBezTo>
                      <a:pt x="808" y="265"/>
                      <a:pt x="649" y="384"/>
                      <a:pt x="517" y="530"/>
                    </a:cubicBezTo>
                    <a:cubicBezTo>
                      <a:pt x="385" y="662"/>
                      <a:pt x="279" y="808"/>
                      <a:pt x="212" y="967"/>
                    </a:cubicBezTo>
                    <a:cubicBezTo>
                      <a:pt x="146" y="1112"/>
                      <a:pt x="120" y="1231"/>
                      <a:pt x="120" y="1337"/>
                    </a:cubicBezTo>
                    <a:cubicBezTo>
                      <a:pt x="120" y="1350"/>
                      <a:pt x="120" y="1377"/>
                      <a:pt x="120" y="1417"/>
                    </a:cubicBezTo>
                    <a:cubicBezTo>
                      <a:pt x="120" y="1456"/>
                      <a:pt x="133" y="1509"/>
                      <a:pt x="146" y="1549"/>
                    </a:cubicBezTo>
                    <a:cubicBezTo>
                      <a:pt x="173" y="1589"/>
                      <a:pt x="199" y="1628"/>
                      <a:pt x="239" y="1655"/>
                    </a:cubicBezTo>
                    <a:cubicBezTo>
                      <a:pt x="279" y="1695"/>
                      <a:pt x="332" y="1708"/>
                      <a:pt x="398" y="1708"/>
                    </a:cubicBezTo>
                    <a:cubicBezTo>
                      <a:pt x="504" y="1708"/>
                      <a:pt x="583" y="1681"/>
                      <a:pt x="649" y="1628"/>
                    </a:cubicBezTo>
                    <a:cubicBezTo>
                      <a:pt x="715" y="1575"/>
                      <a:pt x="742" y="1509"/>
                      <a:pt x="742" y="1417"/>
                    </a:cubicBezTo>
                    <a:cubicBezTo>
                      <a:pt x="742" y="1377"/>
                      <a:pt x="729" y="1350"/>
                      <a:pt x="715" y="1324"/>
                    </a:cubicBezTo>
                    <a:cubicBezTo>
                      <a:pt x="702" y="1297"/>
                      <a:pt x="689" y="1271"/>
                      <a:pt x="662" y="1258"/>
                    </a:cubicBezTo>
                    <a:lnTo>
                      <a:pt x="623" y="1192"/>
                    </a:lnTo>
                    <a:cubicBezTo>
                      <a:pt x="610" y="1165"/>
                      <a:pt x="596" y="1139"/>
                      <a:pt x="596" y="1112"/>
                    </a:cubicBezTo>
                    <a:cubicBezTo>
                      <a:pt x="596" y="1072"/>
                      <a:pt x="623" y="1020"/>
                      <a:pt x="662" y="940"/>
                    </a:cubicBezTo>
                    <a:cubicBezTo>
                      <a:pt x="715" y="861"/>
                      <a:pt x="782" y="781"/>
                      <a:pt x="874" y="702"/>
                    </a:cubicBezTo>
                    <a:cubicBezTo>
                      <a:pt x="954" y="609"/>
                      <a:pt x="1060" y="543"/>
                      <a:pt x="1192" y="477"/>
                    </a:cubicBezTo>
                    <a:cubicBezTo>
                      <a:pt x="1311" y="411"/>
                      <a:pt x="1457" y="384"/>
                      <a:pt x="1602" y="384"/>
                    </a:cubicBezTo>
                    <a:cubicBezTo>
                      <a:pt x="1774" y="384"/>
                      <a:pt x="1907" y="411"/>
                      <a:pt x="2012" y="464"/>
                    </a:cubicBezTo>
                    <a:cubicBezTo>
                      <a:pt x="2132" y="517"/>
                      <a:pt x="2224" y="596"/>
                      <a:pt x="2290" y="675"/>
                    </a:cubicBezTo>
                    <a:cubicBezTo>
                      <a:pt x="2357" y="768"/>
                      <a:pt x="2410" y="861"/>
                      <a:pt x="2436" y="967"/>
                    </a:cubicBezTo>
                    <a:cubicBezTo>
                      <a:pt x="2462" y="1059"/>
                      <a:pt x="2489" y="1165"/>
                      <a:pt x="2489" y="1258"/>
                    </a:cubicBezTo>
                    <a:cubicBezTo>
                      <a:pt x="2489" y="1470"/>
                      <a:pt x="2449" y="1681"/>
                      <a:pt x="2370" y="1906"/>
                    </a:cubicBezTo>
                    <a:cubicBezTo>
                      <a:pt x="2290" y="2131"/>
                      <a:pt x="2198" y="2370"/>
                      <a:pt x="2065" y="2595"/>
                    </a:cubicBezTo>
                    <a:cubicBezTo>
                      <a:pt x="1946" y="2833"/>
                      <a:pt x="1801" y="3058"/>
                      <a:pt x="1629" y="3296"/>
                    </a:cubicBezTo>
                    <a:cubicBezTo>
                      <a:pt x="1470" y="3521"/>
                      <a:pt x="1298" y="3733"/>
                      <a:pt x="1126" y="3931"/>
                    </a:cubicBezTo>
                    <a:cubicBezTo>
                      <a:pt x="954" y="4130"/>
                      <a:pt x="782" y="4315"/>
                      <a:pt x="610" y="4487"/>
                    </a:cubicBezTo>
                    <a:cubicBezTo>
                      <a:pt x="437" y="4646"/>
                      <a:pt x="279" y="4778"/>
                      <a:pt x="133" y="4884"/>
                    </a:cubicBezTo>
                    <a:cubicBezTo>
                      <a:pt x="93" y="4924"/>
                      <a:pt x="67" y="4950"/>
                      <a:pt x="40" y="4964"/>
                    </a:cubicBezTo>
                    <a:cubicBezTo>
                      <a:pt x="14" y="4990"/>
                      <a:pt x="1" y="5017"/>
                      <a:pt x="1" y="5043"/>
                    </a:cubicBezTo>
                    <a:cubicBezTo>
                      <a:pt x="1" y="5083"/>
                      <a:pt x="14" y="5109"/>
                      <a:pt x="40" y="5149"/>
                    </a:cubicBezTo>
                    <a:cubicBezTo>
                      <a:pt x="67" y="5189"/>
                      <a:pt x="120" y="5202"/>
                      <a:pt x="186" y="5202"/>
                    </a:cubicBezTo>
                    <a:cubicBezTo>
                      <a:pt x="239" y="5202"/>
                      <a:pt x="292" y="5189"/>
                      <a:pt x="345" y="5175"/>
                    </a:cubicBezTo>
                    <a:cubicBezTo>
                      <a:pt x="385" y="5162"/>
                      <a:pt x="424" y="5136"/>
                      <a:pt x="437" y="5122"/>
                    </a:cubicBezTo>
                    <a:lnTo>
                      <a:pt x="1510" y="5122"/>
                    </a:lnTo>
                    <a:cubicBezTo>
                      <a:pt x="1642" y="5122"/>
                      <a:pt x="1774" y="5122"/>
                      <a:pt x="1893" y="5136"/>
                    </a:cubicBezTo>
                    <a:lnTo>
                      <a:pt x="2674" y="5136"/>
                    </a:lnTo>
                    <a:cubicBezTo>
                      <a:pt x="2701" y="5136"/>
                      <a:pt x="2727" y="5122"/>
                      <a:pt x="2767" y="5109"/>
                    </a:cubicBezTo>
                    <a:cubicBezTo>
                      <a:pt x="2807" y="5083"/>
                      <a:pt x="2833" y="5043"/>
                      <a:pt x="2873" y="5003"/>
                    </a:cubicBezTo>
                    <a:cubicBezTo>
                      <a:pt x="2979" y="4805"/>
                      <a:pt x="3058" y="4659"/>
                      <a:pt x="3124" y="4567"/>
                    </a:cubicBezTo>
                    <a:cubicBezTo>
                      <a:pt x="3177" y="4461"/>
                      <a:pt x="3217" y="4394"/>
                      <a:pt x="3217" y="4355"/>
                    </a:cubicBezTo>
                    <a:cubicBezTo>
                      <a:pt x="3217" y="4315"/>
                      <a:pt x="3190" y="4275"/>
                      <a:pt x="3151" y="4262"/>
                    </a:cubicBezTo>
                    <a:cubicBezTo>
                      <a:pt x="3111" y="4236"/>
                      <a:pt x="3071" y="4222"/>
                      <a:pt x="3032" y="4222"/>
                    </a:cubicBezTo>
                    <a:cubicBezTo>
                      <a:pt x="2965" y="4222"/>
                      <a:pt x="2926" y="4249"/>
                      <a:pt x="2899" y="4275"/>
                    </a:cubicBezTo>
                    <a:cubicBezTo>
                      <a:pt x="2873" y="4302"/>
                      <a:pt x="2846" y="4342"/>
                      <a:pt x="2820" y="4368"/>
                    </a:cubicBezTo>
                    <a:lnTo>
                      <a:pt x="2661" y="4619"/>
                    </a:lnTo>
                    <a:cubicBezTo>
                      <a:pt x="2621" y="4672"/>
                      <a:pt x="2595" y="4712"/>
                      <a:pt x="2568" y="4725"/>
                    </a:cubicBezTo>
                    <a:cubicBezTo>
                      <a:pt x="2555" y="4739"/>
                      <a:pt x="2529" y="4752"/>
                      <a:pt x="2502" y="4752"/>
                    </a:cubicBezTo>
                    <a:lnTo>
                      <a:pt x="2251" y="4752"/>
                    </a:lnTo>
                    <a:cubicBezTo>
                      <a:pt x="2132" y="4752"/>
                      <a:pt x="1973" y="4739"/>
                      <a:pt x="1801" y="4739"/>
                    </a:cubicBezTo>
                    <a:lnTo>
                      <a:pt x="1285" y="4739"/>
                    </a:lnTo>
                    <a:cubicBezTo>
                      <a:pt x="1099" y="4725"/>
                      <a:pt x="954" y="4725"/>
                      <a:pt x="821" y="4712"/>
                    </a:cubicBezTo>
                    <a:cubicBezTo>
                      <a:pt x="940" y="4606"/>
                      <a:pt x="1073" y="4474"/>
                      <a:pt x="1232" y="4315"/>
                    </a:cubicBezTo>
                    <a:cubicBezTo>
                      <a:pt x="1377" y="4156"/>
                      <a:pt x="1536" y="3984"/>
                      <a:pt x="1695" y="3799"/>
                    </a:cubicBezTo>
                    <a:cubicBezTo>
                      <a:pt x="1854" y="3614"/>
                      <a:pt x="1999" y="3415"/>
                      <a:pt x="2145" y="3203"/>
                    </a:cubicBezTo>
                    <a:cubicBezTo>
                      <a:pt x="2304" y="2992"/>
                      <a:pt x="2436" y="2780"/>
                      <a:pt x="2555" y="2568"/>
                    </a:cubicBezTo>
                    <a:cubicBezTo>
                      <a:pt x="2674" y="2343"/>
                      <a:pt x="2767" y="2131"/>
                      <a:pt x="2833" y="1920"/>
                    </a:cubicBezTo>
                    <a:cubicBezTo>
                      <a:pt x="2912" y="1695"/>
                      <a:pt x="2952" y="1483"/>
                      <a:pt x="2952" y="1271"/>
                    </a:cubicBezTo>
                    <a:cubicBezTo>
                      <a:pt x="2952" y="1099"/>
                      <a:pt x="2926" y="940"/>
                      <a:pt x="2873" y="781"/>
                    </a:cubicBezTo>
                    <a:cubicBezTo>
                      <a:pt x="2833" y="622"/>
                      <a:pt x="2754" y="490"/>
                      <a:pt x="2661" y="384"/>
                    </a:cubicBezTo>
                    <a:cubicBezTo>
                      <a:pt x="2555" y="265"/>
                      <a:pt x="2423" y="172"/>
                      <a:pt x="2264" y="106"/>
                    </a:cubicBezTo>
                    <a:cubicBezTo>
                      <a:pt x="2105" y="40"/>
                      <a:pt x="1907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6708261" y="2850763"/>
                <a:ext cx="40292" cy="13977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2529" extrusionOk="0">
                    <a:moveTo>
                      <a:pt x="371" y="1"/>
                    </a:moveTo>
                    <a:cubicBezTo>
                      <a:pt x="305" y="1"/>
                      <a:pt x="252" y="14"/>
                      <a:pt x="199" y="40"/>
                    </a:cubicBezTo>
                    <a:cubicBezTo>
                      <a:pt x="159" y="54"/>
                      <a:pt x="119" y="80"/>
                      <a:pt x="93" y="120"/>
                    </a:cubicBezTo>
                    <a:cubicBezTo>
                      <a:pt x="53" y="146"/>
                      <a:pt x="40" y="186"/>
                      <a:pt x="27" y="226"/>
                    </a:cubicBezTo>
                    <a:cubicBezTo>
                      <a:pt x="14" y="265"/>
                      <a:pt x="0" y="305"/>
                      <a:pt x="0" y="331"/>
                    </a:cubicBezTo>
                    <a:cubicBezTo>
                      <a:pt x="0" y="411"/>
                      <a:pt x="40" y="490"/>
                      <a:pt x="93" y="556"/>
                    </a:cubicBezTo>
                    <a:cubicBezTo>
                      <a:pt x="146" y="623"/>
                      <a:pt x="225" y="662"/>
                      <a:pt x="358" y="662"/>
                    </a:cubicBezTo>
                    <a:cubicBezTo>
                      <a:pt x="477" y="662"/>
                      <a:pt x="569" y="623"/>
                      <a:pt x="636" y="556"/>
                    </a:cubicBezTo>
                    <a:cubicBezTo>
                      <a:pt x="702" y="490"/>
                      <a:pt x="728" y="411"/>
                      <a:pt x="728" y="318"/>
                    </a:cubicBezTo>
                    <a:cubicBezTo>
                      <a:pt x="728" y="252"/>
                      <a:pt x="702" y="173"/>
                      <a:pt x="649" y="106"/>
                    </a:cubicBezTo>
                    <a:cubicBezTo>
                      <a:pt x="583" y="27"/>
                      <a:pt x="490" y="1"/>
                      <a:pt x="371" y="1"/>
                    </a:cubicBezTo>
                    <a:close/>
                    <a:moveTo>
                      <a:pt x="371" y="1867"/>
                    </a:moveTo>
                    <a:cubicBezTo>
                      <a:pt x="305" y="1867"/>
                      <a:pt x="252" y="1880"/>
                      <a:pt x="199" y="1906"/>
                    </a:cubicBezTo>
                    <a:cubicBezTo>
                      <a:pt x="159" y="1920"/>
                      <a:pt x="119" y="1946"/>
                      <a:pt x="93" y="1986"/>
                    </a:cubicBezTo>
                    <a:cubicBezTo>
                      <a:pt x="53" y="2012"/>
                      <a:pt x="40" y="2052"/>
                      <a:pt x="27" y="2092"/>
                    </a:cubicBezTo>
                    <a:cubicBezTo>
                      <a:pt x="14" y="2131"/>
                      <a:pt x="0" y="2171"/>
                      <a:pt x="0" y="2211"/>
                    </a:cubicBezTo>
                    <a:cubicBezTo>
                      <a:pt x="0" y="2277"/>
                      <a:pt x="40" y="2356"/>
                      <a:pt x="93" y="2423"/>
                    </a:cubicBezTo>
                    <a:cubicBezTo>
                      <a:pt x="146" y="2502"/>
                      <a:pt x="225" y="2529"/>
                      <a:pt x="358" y="2529"/>
                    </a:cubicBezTo>
                    <a:cubicBezTo>
                      <a:pt x="477" y="2529"/>
                      <a:pt x="569" y="2502"/>
                      <a:pt x="636" y="2423"/>
                    </a:cubicBezTo>
                    <a:cubicBezTo>
                      <a:pt x="702" y="2356"/>
                      <a:pt x="728" y="2277"/>
                      <a:pt x="728" y="2198"/>
                    </a:cubicBezTo>
                    <a:cubicBezTo>
                      <a:pt x="728" y="2118"/>
                      <a:pt x="702" y="2039"/>
                      <a:pt x="649" y="1973"/>
                    </a:cubicBezTo>
                    <a:cubicBezTo>
                      <a:pt x="583" y="1906"/>
                      <a:pt x="490" y="1867"/>
                      <a:pt x="371" y="18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6771877" y="2701534"/>
                <a:ext cx="169789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5295" extrusionOk="0">
                    <a:moveTo>
                      <a:pt x="1642" y="371"/>
                    </a:moveTo>
                    <a:cubicBezTo>
                      <a:pt x="1814" y="371"/>
                      <a:pt x="1960" y="411"/>
                      <a:pt x="2079" y="477"/>
                    </a:cubicBezTo>
                    <a:cubicBezTo>
                      <a:pt x="2198" y="543"/>
                      <a:pt x="2304" y="636"/>
                      <a:pt x="2383" y="742"/>
                    </a:cubicBezTo>
                    <a:cubicBezTo>
                      <a:pt x="2463" y="848"/>
                      <a:pt x="2529" y="954"/>
                      <a:pt x="2555" y="1086"/>
                    </a:cubicBezTo>
                    <a:cubicBezTo>
                      <a:pt x="2595" y="1218"/>
                      <a:pt x="2621" y="1337"/>
                      <a:pt x="2621" y="1443"/>
                    </a:cubicBezTo>
                    <a:cubicBezTo>
                      <a:pt x="2621" y="1562"/>
                      <a:pt x="2595" y="1682"/>
                      <a:pt x="2542" y="1814"/>
                    </a:cubicBezTo>
                    <a:cubicBezTo>
                      <a:pt x="2502" y="1946"/>
                      <a:pt x="2436" y="2065"/>
                      <a:pt x="2343" y="2184"/>
                    </a:cubicBezTo>
                    <a:cubicBezTo>
                      <a:pt x="2238" y="2304"/>
                      <a:pt x="2118" y="2409"/>
                      <a:pt x="1973" y="2489"/>
                    </a:cubicBezTo>
                    <a:cubicBezTo>
                      <a:pt x="1841" y="2582"/>
                      <a:pt x="1668" y="2621"/>
                      <a:pt x="1457" y="2621"/>
                    </a:cubicBezTo>
                    <a:cubicBezTo>
                      <a:pt x="1311" y="2621"/>
                      <a:pt x="1179" y="2595"/>
                      <a:pt x="1060" y="2542"/>
                    </a:cubicBezTo>
                    <a:cubicBezTo>
                      <a:pt x="941" y="2489"/>
                      <a:pt x="835" y="2409"/>
                      <a:pt x="742" y="2317"/>
                    </a:cubicBezTo>
                    <a:cubicBezTo>
                      <a:pt x="663" y="2224"/>
                      <a:pt x="596" y="2105"/>
                      <a:pt x="543" y="1986"/>
                    </a:cubicBezTo>
                    <a:cubicBezTo>
                      <a:pt x="491" y="1854"/>
                      <a:pt x="464" y="1721"/>
                      <a:pt x="464" y="1562"/>
                    </a:cubicBezTo>
                    <a:cubicBezTo>
                      <a:pt x="464" y="1351"/>
                      <a:pt x="504" y="1179"/>
                      <a:pt x="557" y="1033"/>
                    </a:cubicBezTo>
                    <a:cubicBezTo>
                      <a:pt x="623" y="874"/>
                      <a:pt x="716" y="755"/>
                      <a:pt x="821" y="662"/>
                    </a:cubicBezTo>
                    <a:cubicBezTo>
                      <a:pt x="927" y="557"/>
                      <a:pt x="1046" y="490"/>
                      <a:pt x="1192" y="437"/>
                    </a:cubicBezTo>
                    <a:cubicBezTo>
                      <a:pt x="1338" y="398"/>
                      <a:pt x="1483" y="371"/>
                      <a:pt x="1642" y="371"/>
                    </a:cubicBezTo>
                    <a:close/>
                    <a:moveTo>
                      <a:pt x="1589" y="1"/>
                    </a:moveTo>
                    <a:cubicBezTo>
                      <a:pt x="1298" y="1"/>
                      <a:pt x="1060" y="40"/>
                      <a:pt x="861" y="146"/>
                    </a:cubicBezTo>
                    <a:cubicBezTo>
                      <a:pt x="663" y="239"/>
                      <a:pt x="491" y="358"/>
                      <a:pt x="371" y="504"/>
                    </a:cubicBezTo>
                    <a:cubicBezTo>
                      <a:pt x="239" y="649"/>
                      <a:pt x="146" y="821"/>
                      <a:pt x="93" y="1007"/>
                    </a:cubicBezTo>
                    <a:cubicBezTo>
                      <a:pt x="27" y="1192"/>
                      <a:pt x="1" y="1364"/>
                      <a:pt x="1" y="1536"/>
                    </a:cubicBezTo>
                    <a:cubicBezTo>
                      <a:pt x="1" y="1761"/>
                      <a:pt x="41" y="1959"/>
                      <a:pt x="107" y="2145"/>
                    </a:cubicBezTo>
                    <a:cubicBezTo>
                      <a:pt x="186" y="2330"/>
                      <a:pt x="279" y="2489"/>
                      <a:pt x="398" y="2621"/>
                    </a:cubicBezTo>
                    <a:cubicBezTo>
                      <a:pt x="517" y="2754"/>
                      <a:pt x="663" y="2846"/>
                      <a:pt x="821" y="2926"/>
                    </a:cubicBezTo>
                    <a:cubicBezTo>
                      <a:pt x="980" y="2992"/>
                      <a:pt x="1152" y="3031"/>
                      <a:pt x="1338" y="3031"/>
                    </a:cubicBezTo>
                    <a:cubicBezTo>
                      <a:pt x="1430" y="3031"/>
                      <a:pt x="1536" y="3018"/>
                      <a:pt x="1655" y="2992"/>
                    </a:cubicBezTo>
                    <a:cubicBezTo>
                      <a:pt x="1761" y="2965"/>
                      <a:pt x="1880" y="2926"/>
                      <a:pt x="1986" y="2886"/>
                    </a:cubicBezTo>
                    <a:cubicBezTo>
                      <a:pt x="2092" y="2833"/>
                      <a:pt x="2198" y="2767"/>
                      <a:pt x="2291" y="2701"/>
                    </a:cubicBezTo>
                    <a:cubicBezTo>
                      <a:pt x="2396" y="2621"/>
                      <a:pt x="2476" y="2529"/>
                      <a:pt x="2555" y="2423"/>
                    </a:cubicBezTo>
                    <a:lnTo>
                      <a:pt x="2555" y="2423"/>
                    </a:lnTo>
                    <a:cubicBezTo>
                      <a:pt x="2516" y="2648"/>
                      <a:pt x="2436" y="2886"/>
                      <a:pt x="2343" y="3124"/>
                    </a:cubicBezTo>
                    <a:cubicBezTo>
                      <a:pt x="2251" y="3362"/>
                      <a:pt x="2132" y="3601"/>
                      <a:pt x="1986" y="3839"/>
                    </a:cubicBezTo>
                    <a:cubicBezTo>
                      <a:pt x="1841" y="4064"/>
                      <a:pt x="1695" y="4276"/>
                      <a:pt x="1523" y="4474"/>
                    </a:cubicBezTo>
                    <a:cubicBezTo>
                      <a:pt x="1351" y="4659"/>
                      <a:pt x="1166" y="4818"/>
                      <a:pt x="967" y="4951"/>
                    </a:cubicBezTo>
                    <a:cubicBezTo>
                      <a:pt x="927" y="4977"/>
                      <a:pt x="888" y="5017"/>
                      <a:pt x="874" y="5030"/>
                    </a:cubicBezTo>
                    <a:cubicBezTo>
                      <a:pt x="848" y="5056"/>
                      <a:pt x="835" y="5096"/>
                      <a:pt x="835" y="5136"/>
                    </a:cubicBezTo>
                    <a:cubicBezTo>
                      <a:pt x="835" y="5202"/>
                      <a:pt x="848" y="5242"/>
                      <a:pt x="901" y="5255"/>
                    </a:cubicBezTo>
                    <a:cubicBezTo>
                      <a:pt x="941" y="5281"/>
                      <a:pt x="980" y="5295"/>
                      <a:pt x="1020" y="5295"/>
                    </a:cubicBezTo>
                    <a:cubicBezTo>
                      <a:pt x="1073" y="5295"/>
                      <a:pt x="1126" y="5281"/>
                      <a:pt x="1166" y="5268"/>
                    </a:cubicBezTo>
                    <a:cubicBezTo>
                      <a:pt x="1218" y="5242"/>
                      <a:pt x="1258" y="5215"/>
                      <a:pt x="1311" y="5176"/>
                    </a:cubicBezTo>
                    <a:cubicBezTo>
                      <a:pt x="1470" y="5043"/>
                      <a:pt x="1642" y="4871"/>
                      <a:pt x="1854" y="4659"/>
                    </a:cubicBezTo>
                    <a:cubicBezTo>
                      <a:pt x="2052" y="4434"/>
                      <a:pt x="2251" y="4143"/>
                      <a:pt x="2449" y="3786"/>
                    </a:cubicBezTo>
                    <a:cubicBezTo>
                      <a:pt x="2529" y="3640"/>
                      <a:pt x="2608" y="3468"/>
                      <a:pt x="2688" y="3283"/>
                    </a:cubicBezTo>
                    <a:cubicBezTo>
                      <a:pt x="2754" y="3111"/>
                      <a:pt x="2820" y="2912"/>
                      <a:pt x="2886" y="2714"/>
                    </a:cubicBezTo>
                    <a:cubicBezTo>
                      <a:pt x="2939" y="2515"/>
                      <a:pt x="2979" y="2304"/>
                      <a:pt x="3018" y="2092"/>
                    </a:cubicBezTo>
                    <a:cubicBezTo>
                      <a:pt x="3058" y="1893"/>
                      <a:pt x="3071" y="1682"/>
                      <a:pt x="3071" y="1470"/>
                    </a:cubicBezTo>
                    <a:cubicBezTo>
                      <a:pt x="3071" y="1337"/>
                      <a:pt x="3045" y="1179"/>
                      <a:pt x="3005" y="1007"/>
                    </a:cubicBezTo>
                    <a:cubicBezTo>
                      <a:pt x="2966" y="834"/>
                      <a:pt x="2899" y="676"/>
                      <a:pt x="2780" y="530"/>
                    </a:cubicBezTo>
                    <a:cubicBezTo>
                      <a:pt x="2674" y="371"/>
                      <a:pt x="2529" y="252"/>
                      <a:pt x="2330" y="159"/>
                    </a:cubicBezTo>
                    <a:cubicBezTo>
                      <a:pt x="2132" y="54"/>
                      <a:pt x="1893" y="1"/>
                      <a:pt x="15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fe Savers"/>
              <a:buNone/>
              <a:defRPr sz="2800"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kta"/>
              <a:buChar char="●"/>
              <a:defRPr sz="18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463951" y="-397236"/>
            <a:ext cx="5888161" cy="5888161"/>
          </a:xfrm>
          <a:custGeom>
            <a:avLst/>
            <a:gdLst/>
            <a:ahLst/>
            <a:cxnLst/>
            <a:rect l="l" t="t" r="r" b="b"/>
            <a:pathLst>
              <a:path w="79637" h="79637" extrusionOk="0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8574468" y="766583"/>
            <a:ext cx="162405" cy="14117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8046012" y="358001"/>
            <a:ext cx="96051" cy="96051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7188060" y="1500154"/>
            <a:ext cx="168247" cy="205586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 rot="-1355270">
            <a:off x="220705" y="333189"/>
            <a:ext cx="720995" cy="252599"/>
            <a:chOff x="2109963" y="768908"/>
            <a:chExt cx="818604" cy="286796"/>
          </a:xfrm>
        </p:grpSpPr>
        <p:sp>
          <p:nvSpPr>
            <p:cNvPr id="246" name="Google Shape;246;p19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19"/>
          <p:cNvGrpSpPr/>
          <p:nvPr/>
        </p:nvGrpSpPr>
        <p:grpSpPr>
          <a:xfrm>
            <a:off x="6247311" y="357992"/>
            <a:ext cx="595379" cy="434972"/>
            <a:chOff x="570141" y="1610117"/>
            <a:chExt cx="675952" cy="493837"/>
          </a:xfrm>
        </p:grpSpPr>
        <p:sp>
          <p:nvSpPr>
            <p:cNvPr id="252" name="Google Shape;252;p19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9"/>
          <p:cNvGrpSpPr/>
          <p:nvPr/>
        </p:nvGrpSpPr>
        <p:grpSpPr>
          <a:xfrm>
            <a:off x="8299931" y="1840913"/>
            <a:ext cx="563833" cy="258403"/>
            <a:chOff x="6301529" y="2700815"/>
            <a:chExt cx="640137" cy="293373"/>
          </a:xfrm>
        </p:grpSpPr>
        <p:sp>
          <p:nvSpPr>
            <p:cNvPr id="256" name="Google Shape;256;p19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9"/>
          <p:cNvSpPr/>
          <p:nvPr/>
        </p:nvSpPr>
        <p:spPr>
          <a:xfrm>
            <a:off x="832580" y="3630902"/>
            <a:ext cx="84950" cy="18350"/>
          </a:xfrm>
          <a:custGeom>
            <a:avLst/>
            <a:gdLst/>
            <a:ahLst/>
            <a:cxnLst/>
            <a:rect l="l" t="t" r="r" b="b"/>
            <a:pathLst>
              <a:path w="1537" h="332" extrusionOk="0">
                <a:moveTo>
                  <a:pt x="1" y="1"/>
                </a:moveTo>
                <a:lnTo>
                  <a:pt x="1" y="332"/>
                </a:lnTo>
                <a:lnTo>
                  <a:pt x="1536" y="332"/>
                </a:lnTo>
                <a:lnTo>
                  <a:pt x="15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ctrTitle"/>
          </p:nvPr>
        </p:nvSpPr>
        <p:spPr>
          <a:xfrm>
            <a:off x="812583" y="1174482"/>
            <a:ext cx="5155500" cy="1711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Đề tài: Xây dựng ứng dụng </a:t>
            </a:r>
            <a:br>
              <a:rPr lang="en" sz="2400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</a:br>
            <a:r>
              <a:rPr lang="en" sz="2400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hỗ trợ thụ đắc tiếng A</a:t>
            </a:r>
            <a:r>
              <a:rPr lang="en-US" sz="2400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n</a:t>
            </a:r>
            <a:r>
              <a:rPr lang="en" sz="2400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h </a:t>
            </a:r>
            <a:br>
              <a:rPr lang="en" sz="2400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</a:br>
            <a:r>
              <a:rPr lang="en" sz="2400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trên nền tảng di động</a:t>
            </a:r>
            <a:endParaRPr sz="2400" dirty="0">
              <a:solidFill>
                <a:schemeClr val="lt2"/>
              </a:solidFill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262" name="Google Shape;262;p19"/>
          <p:cNvSpPr txBox="1">
            <a:spLocks noGrp="1"/>
          </p:cNvSpPr>
          <p:nvPr>
            <p:ph type="subTitle" idx="1"/>
          </p:nvPr>
        </p:nvSpPr>
        <p:spPr>
          <a:xfrm>
            <a:off x="1171003" y="3288705"/>
            <a:ext cx="4091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Họ tên: Nguyễn Thành Thái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MSV: 11194638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GVHD: TS. Nguyễn Thanh Hương</a:t>
            </a:r>
            <a:endParaRPr dirty="0"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6428668" y="3109374"/>
            <a:ext cx="55" cy="3703"/>
          </a:xfrm>
          <a:custGeom>
            <a:avLst/>
            <a:gdLst/>
            <a:ahLst/>
            <a:cxnLst/>
            <a:rect l="l" t="t" r="r" b="b"/>
            <a:pathLst>
              <a:path w="1" h="67" extrusionOk="0">
                <a:moveTo>
                  <a:pt x="1" y="66"/>
                </a:moveTo>
                <a:lnTo>
                  <a:pt x="1" y="6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D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19"/>
          <p:cNvGrpSpPr/>
          <p:nvPr/>
        </p:nvGrpSpPr>
        <p:grpSpPr>
          <a:xfrm>
            <a:off x="5424259" y="2727811"/>
            <a:ext cx="4644424" cy="2710242"/>
            <a:chOff x="4970776" y="2522806"/>
            <a:chExt cx="4644424" cy="2710242"/>
          </a:xfrm>
        </p:grpSpPr>
        <p:grpSp>
          <p:nvGrpSpPr>
            <p:cNvPr id="265" name="Google Shape;265;p19"/>
            <p:cNvGrpSpPr/>
            <p:nvPr/>
          </p:nvGrpSpPr>
          <p:grpSpPr>
            <a:xfrm>
              <a:off x="5868546" y="2522806"/>
              <a:ext cx="2807262" cy="1930279"/>
              <a:chOff x="5301125" y="2348419"/>
              <a:chExt cx="3244264" cy="2230763"/>
            </a:xfrm>
          </p:grpSpPr>
          <p:grpSp>
            <p:nvGrpSpPr>
              <p:cNvPr id="266" name="Google Shape;266;p19"/>
              <p:cNvGrpSpPr/>
              <p:nvPr/>
            </p:nvGrpSpPr>
            <p:grpSpPr>
              <a:xfrm>
                <a:off x="5583960" y="2989673"/>
                <a:ext cx="2409517" cy="469628"/>
                <a:chOff x="5583960" y="2989673"/>
                <a:chExt cx="2409517" cy="469628"/>
              </a:xfrm>
            </p:grpSpPr>
            <p:sp>
              <p:nvSpPr>
                <p:cNvPr id="267" name="Google Shape;267;p19"/>
                <p:cNvSpPr/>
                <p:nvPr/>
              </p:nvSpPr>
              <p:spPr>
                <a:xfrm>
                  <a:off x="5583960" y="2989673"/>
                  <a:ext cx="2409517" cy="46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53" h="27990" extrusionOk="0">
                      <a:moveTo>
                        <a:pt x="13995" y="1"/>
                      </a:moveTo>
                      <a:cubicBezTo>
                        <a:pt x="6266" y="1"/>
                        <a:pt x="1" y="6266"/>
                        <a:pt x="1" y="13995"/>
                      </a:cubicBezTo>
                      <a:cubicBezTo>
                        <a:pt x="1" y="21724"/>
                        <a:pt x="6266" y="27990"/>
                        <a:pt x="13995" y="27990"/>
                      </a:cubicBezTo>
                      <a:lnTo>
                        <a:pt x="144152" y="27990"/>
                      </a:lnTo>
                      <a:lnTo>
                        <a:pt x="144152" y="1"/>
                      </a:lnTo>
                      <a:close/>
                    </a:path>
                  </a:pathLst>
                </a:custGeom>
                <a:solidFill>
                  <a:srgbClr val="8D7D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9"/>
                <p:cNvSpPr/>
                <p:nvPr/>
              </p:nvSpPr>
              <p:spPr>
                <a:xfrm>
                  <a:off x="6878917" y="2991448"/>
                  <a:ext cx="1111497" cy="46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7" h="27990" extrusionOk="0">
                      <a:moveTo>
                        <a:pt x="13994" y="1"/>
                      </a:moveTo>
                      <a:cubicBezTo>
                        <a:pt x="6265" y="1"/>
                        <a:pt x="0" y="6266"/>
                        <a:pt x="0" y="13995"/>
                      </a:cubicBezTo>
                      <a:cubicBezTo>
                        <a:pt x="0" y="21724"/>
                        <a:pt x="6265" y="27990"/>
                        <a:pt x="13994" y="27990"/>
                      </a:cubicBezTo>
                      <a:lnTo>
                        <a:pt x="66496" y="27990"/>
                      </a:lnTo>
                      <a:lnTo>
                        <a:pt x="66496" y="1"/>
                      </a:lnTo>
                      <a:close/>
                    </a:path>
                  </a:pathLst>
                </a:custGeom>
                <a:solidFill>
                  <a:srgbClr val="FA51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9"/>
                <p:cNvSpPr/>
                <p:nvPr/>
              </p:nvSpPr>
              <p:spPr>
                <a:xfrm>
                  <a:off x="6012048" y="2989673"/>
                  <a:ext cx="331776" cy="46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9" h="27990" extrusionOk="0">
                      <a:moveTo>
                        <a:pt x="7821" y="1"/>
                      </a:moveTo>
                      <a:cubicBezTo>
                        <a:pt x="3110" y="2882"/>
                        <a:pt x="1" y="8050"/>
                        <a:pt x="1" y="13995"/>
                      </a:cubicBezTo>
                      <a:cubicBezTo>
                        <a:pt x="1" y="19895"/>
                        <a:pt x="3110" y="25063"/>
                        <a:pt x="7821" y="27990"/>
                      </a:cubicBezTo>
                      <a:lnTo>
                        <a:pt x="19849" y="27990"/>
                      </a:lnTo>
                      <a:cubicBezTo>
                        <a:pt x="15184" y="25063"/>
                        <a:pt x="12028" y="19895"/>
                        <a:pt x="12028" y="13995"/>
                      </a:cubicBezTo>
                      <a:cubicBezTo>
                        <a:pt x="12028" y="8050"/>
                        <a:pt x="15184" y="2882"/>
                        <a:pt x="19849" y="1"/>
                      </a:cubicBezTo>
                      <a:close/>
                    </a:path>
                  </a:pathLst>
                </a:custGeom>
                <a:solidFill>
                  <a:srgbClr val="FA51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9"/>
                <p:cNvSpPr/>
                <p:nvPr/>
              </p:nvSpPr>
              <p:spPr>
                <a:xfrm>
                  <a:off x="6387383" y="2989673"/>
                  <a:ext cx="231636" cy="46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8" h="27990" extrusionOk="0">
                      <a:moveTo>
                        <a:pt x="7821" y="1"/>
                      </a:moveTo>
                      <a:cubicBezTo>
                        <a:pt x="3156" y="2882"/>
                        <a:pt x="1" y="8050"/>
                        <a:pt x="1" y="13995"/>
                      </a:cubicBezTo>
                      <a:cubicBezTo>
                        <a:pt x="1" y="19895"/>
                        <a:pt x="3156" y="25063"/>
                        <a:pt x="7821" y="27990"/>
                      </a:cubicBezTo>
                      <a:lnTo>
                        <a:pt x="13858" y="27990"/>
                      </a:lnTo>
                      <a:cubicBezTo>
                        <a:pt x="9147" y="25063"/>
                        <a:pt x="6037" y="19895"/>
                        <a:pt x="6037" y="13995"/>
                      </a:cubicBezTo>
                      <a:cubicBezTo>
                        <a:pt x="6037" y="8050"/>
                        <a:pt x="9147" y="2882"/>
                        <a:pt x="13858" y="1"/>
                      </a:cubicBezTo>
                      <a:close/>
                    </a:path>
                  </a:pathLst>
                </a:custGeom>
                <a:solidFill>
                  <a:srgbClr val="FA51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1" name="Google Shape;271;p19"/>
              <p:cNvSpPr/>
              <p:nvPr/>
            </p:nvSpPr>
            <p:spPr>
              <a:xfrm>
                <a:off x="5501404" y="4001244"/>
                <a:ext cx="2784084" cy="577938"/>
              </a:xfrm>
              <a:custGeom>
                <a:avLst/>
                <a:gdLst/>
                <a:ahLst/>
                <a:cxnLst/>
                <a:rect l="l" t="t" r="r" b="b"/>
                <a:pathLst>
                  <a:path w="166562" h="34576" extrusionOk="0">
                    <a:moveTo>
                      <a:pt x="17288" y="1"/>
                    </a:moveTo>
                    <a:cubicBezTo>
                      <a:pt x="7775" y="1"/>
                      <a:pt x="1" y="7776"/>
                      <a:pt x="1" y="17288"/>
                    </a:cubicBezTo>
                    <a:cubicBezTo>
                      <a:pt x="1" y="26846"/>
                      <a:pt x="7775" y="34575"/>
                      <a:pt x="17288" y="34575"/>
                    </a:cubicBezTo>
                    <a:lnTo>
                      <a:pt x="166561" y="34575"/>
                    </a:lnTo>
                    <a:lnTo>
                      <a:pt x="166561" y="1"/>
                    </a:lnTo>
                    <a:close/>
                  </a:path>
                </a:pathLst>
              </a:custGeom>
              <a:solidFill>
                <a:srgbClr val="BD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6265079" y="4001244"/>
                <a:ext cx="2034165" cy="561958"/>
              </a:xfrm>
              <a:custGeom>
                <a:avLst/>
                <a:gdLst/>
                <a:ahLst/>
                <a:cxnLst/>
                <a:rect l="l" t="t" r="r" b="b"/>
                <a:pathLst>
                  <a:path w="121697" h="33620" extrusionOk="0">
                    <a:moveTo>
                      <a:pt x="17287" y="1"/>
                    </a:moveTo>
                    <a:cubicBezTo>
                      <a:pt x="7775" y="1"/>
                      <a:pt x="0" y="7776"/>
                      <a:pt x="0" y="17288"/>
                    </a:cubicBezTo>
                    <a:cubicBezTo>
                      <a:pt x="0" y="26260"/>
                      <a:pt x="6850" y="33619"/>
                      <a:pt x="16275" y="33619"/>
                    </a:cubicBezTo>
                    <a:cubicBezTo>
                      <a:pt x="16892" y="33619"/>
                      <a:pt x="17519" y="33588"/>
                      <a:pt x="18156" y="33523"/>
                    </a:cubicBezTo>
                    <a:lnTo>
                      <a:pt x="121696" y="33523"/>
                    </a:lnTo>
                    <a:lnTo>
                      <a:pt x="120873" y="1"/>
                    </a:lnTo>
                    <a:close/>
                  </a:path>
                </a:pathLst>
              </a:custGeom>
              <a:solidFill>
                <a:srgbClr val="8D7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6365219" y="4087627"/>
                <a:ext cx="1920269" cy="405172"/>
              </a:xfrm>
              <a:custGeom>
                <a:avLst/>
                <a:gdLst/>
                <a:ahLst/>
                <a:cxnLst/>
                <a:rect l="l" t="t" r="r" b="b"/>
                <a:pathLst>
                  <a:path w="114883" h="24240" extrusionOk="0">
                    <a:moveTo>
                      <a:pt x="12120" y="1"/>
                    </a:moveTo>
                    <a:cubicBezTo>
                      <a:pt x="8781" y="1"/>
                      <a:pt x="5717" y="1373"/>
                      <a:pt x="3522" y="3568"/>
                    </a:cubicBezTo>
                    <a:cubicBezTo>
                      <a:pt x="1372" y="5763"/>
                      <a:pt x="0" y="8782"/>
                      <a:pt x="0" y="12120"/>
                    </a:cubicBezTo>
                    <a:cubicBezTo>
                      <a:pt x="0" y="18843"/>
                      <a:pt x="5397" y="24239"/>
                      <a:pt x="12120" y="24239"/>
                    </a:cubicBezTo>
                    <a:lnTo>
                      <a:pt x="114882" y="24239"/>
                    </a:lnTo>
                    <a:lnTo>
                      <a:pt x="1148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5622956" y="4157195"/>
                <a:ext cx="160548" cy="266036"/>
              </a:xfrm>
              <a:custGeom>
                <a:avLst/>
                <a:gdLst/>
                <a:ahLst/>
                <a:cxnLst/>
                <a:rect l="l" t="t" r="r" b="b"/>
                <a:pathLst>
                  <a:path w="9605" h="15916" extrusionOk="0">
                    <a:moveTo>
                      <a:pt x="2973" y="1"/>
                    </a:moveTo>
                    <a:cubicBezTo>
                      <a:pt x="1098" y="2150"/>
                      <a:pt x="0" y="4940"/>
                      <a:pt x="0" y="7958"/>
                    </a:cubicBezTo>
                    <a:cubicBezTo>
                      <a:pt x="0" y="11022"/>
                      <a:pt x="1098" y="13766"/>
                      <a:pt x="2973" y="15916"/>
                    </a:cubicBezTo>
                    <a:lnTo>
                      <a:pt x="9604" y="15916"/>
                    </a:lnTo>
                    <a:cubicBezTo>
                      <a:pt x="7775" y="13766"/>
                      <a:pt x="6632" y="11022"/>
                      <a:pt x="6632" y="7958"/>
                    </a:cubicBezTo>
                    <a:cubicBezTo>
                      <a:pt x="6632" y="4940"/>
                      <a:pt x="7775" y="2150"/>
                      <a:pt x="9604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5862214" y="4157195"/>
                <a:ext cx="320326" cy="266036"/>
              </a:xfrm>
              <a:custGeom>
                <a:avLst/>
                <a:gdLst/>
                <a:ahLst/>
                <a:cxnLst/>
                <a:rect l="l" t="t" r="r" b="b"/>
                <a:pathLst>
                  <a:path w="19164" h="15916" extrusionOk="0">
                    <a:moveTo>
                      <a:pt x="2973" y="1"/>
                    </a:moveTo>
                    <a:cubicBezTo>
                      <a:pt x="1098" y="2150"/>
                      <a:pt x="1" y="4940"/>
                      <a:pt x="1" y="7958"/>
                    </a:cubicBezTo>
                    <a:cubicBezTo>
                      <a:pt x="1" y="11022"/>
                      <a:pt x="1098" y="13766"/>
                      <a:pt x="2973" y="15916"/>
                    </a:cubicBezTo>
                    <a:lnTo>
                      <a:pt x="19163" y="15916"/>
                    </a:lnTo>
                    <a:cubicBezTo>
                      <a:pt x="17288" y="13766"/>
                      <a:pt x="16190" y="11022"/>
                      <a:pt x="16190" y="7958"/>
                    </a:cubicBezTo>
                    <a:cubicBezTo>
                      <a:pt x="16190" y="4940"/>
                      <a:pt x="17288" y="2150"/>
                      <a:pt x="19163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6622062" y="4148787"/>
                <a:ext cx="1663427" cy="17601"/>
              </a:xfrm>
              <a:custGeom>
                <a:avLst/>
                <a:gdLst/>
                <a:ahLst/>
                <a:cxnLst/>
                <a:rect l="l" t="t" r="r" b="b"/>
                <a:pathLst>
                  <a:path w="99517" h="1053" extrusionOk="0">
                    <a:moveTo>
                      <a:pt x="1" y="0"/>
                    </a:moveTo>
                    <a:lnTo>
                      <a:pt x="1" y="1052"/>
                    </a:lnTo>
                    <a:lnTo>
                      <a:pt x="99516" y="1052"/>
                    </a:lnTo>
                    <a:lnTo>
                      <a:pt x="99516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72593" y="4217586"/>
                <a:ext cx="1012896" cy="16832"/>
              </a:xfrm>
              <a:custGeom>
                <a:avLst/>
                <a:gdLst/>
                <a:ahLst/>
                <a:cxnLst/>
                <a:rect l="l" t="t" r="r" b="b"/>
                <a:pathLst>
                  <a:path w="60598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60597" y="1007"/>
                    </a:lnTo>
                    <a:lnTo>
                      <a:pt x="60597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6622062" y="4286385"/>
                <a:ext cx="1064879" cy="16832"/>
              </a:xfrm>
              <a:custGeom>
                <a:avLst/>
                <a:gdLst/>
                <a:ahLst/>
                <a:cxnLst/>
                <a:rect l="l" t="t" r="r" b="b"/>
                <a:pathLst>
                  <a:path w="63708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63707" y="1007"/>
                    </a:lnTo>
                    <a:lnTo>
                      <a:pt x="63707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6742075" y="4355184"/>
                <a:ext cx="1423399" cy="16832"/>
              </a:xfrm>
              <a:custGeom>
                <a:avLst/>
                <a:gdLst/>
                <a:ahLst/>
                <a:cxnLst/>
                <a:rect l="l" t="t" r="r" b="b"/>
                <a:pathLst>
                  <a:path w="85157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85156" y="1007"/>
                    </a:lnTo>
                    <a:lnTo>
                      <a:pt x="85156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6622062" y="4423983"/>
                <a:ext cx="1663427" cy="16832"/>
              </a:xfrm>
              <a:custGeom>
                <a:avLst/>
                <a:gdLst/>
                <a:ahLst/>
                <a:cxnLst/>
                <a:rect l="l" t="t" r="r" b="b"/>
                <a:pathLst>
                  <a:path w="99517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99516" y="1007"/>
                    </a:lnTo>
                    <a:lnTo>
                      <a:pt x="99516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495053" y="4148787"/>
                <a:ext cx="146774" cy="240813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14407" extrusionOk="0">
                    <a:moveTo>
                      <a:pt x="0" y="0"/>
                    </a:moveTo>
                    <a:lnTo>
                      <a:pt x="0" y="14406"/>
                    </a:lnTo>
                    <a:lnTo>
                      <a:pt x="4390" y="11068"/>
                    </a:lnTo>
                    <a:lnTo>
                      <a:pt x="8781" y="14406"/>
                    </a:lnTo>
                    <a:lnTo>
                      <a:pt x="8781" y="0"/>
                    </a:lnTo>
                    <a:close/>
                  </a:path>
                </a:pathLst>
              </a:custGeom>
              <a:solidFill>
                <a:srgbClr val="8D7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5301125" y="3459260"/>
                <a:ext cx="2487476" cy="542001"/>
              </a:xfrm>
              <a:custGeom>
                <a:avLst/>
                <a:gdLst/>
                <a:ahLst/>
                <a:cxnLst/>
                <a:rect l="l" t="t" r="r" b="b"/>
                <a:pathLst>
                  <a:path w="148817" h="32426" extrusionOk="0">
                    <a:moveTo>
                      <a:pt x="16236" y="1"/>
                    </a:moveTo>
                    <a:cubicBezTo>
                      <a:pt x="7318" y="1"/>
                      <a:pt x="1" y="7273"/>
                      <a:pt x="1" y="16236"/>
                    </a:cubicBezTo>
                    <a:cubicBezTo>
                      <a:pt x="1" y="25154"/>
                      <a:pt x="7318" y="32426"/>
                      <a:pt x="16236" y="32426"/>
                    </a:cubicBezTo>
                    <a:lnTo>
                      <a:pt x="148817" y="32426"/>
                    </a:lnTo>
                    <a:lnTo>
                      <a:pt x="148817" y="1"/>
                    </a:lnTo>
                    <a:close/>
                  </a:path>
                </a:pathLst>
              </a:custGeom>
              <a:solidFill>
                <a:srgbClr val="FA5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5696335" y="3459260"/>
                <a:ext cx="2090746" cy="542001"/>
              </a:xfrm>
              <a:custGeom>
                <a:avLst/>
                <a:gdLst/>
                <a:ahLst/>
                <a:cxnLst/>
                <a:rect l="l" t="t" r="r" b="b"/>
                <a:pathLst>
                  <a:path w="125082" h="32426" extrusionOk="0">
                    <a:moveTo>
                      <a:pt x="16236" y="1"/>
                    </a:moveTo>
                    <a:cubicBezTo>
                      <a:pt x="7272" y="1"/>
                      <a:pt x="1" y="7273"/>
                      <a:pt x="1" y="16236"/>
                    </a:cubicBezTo>
                    <a:cubicBezTo>
                      <a:pt x="1" y="25154"/>
                      <a:pt x="7272" y="32426"/>
                      <a:pt x="16236" y="32426"/>
                    </a:cubicBezTo>
                    <a:lnTo>
                      <a:pt x="125081" y="32426"/>
                    </a:lnTo>
                    <a:lnTo>
                      <a:pt x="125081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5411963" y="3499777"/>
                <a:ext cx="327196" cy="460983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27579" extrusionOk="0">
                    <a:moveTo>
                      <a:pt x="7730" y="1"/>
                    </a:moveTo>
                    <a:cubicBezTo>
                      <a:pt x="3111" y="2882"/>
                      <a:pt x="1" y="7958"/>
                      <a:pt x="1" y="13812"/>
                    </a:cubicBezTo>
                    <a:cubicBezTo>
                      <a:pt x="1" y="19620"/>
                      <a:pt x="3111" y="24697"/>
                      <a:pt x="7730" y="27578"/>
                    </a:cubicBezTo>
                    <a:lnTo>
                      <a:pt x="19575" y="27578"/>
                    </a:lnTo>
                    <a:cubicBezTo>
                      <a:pt x="14956" y="24697"/>
                      <a:pt x="11846" y="19620"/>
                      <a:pt x="11846" y="13812"/>
                    </a:cubicBezTo>
                    <a:cubicBezTo>
                      <a:pt x="11846" y="7958"/>
                      <a:pt x="14956" y="2882"/>
                      <a:pt x="195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5790357" y="3540294"/>
                <a:ext cx="1996724" cy="379949"/>
              </a:xfrm>
              <a:custGeom>
                <a:avLst/>
                <a:gdLst/>
                <a:ahLst/>
                <a:cxnLst/>
                <a:rect l="l" t="t" r="r" b="b"/>
                <a:pathLst>
                  <a:path w="119457" h="22731" extrusionOk="0">
                    <a:moveTo>
                      <a:pt x="11343" y="1"/>
                    </a:moveTo>
                    <a:cubicBezTo>
                      <a:pt x="8233" y="1"/>
                      <a:pt x="5397" y="1281"/>
                      <a:pt x="3339" y="3339"/>
                    </a:cubicBezTo>
                    <a:cubicBezTo>
                      <a:pt x="1281" y="5397"/>
                      <a:pt x="1" y="8233"/>
                      <a:pt x="1" y="11388"/>
                    </a:cubicBezTo>
                    <a:cubicBezTo>
                      <a:pt x="1" y="17654"/>
                      <a:pt x="5077" y="22730"/>
                      <a:pt x="11343" y="22730"/>
                    </a:cubicBezTo>
                    <a:lnTo>
                      <a:pt x="119456" y="22730"/>
                    </a:lnTo>
                    <a:lnTo>
                      <a:pt x="1194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6031153" y="3597627"/>
                <a:ext cx="1755927" cy="16080"/>
              </a:xfrm>
              <a:custGeom>
                <a:avLst/>
                <a:gdLst/>
                <a:ahLst/>
                <a:cxnLst/>
                <a:rect l="l" t="t" r="r" b="b"/>
                <a:pathLst>
                  <a:path w="105051" h="962" extrusionOk="0">
                    <a:moveTo>
                      <a:pt x="1" y="1"/>
                    </a:moveTo>
                    <a:lnTo>
                      <a:pt x="1" y="961"/>
                    </a:lnTo>
                    <a:lnTo>
                      <a:pt x="105050" y="961"/>
                    </a:lnTo>
                    <a:lnTo>
                      <a:pt x="10505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6641184" y="3661846"/>
                <a:ext cx="1145897" cy="16063"/>
              </a:xfrm>
              <a:custGeom>
                <a:avLst/>
                <a:gdLst/>
                <a:ahLst/>
                <a:cxnLst/>
                <a:rect l="l" t="t" r="r" b="b"/>
                <a:pathLst>
                  <a:path w="68555" h="961" extrusionOk="0">
                    <a:moveTo>
                      <a:pt x="0" y="0"/>
                    </a:moveTo>
                    <a:lnTo>
                      <a:pt x="0" y="961"/>
                    </a:lnTo>
                    <a:lnTo>
                      <a:pt x="68554" y="961"/>
                    </a:lnTo>
                    <a:lnTo>
                      <a:pt x="68554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6031153" y="3726817"/>
                <a:ext cx="999891" cy="15311"/>
              </a:xfrm>
              <a:custGeom>
                <a:avLst/>
                <a:gdLst/>
                <a:ahLst/>
                <a:cxnLst/>
                <a:rect l="l" t="t" r="r" b="b"/>
                <a:pathLst>
                  <a:path w="59820" h="916" extrusionOk="0">
                    <a:moveTo>
                      <a:pt x="1" y="1"/>
                    </a:moveTo>
                    <a:lnTo>
                      <a:pt x="1" y="915"/>
                    </a:lnTo>
                    <a:lnTo>
                      <a:pt x="59820" y="915"/>
                    </a:lnTo>
                    <a:lnTo>
                      <a:pt x="5982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6144297" y="3791036"/>
                <a:ext cx="1529640" cy="16063"/>
              </a:xfrm>
              <a:custGeom>
                <a:avLst/>
                <a:gdLst/>
                <a:ahLst/>
                <a:cxnLst/>
                <a:rect l="l" t="t" r="r" b="b"/>
                <a:pathLst>
                  <a:path w="91513" h="961" extrusionOk="0">
                    <a:moveTo>
                      <a:pt x="0" y="0"/>
                    </a:moveTo>
                    <a:lnTo>
                      <a:pt x="0" y="961"/>
                    </a:lnTo>
                    <a:lnTo>
                      <a:pt x="91513" y="961"/>
                    </a:lnTo>
                    <a:lnTo>
                      <a:pt x="91513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6031153" y="3855239"/>
                <a:ext cx="1755927" cy="16080"/>
              </a:xfrm>
              <a:custGeom>
                <a:avLst/>
                <a:gdLst/>
                <a:ahLst/>
                <a:cxnLst/>
                <a:rect l="l" t="t" r="r" b="b"/>
                <a:pathLst>
                  <a:path w="105051" h="962" extrusionOk="0">
                    <a:moveTo>
                      <a:pt x="1" y="1"/>
                    </a:moveTo>
                    <a:lnTo>
                      <a:pt x="1" y="961"/>
                    </a:lnTo>
                    <a:lnTo>
                      <a:pt x="105050" y="961"/>
                    </a:lnTo>
                    <a:lnTo>
                      <a:pt x="10505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6284954" y="3791036"/>
                <a:ext cx="136846" cy="104736"/>
              </a:xfrm>
              <a:custGeom>
                <a:avLst/>
                <a:gdLst/>
                <a:ahLst/>
                <a:cxnLst/>
                <a:rect l="l" t="t" r="r" b="b"/>
                <a:pathLst>
                  <a:path w="8187" h="6266" extrusionOk="0">
                    <a:moveTo>
                      <a:pt x="0" y="0"/>
                    </a:moveTo>
                    <a:lnTo>
                      <a:pt x="0" y="6266"/>
                    </a:lnTo>
                    <a:lnTo>
                      <a:pt x="4071" y="3110"/>
                    </a:lnTo>
                    <a:lnTo>
                      <a:pt x="8187" y="6266"/>
                    </a:lnTo>
                    <a:lnTo>
                      <a:pt x="8187" y="0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6962229" y="3059241"/>
                <a:ext cx="1031249" cy="327965"/>
              </a:xfrm>
              <a:custGeom>
                <a:avLst/>
                <a:gdLst/>
                <a:ahLst/>
                <a:cxnLst/>
                <a:rect l="l" t="t" r="r" b="b"/>
                <a:pathLst>
                  <a:path w="61696" h="19621" extrusionOk="0">
                    <a:moveTo>
                      <a:pt x="9834" y="1"/>
                    </a:moveTo>
                    <a:cubicBezTo>
                      <a:pt x="7135" y="1"/>
                      <a:pt x="4666" y="1098"/>
                      <a:pt x="2882" y="2882"/>
                    </a:cubicBezTo>
                    <a:cubicBezTo>
                      <a:pt x="1099" y="4665"/>
                      <a:pt x="1" y="7089"/>
                      <a:pt x="1" y="9833"/>
                    </a:cubicBezTo>
                    <a:cubicBezTo>
                      <a:pt x="1" y="15230"/>
                      <a:pt x="4391" y="19620"/>
                      <a:pt x="9834" y="19620"/>
                    </a:cubicBezTo>
                    <a:lnTo>
                      <a:pt x="61695" y="19620"/>
                    </a:lnTo>
                    <a:lnTo>
                      <a:pt x="61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58557" y="3220541"/>
                <a:ext cx="112392" cy="13004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778" extrusionOk="0">
                    <a:moveTo>
                      <a:pt x="0" y="0"/>
                    </a:moveTo>
                    <a:lnTo>
                      <a:pt x="0" y="778"/>
                    </a:lnTo>
                    <a:lnTo>
                      <a:pt x="6723" y="778"/>
                    </a:lnTo>
                    <a:lnTo>
                      <a:pt x="6723" y="0"/>
                    </a:lnTo>
                    <a:close/>
                  </a:path>
                </a:pathLst>
              </a:custGeom>
              <a:solidFill>
                <a:srgbClr val="FFE6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170932" y="3108934"/>
                <a:ext cx="822545" cy="13773"/>
              </a:xfrm>
              <a:custGeom>
                <a:avLst/>
                <a:gdLst/>
                <a:ahLst/>
                <a:cxnLst/>
                <a:rect l="l" t="t" r="r" b="b"/>
                <a:pathLst>
                  <a:path w="49210" h="824" extrusionOk="0">
                    <a:moveTo>
                      <a:pt x="0" y="0"/>
                    </a:moveTo>
                    <a:lnTo>
                      <a:pt x="0" y="823"/>
                    </a:lnTo>
                    <a:lnTo>
                      <a:pt x="49209" y="823"/>
                    </a:lnTo>
                    <a:lnTo>
                      <a:pt x="49209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336812" y="3164729"/>
                <a:ext cx="656665" cy="13790"/>
              </a:xfrm>
              <a:custGeom>
                <a:avLst/>
                <a:gdLst/>
                <a:ahLst/>
                <a:cxnLst/>
                <a:rect l="l" t="t" r="r" b="b"/>
                <a:pathLst>
                  <a:path w="39286" h="825" extrusionOk="0">
                    <a:moveTo>
                      <a:pt x="0" y="1"/>
                    </a:moveTo>
                    <a:lnTo>
                      <a:pt x="0" y="824"/>
                    </a:lnTo>
                    <a:lnTo>
                      <a:pt x="39285" y="824"/>
                    </a:lnTo>
                    <a:lnTo>
                      <a:pt x="39285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68013" y="3275583"/>
                <a:ext cx="628384" cy="13773"/>
              </a:xfrm>
              <a:custGeom>
                <a:avLst/>
                <a:gdLst/>
                <a:ahLst/>
                <a:cxnLst/>
                <a:rect l="l" t="t" r="r" b="b"/>
                <a:pathLst>
                  <a:path w="37594" h="824" extrusionOk="0">
                    <a:moveTo>
                      <a:pt x="0" y="0"/>
                    </a:moveTo>
                    <a:lnTo>
                      <a:pt x="0" y="823"/>
                    </a:lnTo>
                    <a:lnTo>
                      <a:pt x="37593" y="823"/>
                    </a:lnTo>
                    <a:lnTo>
                      <a:pt x="37593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70932" y="3331378"/>
                <a:ext cx="822545" cy="13773"/>
              </a:xfrm>
              <a:custGeom>
                <a:avLst/>
                <a:gdLst/>
                <a:ahLst/>
                <a:cxnLst/>
                <a:rect l="l" t="t" r="r" b="b"/>
                <a:pathLst>
                  <a:path w="49210" h="824" extrusionOk="0">
                    <a:moveTo>
                      <a:pt x="0" y="1"/>
                    </a:moveTo>
                    <a:lnTo>
                      <a:pt x="0" y="824"/>
                    </a:lnTo>
                    <a:lnTo>
                      <a:pt x="49209" y="824"/>
                    </a:lnTo>
                    <a:lnTo>
                      <a:pt x="49209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630344" y="3164729"/>
                <a:ext cx="119278" cy="140673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8416" extrusionOk="0">
                    <a:moveTo>
                      <a:pt x="1" y="1"/>
                    </a:moveTo>
                    <a:lnTo>
                      <a:pt x="1" y="8416"/>
                    </a:lnTo>
                    <a:lnTo>
                      <a:pt x="3568" y="5717"/>
                    </a:lnTo>
                    <a:lnTo>
                      <a:pt x="7135" y="8416"/>
                    </a:lnTo>
                    <a:lnTo>
                      <a:pt x="7135" y="1"/>
                    </a:lnTo>
                    <a:close/>
                  </a:path>
                </a:pathLst>
              </a:custGeom>
              <a:solidFill>
                <a:srgbClr val="FA5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299;p19"/>
              <p:cNvGrpSpPr/>
              <p:nvPr/>
            </p:nvGrpSpPr>
            <p:grpSpPr>
              <a:xfrm>
                <a:off x="5776600" y="2348419"/>
                <a:ext cx="2190116" cy="641271"/>
                <a:chOff x="5776600" y="2348419"/>
                <a:chExt cx="2190116" cy="641271"/>
              </a:xfrm>
            </p:grpSpPr>
            <p:sp>
              <p:nvSpPr>
                <p:cNvPr id="300" name="Google Shape;300;p19"/>
                <p:cNvSpPr/>
                <p:nvPr/>
              </p:nvSpPr>
              <p:spPr>
                <a:xfrm>
                  <a:off x="5776600" y="2827705"/>
                  <a:ext cx="2190116" cy="16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7" h="9691" extrusionOk="0">
                      <a:moveTo>
                        <a:pt x="36574" y="1"/>
                      </a:moveTo>
                      <a:cubicBezTo>
                        <a:pt x="26872" y="1"/>
                        <a:pt x="14696" y="1611"/>
                        <a:pt x="1" y="6444"/>
                      </a:cubicBezTo>
                      <a:lnTo>
                        <a:pt x="1" y="9691"/>
                      </a:lnTo>
                      <a:cubicBezTo>
                        <a:pt x="14696" y="4858"/>
                        <a:pt x="26872" y="3248"/>
                        <a:pt x="36574" y="3248"/>
                      </a:cubicBezTo>
                      <a:cubicBezTo>
                        <a:pt x="55978" y="3248"/>
                        <a:pt x="65491" y="9691"/>
                        <a:pt x="65491" y="9691"/>
                      </a:cubicBezTo>
                      <a:cubicBezTo>
                        <a:pt x="65491" y="9691"/>
                        <a:pt x="75024" y="3248"/>
                        <a:pt x="94442" y="3248"/>
                      </a:cubicBezTo>
                      <a:cubicBezTo>
                        <a:pt x="104151" y="3248"/>
                        <a:pt x="116331" y="4858"/>
                        <a:pt x="131027" y="9691"/>
                      </a:cubicBezTo>
                      <a:lnTo>
                        <a:pt x="131027" y="6444"/>
                      </a:lnTo>
                      <a:cubicBezTo>
                        <a:pt x="116331" y="1611"/>
                        <a:pt x="104151" y="1"/>
                        <a:pt x="94442" y="1"/>
                      </a:cubicBezTo>
                      <a:cubicBezTo>
                        <a:pt x="75024" y="1"/>
                        <a:pt x="65491" y="6444"/>
                        <a:pt x="65491" y="6444"/>
                      </a:cubicBezTo>
                      <a:cubicBezTo>
                        <a:pt x="65491" y="6444"/>
                        <a:pt x="55978" y="1"/>
                        <a:pt x="36574" y="1"/>
                      </a:cubicBezTo>
                      <a:close/>
                    </a:path>
                  </a:pathLst>
                </a:custGeom>
                <a:solidFill>
                  <a:srgbClr val="D414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9"/>
                <p:cNvSpPr/>
                <p:nvPr/>
              </p:nvSpPr>
              <p:spPr>
                <a:xfrm>
                  <a:off x="5831643" y="2348419"/>
                  <a:ext cx="2080031" cy="58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1" h="35256" extrusionOk="0">
                      <a:moveTo>
                        <a:pt x="20961" y="0"/>
                      </a:moveTo>
                      <a:cubicBezTo>
                        <a:pt x="18471" y="0"/>
                        <a:pt x="15832" y="115"/>
                        <a:pt x="13034" y="361"/>
                      </a:cubicBezTo>
                      <a:lnTo>
                        <a:pt x="9787" y="4934"/>
                      </a:lnTo>
                      <a:cubicBezTo>
                        <a:pt x="14878" y="3811"/>
                        <a:pt x="19506" y="3319"/>
                        <a:pt x="23709" y="3319"/>
                      </a:cubicBezTo>
                      <a:cubicBezTo>
                        <a:pt x="48276" y="3319"/>
                        <a:pt x="58308" y="20161"/>
                        <a:pt x="61237" y="26566"/>
                      </a:cubicBezTo>
                      <a:cubicBezTo>
                        <a:pt x="58022" y="20988"/>
                        <a:pt x="46638" y="4944"/>
                        <a:pt x="21639" y="4944"/>
                      </a:cubicBezTo>
                      <a:cubicBezTo>
                        <a:pt x="17122" y="4944"/>
                        <a:pt x="12161" y="5468"/>
                        <a:pt x="6723" y="6672"/>
                      </a:cubicBezTo>
                      <a:lnTo>
                        <a:pt x="4025" y="17145"/>
                      </a:lnTo>
                      <a:cubicBezTo>
                        <a:pt x="11070" y="15584"/>
                        <a:pt x="17391" y="14935"/>
                        <a:pt x="23031" y="14935"/>
                      </a:cubicBezTo>
                      <a:cubicBezTo>
                        <a:pt x="41192" y="14935"/>
                        <a:pt x="52305" y="21661"/>
                        <a:pt x="57853" y="26337"/>
                      </a:cubicBezTo>
                      <a:cubicBezTo>
                        <a:pt x="52252" y="22614"/>
                        <a:pt x="41042" y="17145"/>
                        <a:pt x="23521" y="17145"/>
                      </a:cubicBezTo>
                      <a:cubicBezTo>
                        <a:pt x="17151" y="17145"/>
                        <a:pt x="9947" y="17868"/>
                        <a:pt x="1876" y="19660"/>
                      </a:cubicBezTo>
                      <a:lnTo>
                        <a:pt x="1876" y="25148"/>
                      </a:lnTo>
                      <a:cubicBezTo>
                        <a:pt x="9193" y="23502"/>
                        <a:pt x="15778" y="22678"/>
                        <a:pt x="21724" y="22404"/>
                      </a:cubicBezTo>
                      <a:lnTo>
                        <a:pt x="21724" y="22404"/>
                      </a:lnTo>
                      <a:cubicBezTo>
                        <a:pt x="15275" y="22907"/>
                        <a:pt x="8004" y="24233"/>
                        <a:pt x="0" y="26657"/>
                      </a:cubicBezTo>
                      <a:lnTo>
                        <a:pt x="0" y="34203"/>
                      </a:lnTo>
                      <a:cubicBezTo>
                        <a:pt x="13220" y="30187"/>
                        <a:pt x="24294" y="28813"/>
                        <a:pt x="33260" y="28813"/>
                      </a:cubicBezTo>
                      <a:cubicBezTo>
                        <a:pt x="52674" y="28813"/>
                        <a:pt x="62198" y="35255"/>
                        <a:pt x="62198" y="35255"/>
                      </a:cubicBezTo>
                      <a:cubicBezTo>
                        <a:pt x="62198" y="35255"/>
                        <a:pt x="71722" y="28813"/>
                        <a:pt x="91150" y="28813"/>
                      </a:cubicBezTo>
                      <a:cubicBezTo>
                        <a:pt x="100122" y="28813"/>
                        <a:pt x="111207" y="30187"/>
                        <a:pt x="124441" y="34203"/>
                      </a:cubicBezTo>
                      <a:lnTo>
                        <a:pt x="124441" y="24645"/>
                      </a:lnTo>
                      <a:cubicBezTo>
                        <a:pt x="114377" y="21592"/>
                        <a:pt x="105557" y="20433"/>
                        <a:pt x="97964" y="20433"/>
                      </a:cubicBezTo>
                      <a:cubicBezTo>
                        <a:pt x="84062" y="20433"/>
                        <a:pt x="74277" y="24318"/>
                        <a:pt x="68509" y="27572"/>
                      </a:cubicBezTo>
                      <a:cubicBezTo>
                        <a:pt x="74779" y="23895"/>
                        <a:pt x="85881" y="19299"/>
                        <a:pt x="102102" y="19299"/>
                      </a:cubicBezTo>
                      <a:cubicBezTo>
                        <a:pt x="108477" y="19299"/>
                        <a:pt x="115643" y="20009"/>
                        <a:pt x="123618" y="21764"/>
                      </a:cubicBezTo>
                      <a:lnTo>
                        <a:pt x="123618" y="21123"/>
                      </a:lnTo>
                      <a:cubicBezTo>
                        <a:pt x="115043" y="19239"/>
                        <a:pt x="107406" y="18490"/>
                        <a:pt x="100681" y="18490"/>
                      </a:cubicBezTo>
                      <a:cubicBezTo>
                        <a:pt x="86028" y="18490"/>
                        <a:pt x="75707" y="22045"/>
                        <a:pt x="69469" y="25148"/>
                      </a:cubicBezTo>
                      <a:cubicBezTo>
                        <a:pt x="75781" y="21355"/>
                        <a:pt x="86325" y="17000"/>
                        <a:pt x="101636" y="17000"/>
                      </a:cubicBezTo>
                      <a:cubicBezTo>
                        <a:pt x="107737" y="17000"/>
                        <a:pt x="114596" y="17691"/>
                        <a:pt x="122246" y="19386"/>
                      </a:cubicBezTo>
                      <a:lnTo>
                        <a:pt x="122246" y="9782"/>
                      </a:lnTo>
                      <a:cubicBezTo>
                        <a:pt x="116285" y="8458"/>
                        <a:pt x="110803" y="7890"/>
                        <a:pt x="105785" y="7890"/>
                      </a:cubicBezTo>
                      <a:cubicBezTo>
                        <a:pt x="83236" y="7890"/>
                        <a:pt x="70050" y="19350"/>
                        <a:pt x="64850" y="25148"/>
                      </a:cubicBezTo>
                      <a:cubicBezTo>
                        <a:pt x="70095" y="18334"/>
                        <a:pt x="83447" y="4854"/>
                        <a:pt x="106811" y="4854"/>
                      </a:cubicBezTo>
                      <a:cubicBezTo>
                        <a:pt x="111359" y="4854"/>
                        <a:pt x="116285" y="5365"/>
                        <a:pt x="121605" y="6535"/>
                      </a:cubicBezTo>
                      <a:lnTo>
                        <a:pt x="120828" y="2373"/>
                      </a:lnTo>
                      <a:cubicBezTo>
                        <a:pt x="115755" y="1254"/>
                        <a:pt x="111050" y="762"/>
                        <a:pt x="106700" y="762"/>
                      </a:cubicBezTo>
                      <a:cubicBezTo>
                        <a:pt x="75127" y="762"/>
                        <a:pt x="62198" y="26657"/>
                        <a:pt x="62198" y="26657"/>
                      </a:cubicBezTo>
                      <a:cubicBezTo>
                        <a:pt x="62198" y="26657"/>
                        <a:pt x="58856" y="0"/>
                        <a:pt x="209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19"/>
                <p:cNvSpPr/>
                <p:nvPr/>
              </p:nvSpPr>
              <p:spPr>
                <a:xfrm>
                  <a:off x="7409422" y="2585738"/>
                  <a:ext cx="457155" cy="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50" h="1895" extrusionOk="0">
                      <a:moveTo>
                        <a:pt x="10428" y="1"/>
                      </a:moveTo>
                      <a:cubicBezTo>
                        <a:pt x="9836" y="1"/>
                        <a:pt x="9240" y="33"/>
                        <a:pt x="8690" y="65"/>
                      </a:cubicBezTo>
                      <a:cubicBezTo>
                        <a:pt x="7867" y="65"/>
                        <a:pt x="7090" y="111"/>
                        <a:pt x="6358" y="157"/>
                      </a:cubicBezTo>
                      <a:cubicBezTo>
                        <a:pt x="5626" y="248"/>
                        <a:pt x="4894" y="294"/>
                        <a:pt x="4254" y="340"/>
                      </a:cubicBezTo>
                      <a:cubicBezTo>
                        <a:pt x="3614" y="386"/>
                        <a:pt x="3019" y="477"/>
                        <a:pt x="2516" y="523"/>
                      </a:cubicBezTo>
                      <a:cubicBezTo>
                        <a:pt x="2013" y="614"/>
                        <a:pt x="1556" y="706"/>
                        <a:pt x="1190" y="751"/>
                      </a:cubicBezTo>
                      <a:cubicBezTo>
                        <a:pt x="458" y="843"/>
                        <a:pt x="1" y="934"/>
                        <a:pt x="1" y="934"/>
                      </a:cubicBezTo>
                      <a:cubicBezTo>
                        <a:pt x="1" y="934"/>
                        <a:pt x="458" y="889"/>
                        <a:pt x="1190" y="843"/>
                      </a:cubicBezTo>
                      <a:cubicBezTo>
                        <a:pt x="1922" y="843"/>
                        <a:pt x="3019" y="706"/>
                        <a:pt x="4300" y="706"/>
                      </a:cubicBezTo>
                      <a:cubicBezTo>
                        <a:pt x="4940" y="660"/>
                        <a:pt x="5626" y="660"/>
                        <a:pt x="6358" y="614"/>
                      </a:cubicBezTo>
                      <a:cubicBezTo>
                        <a:pt x="6602" y="599"/>
                        <a:pt x="6851" y="594"/>
                        <a:pt x="7105" y="594"/>
                      </a:cubicBezTo>
                      <a:cubicBezTo>
                        <a:pt x="7613" y="594"/>
                        <a:pt x="8141" y="614"/>
                        <a:pt x="8690" y="614"/>
                      </a:cubicBezTo>
                      <a:cubicBezTo>
                        <a:pt x="9209" y="614"/>
                        <a:pt x="9747" y="594"/>
                        <a:pt x="10306" y="594"/>
                      </a:cubicBezTo>
                      <a:cubicBezTo>
                        <a:pt x="10586" y="594"/>
                        <a:pt x="10870" y="599"/>
                        <a:pt x="11160" y="614"/>
                      </a:cubicBezTo>
                      <a:cubicBezTo>
                        <a:pt x="11983" y="660"/>
                        <a:pt x="12852" y="660"/>
                        <a:pt x="13721" y="706"/>
                      </a:cubicBezTo>
                      <a:cubicBezTo>
                        <a:pt x="14544" y="751"/>
                        <a:pt x="15413" y="797"/>
                        <a:pt x="16236" y="843"/>
                      </a:cubicBezTo>
                      <a:cubicBezTo>
                        <a:pt x="17105" y="889"/>
                        <a:pt x="17928" y="934"/>
                        <a:pt x="18706" y="1026"/>
                      </a:cubicBezTo>
                      <a:cubicBezTo>
                        <a:pt x="19529" y="1072"/>
                        <a:pt x="20307" y="1117"/>
                        <a:pt x="21038" y="1209"/>
                      </a:cubicBezTo>
                      <a:cubicBezTo>
                        <a:pt x="21770" y="1300"/>
                        <a:pt x="22456" y="1346"/>
                        <a:pt x="23096" y="1437"/>
                      </a:cubicBezTo>
                      <a:cubicBezTo>
                        <a:pt x="24377" y="1529"/>
                        <a:pt x="25429" y="1712"/>
                        <a:pt x="26160" y="1803"/>
                      </a:cubicBezTo>
                      <a:cubicBezTo>
                        <a:pt x="26938" y="1849"/>
                        <a:pt x="27349" y="1895"/>
                        <a:pt x="27349" y="1895"/>
                      </a:cubicBezTo>
                      <a:cubicBezTo>
                        <a:pt x="27349" y="1895"/>
                        <a:pt x="26938" y="1803"/>
                        <a:pt x="26206" y="1666"/>
                      </a:cubicBezTo>
                      <a:cubicBezTo>
                        <a:pt x="25840" y="1575"/>
                        <a:pt x="25383" y="1483"/>
                        <a:pt x="24880" y="1392"/>
                      </a:cubicBezTo>
                      <a:cubicBezTo>
                        <a:pt x="24377" y="1300"/>
                        <a:pt x="23782" y="1163"/>
                        <a:pt x="23142" y="1072"/>
                      </a:cubicBezTo>
                      <a:cubicBezTo>
                        <a:pt x="22502" y="980"/>
                        <a:pt x="21816" y="889"/>
                        <a:pt x="21084" y="751"/>
                      </a:cubicBezTo>
                      <a:cubicBezTo>
                        <a:pt x="20352" y="614"/>
                        <a:pt x="19575" y="569"/>
                        <a:pt x="18752" y="477"/>
                      </a:cubicBezTo>
                      <a:cubicBezTo>
                        <a:pt x="17974" y="386"/>
                        <a:pt x="17151" y="294"/>
                        <a:pt x="16282" y="248"/>
                      </a:cubicBezTo>
                      <a:cubicBezTo>
                        <a:pt x="15459" y="203"/>
                        <a:pt x="14590" y="111"/>
                        <a:pt x="13721" y="65"/>
                      </a:cubicBezTo>
                      <a:cubicBezTo>
                        <a:pt x="12852" y="65"/>
                        <a:pt x="12029" y="20"/>
                        <a:pt x="11160" y="20"/>
                      </a:cubicBezTo>
                      <a:cubicBezTo>
                        <a:pt x="10919" y="6"/>
                        <a:pt x="10674" y="1"/>
                        <a:pt x="10428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9"/>
                <p:cNvSpPr/>
                <p:nvPr/>
              </p:nvSpPr>
              <p:spPr>
                <a:xfrm>
                  <a:off x="6933947" y="2638039"/>
                  <a:ext cx="296624" cy="152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6" h="9102" extrusionOk="0">
                      <a:moveTo>
                        <a:pt x="17745" y="1"/>
                      </a:moveTo>
                      <a:cubicBezTo>
                        <a:pt x="17745" y="1"/>
                        <a:pt x="17425" y="92"/>
                        <a:pt x="16922" y="229"/>
                      </a:cubicBezTo>
                      <a:cubicBezTo>
                        <a:pt x="16648" y="275"/>
                        <a:pt x="16328" y="366"/>
                        <a:pt x="15962" y="458"/>
                      </a:cubicBezTo>
                      <a:cubicBezTo>
                        <a:pt x="15550" y="549"/>
                        <a:pt x="15139" y="687"/>
                        <a:pt x="14727" y="824"/>
                      </a:cubicBezTo>
                      <a:cubicBezTo>
                        <a:pt x="14270" y="961"/>
                        <a:pt x="13767" y="1144"/>
                        <a:pt x="13264" y="1327"/>
                      </a:cubicBezTo>
                      <a:cubicBezTo>
                        <a:pt x="12760" y="1464"/>
                        <a:pt x="12212" y="1693"/>
                        <a:pt x="11663" y="1921"/>
                      </a:cubicBezTo>
                      <a:cubicBezTo>
                        <a:pt x="11114" y="2150"/>
                        <a:pt x="10565" y="2333"/>
                        <a:pt x="9971" y="2607"/>
                      </a:cubicBezTo>
                      <a:cubicBezTo>
                        <a:pt x="9422" y="2882"/>
                        <a:pt x="8873" y="3156"/>
                        <a:pt x="8279" y="3431"/>
                      </a:cubicBezTo>
                      <a:cubicBezTo>
                        <a:pt x="7730" y="3705"/>
                        <a:pt x="7181" y="4025"/>
                        <a:pt x="6632" y="4300"/>
                      </a:cubicBezTo>
                      <a:cubicBezTo>
                        <a:pt x="6083" y="4574"/>
                        <a:pt x="5580" y="4940"/>
                        <a:pt x="5077" y="5260"/>
                      </a:cubicBezTo>
                      <a:cubicBezTo>
                        <a:pt x="4574" y="5580"/>
                        <a:pt x="4071" y="5854"/>
                        <a:pt x="3660" y="6175"/>
                      </a:cubicBezTo>
                      <a:cubicBezTo>
                        <a:pt x="3202" y="6495"/>
                        <a:pt x="2791" y="6815"/>
                        <a:pt x="2425" y="7089"/>
                      </a:cubicBezTo>
                      <a:cubicBezTo>
                        <a:pt x="2013" y="7364"/>
                        <a:pt x="1693" y="7638"/>
                        <a:pt x="1419" y="7867"/>
                      </a:cubicBezTo>
                      <a:cubicBezTo>
                        <a:pt x="1098" y="8141"/>
                        <a:pt x="870" y="8324"/>
                        <a:pt x="641" y="8507"/>
                      </a:cubicBezTo>
                      <a:cubicBezTo>
                        <a:pt x="230" y="8873"/>
                        <a:pt x="1" y="9102"/>
                        <a:pt x="1" y="9102"/>
                      </a:cubicBezTo>
                      <a:cubicBezTo>
                        <a:pt x="1" y="9102"/>
                        <a:pt x="275" y="8919"/>
                        <a:pt x="733" y="8598"/>
                      </a:cubicBezTo>
                      <a:cubicBezTo>
                        <a:pt x="1190" y="8324"/>
                        <a:pt x="1830" y="7867"/>
                        <a:pt x="2608" y="7364"/>
                      </a:cubicBezTo>
                      <a:cubicBezTo>
                        <a:pt x="3019" y="7135"/>
                        <a:pt x="3431" y="6861"/>
                        <a:pt x="3888" y="6540"/>
                      </a:cubicBezTo>
                      <a:cubicBezTo>
                        <a:pt x="4346" y="6266"/>
                        <a:pt x="4849" y="6037"/>
                        <a:pt x="5352" y="5717"/>
                      </a:cubicBezTo>
                      <a:cubicBezTo>
                        <a:pt x="5855" y="5443"/>
                        <a:pt x="6358" y="5123"/>
                        <a:pt x="6907" y="4848"/>
                      </a:cubicBezTo>
                      <a:cubicBezTo>
                        <a:pt x="7455" y="4528"/>
                        <a:pt x="8004" y="4254"/>
                        <a:pt x="8553" y="3979"/>
                      </a:cubicBezTo>
                      <a:cubicBezTo>
                        <a:pt x="9148" y="3705"/>
                        <a:pt x="9696" y="3431"/>
                        <a:pt x="10245" y="3156"/>
                      </a:cubicBezTo>
                      <a:cubicBezTo>
                        <a:pt x="10794" y="2882"/>
                        <a:pt x="11343" y="2653"/>
                        <a:pt x="11892" y="2424"/>
                      </a:cubicBezTo>
                      <a:cubicBezTo>
                        <a:pt x="12440" y="2196"/>
                        <a:pt x="12943" y="1921"/>
                        <a:pt x="13446" y="1738"/>
                      </a:cubicBezTo>
                      <a:cubicBezTo>
                        <a:pt x="13904" y="1510"/>
                        <a:pt x="14407" y="1327"/>
                        <a:pt x="14818" y="1144"/>
                      </a:cubicBezTo>
                      <a:cubicBezTo>
                        <a:pt x="15687" y="778"/>
                        <a:pt x="16419" y="549"/>
                        <a:pt x="16922" y="321"/>
                      </a:cubicBezTo>
                      <a:cubicBezTo>
                        <a:pt x="17471" y="138"/>
                        <a:pt x="17745" y="1"/>
                        <a:pt x="17745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9"/>
                <p:cNvSpPr/>
                <p:nvPr/>
              </p:nvSpPr>
              <p:spPr>
                <a:xfrm>
                  <a:off x="6968346" y="2531013"/>
                  <a:ext cx="561123" cy="196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70" h="11755" extrusionOk="0">
                      <a:moveTo>
                        <a:pt x="33569" y="1"/>
                      </a:moveTo>
                      <a:lnTo>
                        <a:pt x="33569" y="1"/>
                      </a:lnTo>
                      <a:cubicBezTo>
                        <a:pt x="33569" y="1"/>
                        <a:pt x="32974" y="1"/>
                        <a:pt x="32014" y="47"/>
                      </a:cubicBezTo>
                      <a:cubicBezTo>
                        <a:pt x="31511" y="47"/>
                        <a:pt x="30917" y="47"/>
                        <a:pt x="30231" y="92"/>
                      </a:cubicBezTo>
                      <a:lnTo>
                        <a:pt x="29133" y="92"/>
                      </a:lnTo>
                      <a:cubicBezTo>
                        <a:pt x="28721" y="138"/>
                        <a:pt x="28310" y="184"/>
                        <a:pt x="27898" y="230"/>
                      </a:cubicBezTo>
                      <a:cubicBezTo>
                        <a:pt x="27075" y="321"/>
                        <a:pt x="26160" y="458"/>
                        <a:pt x="25200" y="550"/>
                      </a:cubicBezTo>
                      <a:cubicBezTo>
                        <a:pt x="24697" y="595"/>
                        <a:pt x="24194" y="687"/>
                        <a:pt x="23691" y="824"/>
                      </a:cubicBezTo>
                      <a:cubicBezTo>
                        <a:pt x="23188" y="916"/>
                        <a:pt x="22685" y="1007"/>
                        <a:pt x="22181" y="1144"/>
                      </a:cubicBezTo>
                      <a:cubicBezTo>
                        <a:pt x="21130" y="1373"/>
                        <a:pt x="20032" y="1556"/>
                        <a:pt x="18980" y="1922"/>
                      </a:cubicBezTo>
                      <a:cubicBezTo>
                        <a:pt x="17883" y="2196"/>
                        <a:pt x="16831" y="2562"/>
                        <a:pt x="15733" y="2882"/>
                      </a:cubicBezTo>
                      <a:cubicBezTo>
                        <a:pt x="14681" y="3294"/>
                        <a:pt x="13629" y="3705"/>
                        <a:pt x="12578" y="4117"/>
                      </a:cubicBezTo>
                      <a:cubicBezTo>
                        <a:pt x="11526" y="4483"/>
                        <a:pt x="10565" y="5032"/>
                        <a:pt x="9605" y="5489"/>
                      </a:cubicBezTo>
                      <a:cubicBezTo>
                        <a:pt x="9102" y="5718"/>
                        <a:pt x="8644" y="5992"/>
                        <a:pt x="8187" y="6221"/>
                      </a:cubicBezTo>
                      <a:cubicBezTo>
                        <a:pt x="7730" y="6449"/>
                        <a:pt x="7272" y="6678"/>
                        <a:pt x="6861" y="6952"/>
                      </a:cubicBezTo>
                      <a:cubicBezTo>
                        <a:pt x="6038" y="7455"/>
                        <a:pt x="5260" y="7959"/>
                        <a:pt x="4528" y="8370"/>
                      </a:cubicBezTo>
                      <a:cubicBezTo>
                        <a:pt x="4208" y="8599"/>
                        <a:pt x="3842" y="8827"/>
                        <a:pt x="3522" y="9056"/>
                      </a:cubicBezTo>
                      <a:cubicBezTo>
                        <a:pt x="3202" y="9285"/>
                        <a:pt x="2928" y="9513"/>
                        <a:pt x="2653" y="9696"/>
                      </a:cubicBezTo>
                      <a:cubicBezTo>
                        <a:pt x="2105" y="10154"/>
                        <a:pt x="1602" y="10520"/>
                        <a:pt x="1236" y="10794"/>
                      </a:cubicBezTo>
                      <a:cubicBezTo>
                        <a:pt x="458" y="11389"/>
                        <a:pt x="1" y="11754"/>
                        <a:pt x="1" y="11754"/>
                      </a:cubicBezTo>
                      <a:cubicBezTo>
                        <a:pt x="1" y="11754"/>
                        <a:pt x="458" y="11434"/>
                        <a:pt x="1281" y="10885"/>
                      </a:cubicBezTo>
                      <a:cubicBezTo>
                        <a:pt x="1693" y="10611"/>
                        <a:pt x="2196" y="10291"/>
                        <a:pt x="2791" y="9879"/>
                      </a:cubicBezTo>
                      <a:cubicBezTo>
                        <a:pt x="3065" y="9696"/>
                        <a:pt x="3385" y="9513"/>
                        <a:pt x="3705" y="9285"/>
                      </a:cubicBezTo>
                      <a:cubicBezTo>
                        <a:pt x="4025" y="9102"/>
                        <a:pt x="4391" y="8873"/>
                        <a:pt x="4757" y="8690"/>
                      </a:cubicBezTo>
                      <a:cubicBezTo>
                        <a:pt x="5489" y="8279"/>
                        <a:pt x="6266" y="7821"/>
                        <a:pt x="7090" y="7318"/>
                      </a:cubicBezTo>
                      <a:cubicBezTo>
                        <a:pt x="7501" y="7090"/>
                        <a:pt x="7958" y="6861"/>
                        <a:pt x="8416" y="6632"/>
                      </a:cubicBezTo>
                      <a:cubicBezTo>
                        <a:pt x="8873" y="6449"/>
                        <a:pt x="9376" y="6221"/>
                        <a:pt x="9834" y="5992"/>
                      </a:cubicBezTo>
                      <a:cubicBezTo>
                        <a:pt x="10794" y="5535"/>
                        <a:pt x="11754" y="5032"/>
                        <a:pt x="12806" y="4666"/>
                      </a:cubicBezTo>
                      <a:cubicBezTo>
                        <a:pt x="13812" y="4254"/>
                        <a:pt x="14864" y="3843"/>
                        <a:pt x="15916" y="3431"/>
                      </a:cubicBezTo>
                      <a:cubicBezTo>
                        <a:pt x="17014" y="3111"/>
                        <a:pt x="18066" y="2791"/>
                        <a:pt x="19117" y="2471"/>
                      </a:cubicBezTo>
                      <a:cubicBezTo>
                        <a:pt x="20169" y="2105"/>
                        <a:pt x="21267" y="1876"/>
                        <a:pt x="22273" y="1647"/>
                      </a:cubicBezTo>
                      <a:cubicBezTo>
                        <a:pt x="22776" y="1556"/>
                        <a:pt x="23279" y="1419"/>
                        <a:pt x="23782" y="1327"/>
                      </a:cubicBezTo>
                      <a:cubicBezTo>
                        <a:pt x="24285" y="1190"/>
                        <a:pt x="24788" y="1053"/>
                        <a:pt x="25246" y="1007"/>
                      </a:cubicBezTo>
                      <a:cubicBezTo>
                        <a:pt x="26206" y="870"/>
                        <a:pt x="27121" y="733"/>
                        <a:pt x="27944" y="595"/>
                      </a:cubicBezTo>
                      <a:cubicBezTo>
                        <a:pt x="28355" y="504"/>
                        <a:pt x="28767" y="458"/>
                        <a:pt x="29133" y="413"/>
                      </a:cubicBezTo>
                      <a:cubicBezTo>
                        <a:pt x="29545" y="367"/>
                        <a:pt x="29910" y="321"/>
                        <a:pt x="30231" y="321"/>
                      </a:cubicBezTo>
                      <a:cubicBezTo>
                        <a:pt x="30917" y="230"/>
                        <a:pt x="31511" y="184"/>
                        <a:pt x="32014" y="138"/>
                      </a:cubicBezTo>
                      <a:cubicBezTo>
                        <a:pt x="33020" y="47"/>
                        <a:pt x="33569" y="1"/>
                        <a:pt x="33569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19"/>
                <p:cNvSpPr/>
                <p:nvPr/>
              </p:nvSpPr>
              <p:spPr>
                <a:xfrm>
                  <a:off x="7459115" y="2391894"/>
                  <a:ext cx="334835" cy="19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2" h="1144" extrusionOk="0">
                      <a:moveTo>
                        <a:pt x="10016" y="0"/>
                      </a:moveTo>
                      <a:cubicBezTo>
                        <a:pt x="9376" y="0"/>
                        <a:pt x="8736" y="0"/>
                        <a:pt x="8141" y="46"/>
                      </a:cubicBezTo>
                      <a:cubicBezTo>
                        <a:pt x="7501" y="46"/>
                        <a:pt x="6906" y="92"/>
                        <a:pt x="6312" y="138"/>
                      </a:cubicBezTo>
                      <a:cubicBezTo>
                        <a:pt x="5717" y="183"/>
                        <a:pt x="5123" y="229"/>
                        <a:pt x="4620" y="321"/>
                      </a:cubicBezTo>
                      <a:cubicBezTo>
                        <a:pt x="4071" y="412"/>
                        <a:pt x="3568" y="458"/>
                        <a:pt x="3110" y="549"/>
                      </a:cubicBezTo>
                      <a:cubicBezTo>
                        <a:pt x="2607" y="595"/>
                        <a:pt x="2196" y="686"/>
                        <a:pt x="1830" y="778"/>
                      </a:cubicBezTo>
                      <a:cubicBezTo>
                        <a:pt x="1464" y="824"/>
                        <a:pt x="1144" y="915"/>
                        <a:pt x="870" y="961"/>
                      </a:cubicBezTo>
                      <a:cubicBezTo>
                        <a:pt x="321" y="1098"/>
                        <a:pt x="1" y="1144"/>
                        <a:pt x="1" y="1144"/>
                      </a:cubicBezTo>
                      <a:cubicBezTo>
                        <a:pt x="1" y="1144"/>
                        <a:pt x="321" y="1144"/>
                        <a:pt x="870" y="1098"/>
                      </a:cubicBezTo>
                      <a:cubicBezTo>
                        <a:pt x="1418" y="1052"/>
                        <a:pt x="2196" y="961"/>
                        <a:pt x="3156" y="869"/>
                      </a:cubicBezTo>
                      <a:cubicBezTo>
                        <a:pt x="3614" y="869"/>
                        <a:pt x="4117" y="824"/>
                        <a:pt x="4665" y="778"/>
                      </a:cubicBezTo>
                      <a:cubicBezTo>
                        <a:pt x="5168" y="732"/>
                        <a:pt x="5763" y="732"/>
                        <a:pt x="6358" y="686"/>
                      </a:cubicBezTo>
                      <a:cubicBezTo>
                        <a:pt x="7501" y="641"/>
                        <a:pt x="8781" y="641"/>
                        <a:pt x="10016" y="595"/>
                      </a:cubicBezTo>
                      <a:cubicBezTo>
                        <a:pt x="11251" y="595"/>
                        <a:pt x="12532" y="595"/>
                        <a:pt x="13675" y="641"/>
                      </a:cubicBezTo>
                      <a:cubicBezTo>
                        <a:pt x="14269" y="686"/>
                        <a:pt x="14818" y="686"/>
                        <a:pt x="15367" y="732"/>
                      </a:cubicBezTo>
                      <a:cubicBezTo>
                        <a:pt x="15916" y="732"/>
                        <a:pt x="16419" y="778"/>
                        <a:pt x="16876" y="778"/>
                      </a:cubicBezTo>
                      <a:cubicBezTo>
                        <a:pt x="17837" y="824"/>
                        <a:pt x="18614" y="915"/>
                        <a:pt x="19163" y="915"/>
                      </a:cubicBezTo>
                      <a:cubicBezTo>
                        <a:pt x="19712" y="961"/>
                        <a:pt x="20032" y="961"/>
                        <a:pt x="20032" y="961"/>
                      </a:cubicBezTo>
                      <a:cubicBezTo>
                        <a:pt x="20032" y="961"/>
                        <a:pt x="19712" y="915"/>
                        <a:pt x="19163" y="824"/>
                      </a:cubicBezTo>
                      <a:cubicBezTo>
                        <a:pt x="18614" y="732"/>
                        <a:pt x="17882" y="549"/>
                        <a:pt x="16922" y="458"/>
                      </a:cubicBezTo>
                      <a:cubicBezTo>
                        <a:pt x="16465" y="366"/>
                        <a:pt x="15962" y="321"/>
                        <a:pt x="15413" y="275"/>
                      </a:cubicBezTo>
                      <a:cubicBezTo>
                        <a:pt x="14864" y="183"/>
                        <a:pt x="14315" y="138"/>
                        <a:pt x="13721" y="92"/>
                      </a:cubicBezTo>
                      <a:cubicBezTo>
                        <a:pt x="13126" y="92"/>
                        <a:pt x="12532" y="0"/>
                        <a:pt x="11891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19"/>
                <p:cNvSpPr/>
                <p:nvPr/>
              </p:nvSpPr>
              <p:spPr>
                <a:xfrm>
                  <a:off x="6942354" y="2582245"/>
                  <a:ext cx="132266" cy="129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3" h="7729" extrusionOk="0">
                      <a:moveTo>
                        <a:pt x="7913" y="0"/>
                      </a:moveTo>
                      <a:cubicBezTo>
                        <a:pt x="7913" y="0"/>
                        <a:pt x="7775" y="92"/>
                        <a:pt x="7501" y="274"/>
                      </a:cubicBezTo>
                      <a:cubicBezTo>
                        <a:pt x="7273" y="457"/>
                        <a:pt x="6907" y="686"/>
                        <a:pt x="6449" y="960"/>
                      </a:cubicBezTo>
                      <a:cubicBezTo>
                        <a:pt x="6266" y="1143"/>
                        <a:pt x="6038" y="1281"/>
                        <a:pt x="5809" y="1464"/>
                      </a:cubicBezTo>
                      <a:cubicBezTo>
                        <a:pt x="5535" y="1646"/>
                        <a:pt x="5306" y="1875"/>
                        <a:pt x="5077" y="2058"/>
                      </a:cubicBezTo>
                      <a:cubicBezTo>
                        <a:pt x="4574" y="2515"/>
                        <a:pt x="4071" y="2973"/>
                        <a:pt x="3522" y="3430"/>
                      </a:cubicBezTo>
                      <a:cubicBezTo>
                        <a:pt x="3065" y="3933"/>
                        <a:pt x="2562" y="4436"/>
                        <a:pt x="2150" y="4939"/>
                      </a:cubicBezTo>
                      <a:cubicBezTo>
                        <a:pt x="1922" y="5168"/>
                        <a:pt x="1693" y="5397"/>
                        <a:pt x="1510" y="5625"/>
                      </a:cubicBezTo>
                      <a:cubicBezTo>
                        <a:pt x="1327" y="5854"/>
                        <a:pt x="1190" y="6083"/>
                        <a:pt x="1007" y="6311"/>
                      </a:cubicBezTo>
                      <a:cubicBezTo>
                        <a:pt x="687" y="6723"/>
                        <a:pt x="458" y="7089"/>
                        <a:pt x="275" y="7317"/>
                      </a:cubicBezTo>
                      <a:cubicBezTo>
                        <a:pt x="92" y="7592"/>
                        <a:pt x="1" y="7729"/>
                        <a:pt x="1" y="7729"/>
                      </a:cubicBezTo>
                      <a:cubicBezTo>
                        <a:pt x="1" y="7729"/>
                        <a:pt x="138" y="7592"/>
                        <a:pt x="367" y="7409"/>
                      </a:cubicBezTo>
                      <a:cubicBezTo>
                        <a:pt x="595" y="7180"/>
                        <a:pt x="916" y="6906"/>
                        <a:pt x="1281" y="6540"/>
                      </a:cubicBezTo>
                      <a:cubicBezTo>
                        <a:pt x="1464" y="6357"/>
                        <a:pt x="1647" y="6128"/>
                        <a:pt x="1876" y="5945"/>
                      </a:cubicBezTo>
                      <a:cubicBezTo>
                        <a:pt x="2059" y="5717"/>
                        <a:pt x="2333" y="5534"/>
                        <a:pt x="2562" y="5305"/>
                      </a:cubicBezTo>
                      <a:cubicBezTo>
                        <a:pt x="3019" y="4848"/>
                        <a:pt x="3477" y="4345"/>
                        <a:pt x="3980" y="3887"/>
                      </a:cubicBezTo>
                      <a:cubicBezTo>
                        <a:pt x="4483" y="3430"/>
                        <a:pt x="4986" y="2927"/>
                        <a:pt x="5443" y="2470"/>
                      </a:cubicBezTo>
                      <a:cubicBezTo>
                        <a:pt x="5672" y="2241"/>
                        <a:pt x="5855" y="2012"/>
                        <a:pt x="6083" y="1829"/>
                      </a:cubicBezTo>
                      <a:cubicBezTo>
                        <a:pt x="6312" y="1646"/>
                        <a:pt x="6495" y="1418"/>
                        <a:pt x="6678" y="1235"/>
                      </a:cubicBezTo>
                      <a:cubicBezTo>
                        <a:pt x="7090" y="915"/>
                        <a:pt x="7364" y="595"/>
                        <a:pt x="7593" y="366"/>
                      </a:cubicBezTo>
                      <a:cubicBezTo>
                        <a:pt x="7776" y="137"/>
                        <a:pt x="7913" y="0"/>
                        <a:pt x="7913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9"/>
                <p:cNvSpPr/>
                <p:nvPr/>
              </p:nvSpPr>
              <p:spPr>
                <a:xfrm>
                  <a:off x="7141113" y="2718305"/>
                  <a:ext cx="613089" cy="46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9" h="2791" extrusionOk="0">
                      <a:moveTo>
                        <a:pt x="18340" y="1"/>
                      </a:moveTo>
                      <a:cubicBezTo>
                        <a:pt x="17196" y="1"/>
                        <a:pt x="16007" y="46"/>
                        <a:pt x="14864" y="46"/>
                      </a:cubicBezTo>
                      <a:cubicBezTo>
                        <a:pt x="13721" y="46"/>
                        <a:pt x="12623" y="184"/>
                        <a:pt x="11525" y="275"/>
                      </a:cubicBezTo>
                      <a:cubicBezTo>
                        <a:pt x="10977" y="321"/>
                        <a:pt x="10428" y="366"/>
                        <a:pt x="9925" y="412"/>
                      </a:cubicBezTo>
                      <a:cubicBezTo>
                        <a:pt x="9650" y="458"/>
                        <a:pt x="9376" y="458"/>
                        <a:pt x="9147" y="504"/>
                      </a:cubicBezTo>
                      <a:cubicBezTo>
                        <a:pt x="8873" y="549"/>
                        <a:pt x="8644" y="595"/>
                        <a:pt x="8370" y="641"/>
                      </a:cubicBezTo>
                      <a:cubicBezTo>
                        <a:pt x="7409" y="778"/>
                        <a:pt x="6495" y="961"/>
                        <a:pt x="5626" y="1098"/>
                      </a:cubicBezTo>
                      <a:cubicBezTo>
                        <a:pt x="5168" y="1190"/>
                        <a:pt x="4757" y="1281"/>
                        <a:pt x="4391" y="1327"/>
                      </a:cubicBezTo>
                      <a:cubicBezTo>
                        <a:pt x="3979" y="1464"/>
                        <a:pt x="3659" y="1556"/>
                        <a:pt x="3293" y="1647"/>
                      </a:cubicBezTo>
                      <a:cubicBezTo>
                        <a:pt x="2607" y="1830"/>
                        <a:pt x="2013" y="2013"/>
                        <a:pt x="1556" y="2150"/>
                      </a:cubicBezTo>
                      <a:cubicBezTo>
                        <a:pt x="549" y="2424"/>
                        <a:pt x="1" y="2562"/>
                        <a:pt x="1" y="2562"/>
                      </a:cubicBezTo>
                      <a:cubicBezTo>
                        <a:pt x="1" y="2562"/>
                        <a:pt x="549" y="2470"/>
                        <a:pt x="1556" y="2242"/>
                      </a:cubicBezTo>
                      <a:cubicBezTo>
                        <a:pt x="2059" y="2150"/>
                        <a:pt x="2653" y="2013"/>
                        <a:pt x="3339" y="1876"/>
                      </a:cubicBezTo>
                      <a:cubicBezTo>
                        <a:pt x="3705" y="1784"/>
                        <a:pt x="4071" y="1738"/>
                        <a:pt x="4437" y="1647"/>
                      </a:cubicBezTo>
                      <a:cubicBezTo>
                        <a:pt x="4848" y="1556"/>
                        <a:pt x="5260" y="1510"/>
                        <a:pt x="5672" y="1464"/>
                      </a:cubicBezTo>
                      <a:cubicBezTo>
                        <a:pt x="6540" y="1327"/>
                        <a:pt x="7455" y="1190"/>
                        <a:pt x="8461" y="1052"/>
                      </a:cubicBezTo>
                      <a:cubicBezTo>
                        <a:pt x="8690" y="1052"/>
                        <a:pt x="8964" y="1007"/>
                        <a:pt x="9193" y="961"/>
                      </a:cubicBezTo>
                      <a:cubicBezTo>
                        <a:pt x="9467" y="961"/>
                        <a:pt x="9696" y="961"/>
                        <a:pt x="9970" y="915"/>
                      </a:cubicBezTo>
                      <a:cubicBezTo>
                        <a:pt x="10474" y="870"/>
                        <a:pt x="11022" y="870"/>
                        <a:pt x="11571" y="824"/>
                      </a:cubicBezTo>
                      <a:cubicBezTo>
                        <a:pt x="12479" y="745"/>
                        <a:pt x="13455" y="632"/>
                        <a:pt x="14441" y="632"/>
                      </a:cubicBezTo>
                      <a:cubicBezTo>
                        <a:pt x="14597" y="632"/>
                        <a:pt x="14753" y="635"/>
                        <a:pt x="14910" y="641"/>
                      </a:cubicBezTo>
                      <a:lnTo>
                        <a:pt x="18340" y="641"/>
                      </a:lnTo>
                      <a:cubicBezTo>
                        <a:pt x="19483" y="687"/>
                        <a:pt x="20626" y="732"/>
                        <a:pt x="21770" y="778"/>
                      </a:cubicBezTo>
                      <a:cubicBezTo>
                        <a:pt x="22913" y="778"/>
                        <a:pt x="24011" y="961"/>
                        <a:pt x="25108" y="1052"/>
                      </a:cubicBezTo>
                      <a:cubicBezTo>
                        <a:pt x="25657" y="1098"/>
                        <a:pt x="26160" y="1144"/>
                        <a:pt x="26709" y="1235"/>
                      </a:cubicBezTo>
                      <a:cubicBezTo>
                        <a:pt x="27212" y="1281"/>
                        <a:pt x="27715" y="1327"/>
                        <a:pt x="28218" y="1373"/>
                      </a:cubicBezTo>
                      <a:cubicBezTo>
                        <a:pt x="29178" y="1556"/>
                        <a:pt x="30139" y="1693"/>
                        <a:pt x="30962" y="1784"/>
                      </a:cubicBezTo>
                      <a:cubicBezTo>
                        <a:pt x="31419" y="1876"/>
                        <a:pt x="31831" y="1921"/>
                        <a:pt x="32197" y="1967"/>
                      </a:cubicBezTo>
                      <a:cubicBezTo>
                        <a:pt x="32608" y="2059"/>
                        <a:pt x="32974" y="2104"/>
                        <a:pt x="33340" y="2196"/>
                      </a:cubicBezTo>
                      <a:cubicBezTo>
                        <a:pt x="34026" y="2333"/>
                        <a:pt x="34621" y="2424"/>
                        <a:pt x="35124" y="2516"/>
                      </a:cubicBezTo>
                      <a:cubicBezTo>
                        <a:pt x="36130" y="2699"/>
                        <a:pt x="36679" y="2790"/>
                        <a:pt x="36679" y="2790"/>
                      </a:cubicBezTo>
                      <a:cubicBezTo>
                        <a:pt x="36679" y="2790"/>
                        <a:pt x="36130" y="2653"/>
                        <a:pt x="35169" y="2379"/>
                      </a:cubicBezTo>
                      <a:cubicBezTo>
                        <a:pt x="34666" y="2287"/>
                        <a:pt x="34072" y="2150"/>
                        <a:pt x="33386" y="1967"/>
                      </a:cubicBezTo>
                      <a:cubicBezTo>
                        <a:pt x="33020" y="1876"/>
                        <a:pt x="32654" y="1784"/>
                        <a:pt x="32288" y="1693"/>
                      </a:cubicBezTo>
                      <a:cubicBezTo>
                        <a:pt x="31877" y="1601"/>
                        <a:pt x="31465" y="1556"/>
                        <a:pt x="31053" y="1464"/>
                      </a:cubicBezTo>
                      <a:cubicBezTo>
                        <a:pt x="30185" y="1281"/>
                        <a:pt x="29270" y="1144"/>
                        <a:pt x="28264" y="961"/>
                      </a:cubicBezTo>
                      <a:cubicBezTo>
                        <a:pt x="27303" y="732"/>
                        <a:pt x="26251" y="641"/>
                        <a:pt x="25154" y="504"/>
                      </a:cubicBezTo>
                      <a:cubicBezTo>
                        <a:pt x="24102" y="412"/>
                        <a:pt x="22959" y="229"/>
                        <a:pt x="21815" y="184"/>
                      </a:cubicBezTo>
                      <a:cubicBezTo>
                        <a:pt x="20672" y="138"/>
                        <a:pt x="19529" y="46"/>
                        <a:pt x="18340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9"/>
                <p:cNvSpPr/>
                <p:nvPr/>
              </p:nvSpPr>
              <p:spPr>
                <a:xfrm>
                  <a:off x="6891909" y="2777610"/>
                  <a:ext cx="1000660" cy="128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6" h="7658" extrusionOk="0">
                      <a:moveTo>
                        <a:pt x="28828" y="1"/>
                      </a:moveTo>
                      <a:cubicBezTo>
                        <a:pt x="28136" y="1"/>
                        <a:pt x="27434" y="33"/>
                        <a:pt x="26754" y="66"/>
                      </a:cubicBezTo>
                      <a:lnTo>
                        <a:pt x="25337" y="66"/>
                      </a:lnTo>
                      <a:cubicBezTo>
                        <a:pt x="24834" y="111"/>
                        <a:pt x="24376" y="157"/>
                        <a:pt x="23873" y="203"/>
                      </a:cubicBezTo>
                      <a:cubicBezTo>
                        <a:pt x="22913" y="294"/>
                        <a:pt x="21953" y="294"/>
                        <a:pt x="21038" y="431"/>
                      </a:cubicBezTo>
                      <a:cubicBezTo>
                        <a:pt x="20123" y="569"/>
                        <a:pt x="19209" y="706"/>
                        <a:pt x="18294" y="843"/>
                      </a:cubicBezTo>
                      <a:cubicBezTo>
                        <a:pt x="17837" y="889"/>
                        <a:pt x="17379" y="934"/>
                        <a:pt x="16968" y="1072"/>
                      </a:cubicBezTo>
                      <a:cubicBezTo>
                        <a:pt x="16510" y="1163"/>
                        <a:pt x="16099" y="1255"/>
                        <a:pt x="15641" y="1346"/>
                      </a:cubicBezTo>
                      <a:cubicBezTo>
                        <a:pt x="14818" y="1529"/>
                        <a:pt x="13949" y="1666"/>
                        <a:pt x="13172" y="1941"/>
                      </a:cubicBezTo>
                      <a:cubicBezTo>
                        <a:pt x="11571" y="2398"/>
                        <a:pt x="10016" y="2764"/>
                        <a:pt x="8690" y="3358"/>
                      </a:cubicBezTo>
                      <a:cubicBezTo>
                        <a:pt x="8004" y="3587"/>
                        <a:pt x="7318" y="3861"/>
                        <a:pt x="6723" y="4090"/>
                      </a:cubicBezTo>
                      <a:cubicBezTo>
                        <a:pt x="6129" y="4364"/>
                        <a:pt x="5534" y="4639"/>
                        <a:pt x="5031" y="4867"/>
                      </a:cubicBezTo>
                      <a:cubicBezTo>
                        <a:pt x="4482" y="5142"/>
                        <a:pt x="3979" y="5371"/>
                        <a:pt x="3522" y="5599"/>
                      </a:cubicBezTo>
                      <a:cubicBezTo>
                        <a:pt x="3065" y="5828"/>
                        <a:pt x="2653" y="6057"/>
                        <a:pt x="2287" y="6285"/>
                      </a:cubicBezTo>
                      <a:cubicBezTo>
                        <a:pt x="824" y="7154"/>
                        <a:pt x="1" y="7657"/>
                        <a:pt x="1" y="7657"/>
                      </a:cubicBezTo>
                      <a:cubicBezTo>
                        <a:pt x="1" y="7657"/>
                        <a:pt x="869" y="7200"/>
                        <a:pt x="2333" y="6377"/>
                      </a:cubicBezTo>
                      <a:cubicBezTo>
                        <a:pt x="2745" y="6194"/>
                        <a:pt x="3110" y="5919"/>
                        <a:pt x="3613" y="5736"/>
                      </a:cubicBezTo>
                      <a:cubicBezTo>
                        <a:pt x="4071" y="5554"/>
                        <a:pt x="4574" y="5325"/>
                        <a:pt x="5123" y="5096"/>
                      </a:cubicBezTo>
                      <a:cubicBezTo>
                        <a:pt x="5671" y="4867"/>
                        <a:pt x="6220" y="4593"/>
                        <a:pt x="6815" y="4364"/>
                      </a:cubicBezTo>
                      <a:cubicBezTo>
                        <a:pt x="7455" y="4136"/>
                        <a:pt x="8095" y="3907"/>
                        <a:pt x="8781" y="3678"/>
                      </a:cubicBezTo>
                      <a:cubicBezTo>
                        <a:pt x="10153" y="3130"/>
                        <a:pt x="11663" y="2764"/>
                        <a:pt x="13263" y="2352"/>
                      </a:cubicBezTo>
                      <a:cubicBezTo>
                        <a:pt x="14041" y="2124"/>
                        <a:pt x="14910" y="1986"/>
                        <a:pt x="15779" y="1803"/>
                      </a:cubicBezTo>
                      <a:cubicBezTo>
                        <a:pt x="16190" y="1758"/>
                        <a:pt x="16602" y="1666"/>
                        <a:pt x="17059" y="1575"/>
                      </a:cubicBezTo>
                      <a:cubicBezTo>
                        <a:pt x="17471" y="1483"/>
                        <a:pt x="17928" y="1392"/>
                        <a:pt x="18385" y="1346"/>
                      </a:cubicBezTo>
                      <a:cubicBezTo>
                        <a:pt x="19254" y="1255"/>
                        <a:pt x="20169" y="1117"/>
                        <a:pt x="21129" y="980"/>
                      </a:cubicBezTo>
                      <a:cubicBezTo>
                        <a:pt x="22044" y="889"/>
                        <a:pt x="22959" y="843"/>
                        <a:pt x="23919" y="752"/>
                      </a:cubicBezTo>
                      <a:cubicBezTo>
                        <a:pt x="24376" y="752"/>
                        <a:pt x="24879" y="706"/>
                        <a:pt x="25337" y="660"/>
                      </a:cubicBezTo>
                      <a:lnTo>
                        <a:pt x="26800" y="660"/>
                      </a:lnTo>
                      <a:cubicBezTo>
                        <a:pt x="27761" y="660"/>
                        <a:pt x="28721" y="614"/>
                        <a:pt x="29681" y="614"/>
                      </a:cubicBezTo>
                      <a:cubicBezTo>
                        <a:pt x="31602" y="706"/>
                        <a:pt x="33523" y="752"/>
                        <a:pt x="35398" y="934"/>
                      </a:cubicBezTo>
                      <a:cubicBezTo>
                        <a:pt x="37319" y="1072"/>
                        <a:pt x="39148" y="1346"/>
                        <a:pt x="40932" y="1575"/>
                      </a:cubicBezTo>
                      <a:cubicBezTo>
                        <a:pt x="41846" y="1758"/>
                        <a:pt x="42715" y="1895"/>
                        <a:pt x="43584" y="2032"/>
                      </a:cubicBezTo>
                      <a:cubicBezTo>
                        <a:pt x="44453" y="2169"/>
                        <a:pt x="45276" y="2352"/>
                        <a:pt x="46100" y="2535"/>
                      </a:cubicBezTo>
                      <a:cubicBezTo>
                        <a:pt x="46877" y="2718"/>
                        <a:pt x="47700" y="2855"/>
                        <a:pt x="48432" y="3038"/>
                      </a:cubicBezTo>
                      <a:cubicBezTo>
                        <a:pt x="49210" y="3221"/>
                        <a:pt x="49941" y="3404"/>
                        <a:pt x="50627" y="3587"/>
                      </a:cubicBezTo>
                      <a:cubicBezTo>
                        <a:pt x="51313" y="3770"/>
                        <a:pt x="51999" y="3953"/>
                        <a:pt x="52640" y="4136"/>
                      </a:cubicBezTo>
                      <a:cubicBezTo>
                        <a:pt x="53280" y="4319"/>
                        <a:pt x="53874" y="4502"/>
                        <a:pt x="54423" y="4685"/>
                      </a:cubicBezTo>
                      <a:cubicBezTo>
                        <a:pt x="55566" y="5005"/>
                        <a:pt x="56573" y="5325"/>
                        <a:pt x="57350" y="5599"/>
                      </a:cubicBezTo>
                      <a:cubicBezTo>
                        <a:pt x="58951" y="6148"/>
                        <a:pt x="59865" y="6468"/>
                        <a:pt x="59865" y="6468"/>
                      </a:cubicBezTo>
                      <a:cubicBezTo>
                        <a:pt x="59865" y="6468"/>
                        <a:pt x="58951" y="6102"/>
                        <a:pt x="57396" y="5508"/>
                      </a:cubicBezTo>
                      <a:cubicBezTo>
                        <a:pt x="56618" y="5142"/>
                        <a:pt x="55612" y="4822"/>
                        <a:pt x="54515" y="4456"/>
                      </a:cubicBezTo>
                      <a:cubicBezTo>
                        <a:pt x="53966" y="4273"/>
                        <a:pt x="53371" y="4044"/>
                        <a:pt x="52731" y="3861"/>
                      </a:cubicBezTo>
                      <a:cubicBezTo>
                        <a:pt x="52091" y="3678"/>
                        <a:pt x="51405" y="3450"/>
                        <a:pt x="50719" y="3267"/>
                      </a:cubicBezTo>
                      <a:cubicBezTo>
                        <a:pt x="50033" y="3084"/>
                        <a:pt x="49301" y="2855"/>
                        <a:pt x="48524" y="2672"/>
                      </a:cubicBezTo>
                      <a:cubicBezTo>
                        <a:pt x="47792" y="2444"/>
                        <a:pt x="46969" y="2261"/>
                        <a:pt x="46191" y="2078"/>
                      </a:cubicBezTo>
                      <a:cubicBezTo>
                        <a:pt x="45368" y="1849"/>
                        <a:pt x="44545" y="1712"/>
                        <a:pt x="43676" y="1529"/>
                      </a:cubicBezTo>
                      <a:cubicBezTo>
                        <a:pt x="42807" y="1392"/>
                        <a:pt x="41938" y="1209"/>
                        <a:pt x="41023" y="1072"/>
                      </a:cubicBezTo>
                      <a:cubicBezTo>
                        <a:pt x="39240" y="797"/>
                        <a:pt x="37365" y="477"/>
                        <a:pt x="35444" y="340"/>
                      </a:cubicBezTo>
                      <a:cubicBezTo>
                        <a:pt x="33569" y="157"/>
                        <a:pt x="31602" y="111"/>
                        <a:pt x="29681" y="20"/>
                      </a:cubicBezTo>
                      <a:cubicBezTo>
                        <a:pt x="29400" y="6"/>
                        <a:pt x="29115" y="1"/>
                        <a:pt x="28828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9"/>
                <p:cNvSpPr/>
                <p:nvPr/>
              </p:nvSpPr>
              <p:spPr>
                <a:xfrm>
                  <a:off x="5957774" y="2560064"/>
                  <a:ext cx="464794" cy="29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7" h="1785" extrusionOk="0">
                      <a:moveTo>
                        <a:pt x="13903" y="1"/>
                      </a:moveTo>
                      <a:cubicBezTo>
                        <a:pt x="13034" y="47"/>
                        <a:pt x="12166" y="47"/>
                        <a:pt x="11297" y="47"/>
                      </a:cubicBezTo>
                      <a:cubicBezTo>
                        <a:pt x="10428" y="47"/>
                        <a:pt x="9604" y="138"/>
                        <a:pt x="8781" y="184"/>
                      </a:cubicBezTo>
                      <a:cubicBezTo>
                        <a:pt x="7958" y="275"/>
                        <a:pt x="7181" y="321"/>
                        <a:pt x="6403" y="412"/>
                      </a:cubicBezTo>
                      <a:cubicBezTo>
                        <a:pt x="5671" y="504"/>
                        <a:pt x="4985" y="595"/>
                        <a:pt x="4299" y="641"/>
                      </a:cubicBezTo>
                      <a:cubicBezTo>
                        <a:pt x="3659" y="733"/>
                        <a:pt x="3065" y="824"/>
                        <a:pt x="2562" y="915"/>
                      </a:cubicBezTo>
                      <a:cubicBezTo>
                        <a:pt x="2013" y="1007"/>
                        <a:pt x="1555" y="1098"/>
                        <a:pt x="1190" y="1144"/>
                      </a:cubicBezTo>
                      <a:cubicBezTo>
                        <a:pt x="458" y="1281"/>
                        <a:pt x="0" y="1373"/>
                        <a:pt x="0" y="1373"/>
                      </a:cubicBezTo>
                      <a:cubicBezTo>
                        <a:pt x="0" y="1373"/>
                        <a:pt x="458" y="1327"/>
                        <a:pt x="1190" y="1281"/>
                      </a:cubicBezTo>
                      <a:cubicBezTo>
                        <a:pt x="1967" y="1236"/>
                        <a:pt x="3065" y="1098"/>
                        <a:pt x="4345" y="1007"/>
                      </a:cubicBezTo>
                      <a:cubicBezTo>
                        <a:pt x="4985" y="961"/>
                        <a:pt x="5717" y="915"/>
                        <a:pt x="6449" y="870"/>
                      </a:cubicBezTo>
                      <a:cubicBezTo>
                        <a:pt x="7226" y="778"/>
                        <a:pt x="8004" y="778"/>
                        <a:pt x="8827" y="733"/>
                      </a:cubicBezTo>
                      <a:cubicBezTo>
                        <a:pt x="9604" y="733"/>
                        <a:pt x="10473" y="687"/>
                        <a:pt x="11342" y="687"/>
                      </a:cubicBezTo>
                      <a:cubicBezTo>
                        <a:pt x="12166" y="641"/>
                        <a:pt x="13034" y="641"/>
                        <a:pt x="13903" y="641"/>
                      </a:cubicBezTo>
                      <a:cubicBezTo>
                        <a:pt x="14772" y="641"/>
                        <a:pt x="15641" y="687"/>
                        <a:pt x="16510" y="687"/>
                      </a:cubicBezTo>
                      <a:cubicBezTo>
                        <a:pt x="17379" y="687"/>
                        <a:pt x="18202" y="778"/>
                        <a:pt x="19026" y="824"/>
                      </a:cubicBezTo>
                      <a:cubicBezTo>
                        <a:pt x="19849" y="870"/>
                        <a:pt x="20626" y="870"/>
                        <a:pt x="21358" y="961"/>
                      </a:cubicBezTo>
                      <a:cubicBezTo>
                        <a:pt x="22090" y="1053"/>
                        <a:pt x="22821" y="1144"/>
                        <a:pt x="23462" y="1190"/>
                      </a:cubicBezTo>
                      <a:cubicBezTo>
                        <a:pt x="24102" y="1236"/>
                        <a:pt x="24696" y="1327"/>
                        <a:pt x="25245" y="1419"/>
                      </a:cubicBezTo>
                      <a:cubicBezTo>
                        <a:pt x="25748" y="1510"/>
                        <a:pt x="26206" y="1556"/>
                        <a:pt x="26572" y="1601"/>
                      </a:cubicBezTo>
                      <a:cubicBezTo>
                        <a:pt x="27349" y="1693"/>
                        <a:pt x="27806" y="1784"/>
                        <a:pt x="27806" y="1784"/>
                      </a:cubicBezTo>
                      <a:cubicBezTo>
                        <a:pt x="27806" y="1784"/>
                        <a:pt x="27349" y="1647"/>
                        <a:pt x="26617" y="1510"/>
                      </a:cubicBezTo>
                      <a:cubicBezTo>
                        <a:pt x="26251" y="1419"/>
                        <a:pt x="25794" y="1281"/>
                        <a:pt x="25245" y="1190"/>
                      </a:cubicBezTo>
                      <a:cubicBezTo>
                        <a:pt x="25017" y="1144"/>
                        <a:pt x="24742" y="1053"/>
                        <a:pt x="24422" y="1007"/>
                      </a:cubicBezTo>
                      <a:cubicBezTo>
                        <a:pt x="24148" y="961"/>
                        <a:pt x="23828" y="915"/>
                        <a:pt x="23507" y="870"/>
                      </a:cubicBezTo>
                      <a:cubicBezTo>
                        <a:pt x="22867" y="733"/>
                        <a:pt x="22135" y="641"/>
                        <a:pt x="21404" y="550"/>
                      </a:cubicBezTo>
                      <a:cubicBezTo>
                        <a:pt x="20672" y="412"/>
                        <a:pt x="19894" y="367"/>
                        <a:pt x="19071" y="275"/>
                      </a:cubicBezTo>
                      <a:cubicBezTo>
                        <a:pt x="18248" y="229"/>
                        <a:pt x="17379" y="92"/>
                        <a:pt x="16510" y="92"/>
                      </a:cubicBezTo>
                      <a:cubicBezTo>
                        <a:pt x="15687" y="92"/>
                        <a:pt x="14818" y="47"/>
                        <a:pt x="13903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19"/>
                <p:cNvSpPr/>
                <p:nvPr/>
              </p:nvSpPr>
              <p:spPr>
                <a:xfrm>
                  <a:off x="6477594" y="2602871"/>
                  <a:ext cx="354709" cy="199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" h="11938" extrusionOk="0">
                      <a:moveTo>
                        <a:pt x="0" y="1"/>
                      </a:moveTo>
                      <a:cubicBezTo>
                        <a:pt x="0" y="1"/>
                        <a:pt x="366" y="138"/>
                        <a:pt x="1006" y="367"/>
                      </a:cubicBezTo>
                      <a:cubicBezTo>
                        <a:pt x="1601" y="595"/>
                        <a:pt x="2561" y="870"/>
                        <a:pt x="3613" y="1327"/>
                      </a:cubicBezTo>
                      <a:cubicBezTo>
                        <a:pt x="4162" y="1510"/>
                        <a:pt x="4711" y="1739"/>
                        <a:pt x="5351" y="1967"/>
                      </a:cubicBezTo>
                      <a:cubicBezTo>
                        <a:pt x="5945" y="2196"/>
                        <a:pt x="6586" y="2562"/>
                        <a:pt x="7226" y="2836"/>
                      </a:cubicBezTo>
                      <a:cubicBezTo>
                        <a:pt x="7912" y="3111"/>
                        <a:pt x="8598" y="3385"/>
                        <a:pt x="9238" y="3751"/>
                      </a:cubicBezTo>
                      <a:cubicBezTo>
                        <a:pt x="9924" y="4117"/>
                        <a:pt x="10610" y="4437"/>
                        <a:pt x="11296" y="4803"/>
                      </a:cubicBezTo>
                      <a:cubicBezTo>
                        <a:pt x="11936" y="5169"/>
                        <a:pt x="12622" y="5580"/>
                        <a:pt x="13263" y="5946"/>
                      </a:cubicBezTo>
                      <a:cubicBezTo>
                        <a:pt x="13903" y="6312"/>
                        <a:pt x="14543" y="6769"/>
                        <a:pt x="15138" y="7135"/>
                      </a:cubicBezTo>
                      <a:cubicBezTo>
                        <a:pt x="15687" y="7547"/>
                        <a:pt x="16327" y="7913"/>
                        <a:pt x="16830" y="8324"/>
                      </a:cubicBezTo>
                      <a:cubicBezTo>
                        <a:pt x="17333" y="8736"/>
                        <a:pt x="17836" y="9102"/>
                        <a:pt x="18293" y="9468"/>
                      </a:cubicBezTo>
                      <a:cubicBezTo>
                        <a:pt x="18522" y="9605"/>
                        <a:pt x="18751" y="9788"/>
                        <a:pt x="18934" y="9971"/>
                      </a:cubicBezTo>
                      <a:cubicBezTo>
                        <a:pt x="19162" y="10108"/>
                        <a:pt x="19345" y="10291"/>
                        <a:pt x="19528" y="10428"/>
                      </a:cubicBezTo>
                      <a:cubicBezTo>
                        <a:pt x="19848" y="10748"/>
                        <a:pt x="20168" y="11023"/>
                        <a:pt x="20443" y="11251"/>
                      </a:cubicBezTo>
                      <a:cubicBezTo>
                        <a:pt x="20946" y="11709"/>
                        <a:pt x="21220" y="11937"/>
                        <a:pt x="21220" y="11937"/>
                      </a:cubicBezTo>
                      <a:cubicBezTo>
                        <a:pt x="21220" y="11937"/>
                        <a:pt x="20992" y="11663"/>
                        <a:pt x="20534" y="11160"/>
                      </a:cubicBezTo>
                      <a:cubicBezTo>
                        <a:pt x="20260" y="10931"/>
                        <a:pt x="19986" y="10611"/>
                        <a:pt x="19665" y="10291"/>
                      </a:cubicBezTo>
                      <a:cubicBezTo>
                        <a:pt x="19528" y="10108"/>
                        <a:pt x="19345" y="9925"/>
                        <a:pt x="19162" y="9742"/>
                      </a:cubicBezTo>
                      <a:cubicBezTo>
                        <a:pt x="18979" y="9559"/>
                        <a:pt x="18751" y="9376"/>
                        <a:pt x="18522" y="9193"/>
                      </a:cubicBezTo>
                      <a:cubicBezTo>
                        <a:pt x="18110" y="8827"/>
                        <a:pt x="17607" y="8416"/>
                        <a:pt x="17104" y="7958"/>
                      </a:cubicBezTo>
                      <a:cubicBezTo>
                        <a:pt x="16601" y="7501"/>
                        <a:pt x="16007" y="7135"/>
                        <a:pt x="15412" y="6678"/>
                      </a:cubicBezTo>
                      <a:cubicBezTo>
                        <a:pt x="14818" y="6266"/>
                        <a:pt x="14223" y="5809"/>
                        <a:pt x="13583" y="5443"/>
                      </a:cubicBezTo>
                      <a:cubicBezTo>
                        <a:pt x="12897" y="5032"/>
                        <a:pt x="12257" y="4666"/>
                        <a:pt x="11571" y="4254"/>
                      </a:cubicBezTo>
                      <a:cubicBezTo>
                        <a:pt x="10885" y="3888"/>
                        <a:pt x="10199" y="3568"/>
                        <a:pt x="9513" y="3202"/>
                      </a:cubicBezTo>
                      <a:cubicBezTo>
                        <a:pt x="8827" y="2882"/>
                        <a:pt x="8141" y="2608"/>
                        <a:pt x="7455" y="2333"/>
                      </a:cubicBezTo>
                      <a:cubicBezTo>
                        <a:pt x="6769" y="2059"/>
                        <a:pt x="6128" y="1739"/>
                        <a:pt x="5488" y="1556"/>
                      </a:cubicBezTo>
                      <a:cubicBezTo>
                        <a:pt x="4894" y="1373"/>
                        <a:pt x="4299" y="1144"/>
                        <a:pt x="3705" y="961"/>
                      </a:cubicBezTo>
                      <a:cubicBezTo>
                        <a:pt x="3430" y="870"/>
                        <a:pt x="3201" y="778"/>
                        <a:pt x="2927" y="733"/>
                      </a:cubicBezTo>
                      <a:cubicBezTo>
                        <a:pt x="2698" y="641"/>
                        <a:pt x="2424" y="595"/>
                        <a:pt x="2195" y="550"/>
                      </a:cubicBezTo>
                      <a:cubicBezTo>
                        <a:pt x="1738" y="412"/>
                        <a:pt x="1372" y="321"/>
                        <a:pt x="1006" y="230"/>
                      </a:cubicBezTo>
                      <a:cubicBezTo>
                        <a:pt x="366" y="92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19"/>
                <p:cNvSpPr/>
                <p:nvPr/>
              </p:nvSpPr>
              <p:spPr>
                <a:xfrm>
                  <a:off x="6251323" y="2486685"/>
                  <a:ext cx="580980" cy="27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8" h="16602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640" y="92"/>
                        <a:pt x="1692" y="229"/>
                      </a:cubicBezTo>
                      <a:cubicBezTo>
                        <a:pt x="2241" y="321"/>
                        <a:pt x="2881" y="412"/>
                        <a:pt x="3613" y="549"/>
                      </a:cubicBezTo>
                      <a:cubicBezTo>
                        <a:pt x="4345" y="686"/>
                        <a:pt x="5168" y="824"/>
                        <a:pt x="6083" y="1052"/>
                      </a:cubicBezTo>
                      <a:cubicBezTo>
                        <a:pt x="6997" y="1189"/>
                        <a:pt x="7958" y="1464"/>
                        <a:pt x="8964" y="1738"/>
                      </a:cubicBezTo>
                      <a:cubicBezTo>
                        <a:pt x="9513" y="1830"/>
                        <a:pt x="10016" y="1967"/>
                        <a:pt x="10564" y="2150"/>
                      </a:cubicBezTo>
                      <a:cubicBezTo>
                        <a:pt x="11068" y="2287"/>
                        <a:pt x="11616" y="2470"/>
                        <a:pt x="12165" y="2607"/>
                      </a:cubicBezTo>
                      <a:cubicBezTo>
                        <a:pt x="13263" y="3019"/>
                        <a:pt x="14406" y="3339"/>
                        <a:pt x="15504" y="3796"/>
                      </a:cubicBezTo>
                      <a:cubicBezTo>
                        <a:pt x="16647" y="4208"/>
                        <a:pt x="17745" y="4757"/>
                        <a:pt x="18888" y="5214"/>
                      </a:cubicBezTo>
                      <a:cubicBezTo>
                        <a:pt x="19985" y="5763"/>
                        <a:pt x="21129" y="6266"/>
                        <a:pt x="22181" y="6860"/>
                      </a:cubicBezTo>
                      <a:cubicBezTo>
                        <a:pt x="23233" y="7409"/>
                        <a:pt x="24239" y="8049"/>
                        <a:pt x="25199" y="8644"/>
                      </a:cubicBezTo>
                      <a:cubicBezTo>
                        <a:pt x="25702" y="8964"/>
                        <a:pt x="26159" y="9284"/>
                        <a:pt x="26617" y="9604"/>
                      </a:cubicBezTo>
                      <a:cubicBezTo>
                        <a:pt x="27074" y="9879"/>
                        <a:pt x="27531" y="10199"/>
                        <a:pt x="27943" y="10519"/>
                      </a:cubicBezTo>
                      <a:cubicBezTo>
                        <a:pt x="28355" y="10839"/>
                        <a:pt x="28766" y="11159"/>
                        <a:pt x="29178" y="11434"/>
                      </a:cubicBezTo>
                      <a:cubicBezTo>
                        <a:pt x="29589" y="11754"/>
                        <a:pt x="29955" y="12074"/>
                        <a:pt x="30275" y="12348"/>
                      </a:cubicBezTo>
                      <a:cubicBezTo>
                        <a:pt x="30641" y="12669"/>
                        <a:pt x="30961" y="12943"/>
                        <a:pt x="31282" y="13217"/>
                      </a:cubicBezTo>
                      <a:cubicBezTo>
                        <a:pt x="31602" y="13492"/>
                        <a:pt x="31922" y="13766"/>
                        <a:pt x="32196" y="14041"/>
                      </a:cubicBezTo>
                      <a:cubicBezTo>
                        <a:pt x="32471" y="14269"/>
                        <a:pt x="32699" y="14498"/>
                        <a:pt x="32974" y="14727"/>
                      </a:cubicBezTo>
                      <a:cubicBezTo>
                        <a:pt x="33202" y="14955"/>
                        <a:pt x="33385" y="15184"/>
                        <a:pt x="33568" y="15367"/>
                      </a:cubicBezTo>
                      <a:cubicBezTo>
                        <a:pt x="34346" y="16144"/>
                        <a:pt x="34757" y="16602"/>
                        <a:pt x="34757" y="16602"/>
                      </a:cubicBezTo>
                      <a:cubicBezTo>
                        <a:pt x="34757" y="16602"/>
                        <a:pt x="34346" y="16099"/>
                        <a:pt x="33660" y="15275"/>
                      </a:cubicBezTo>
                      <a:cubicBezTo>
                        <a:pt x="33477" y="15092"/>
                        <a:pt x="33294" y="14864"/>
                        <a:pt x="33065" y="14635"/>
                      </a:cubicBezTo>
                      <a:cubicBezTo>
                        <a:pt x="32837" y="14361"/>
                        <a:pt x="32608" y="14132"/>
                        <a:pt x="32333" y="13858"/>
                      </a:cubicBezTo>
                      <a:cubicBezTo>
                        <a:pt x="32059" y="13583"/>
                        <a:pt x="31785" y="13309"/>
                        <a:pt x="31510" y="12989"/>
                      </a:cubicBezTo>
                      <a:cubicBezTo>
                        <a:pt x="31190" y="12714"/>
                        <a:pt x="30870" y="12394"/>
                        <a:pt x="30504" y="12120"/>
                      </a:cubicBezTo>
                      <a:cubicBezTo>
                        <a:pt x="30184" y="11800"/>
                        <a:pt x="29818" y="11434"/>
                        <a:pt x="29452" y="11159"/>
                      </a:cubicBezTo>
                      <a:cubicBezTo>
                        <a:pt x="29041" y="10839"/>
                        <a:pt x="28629" y="10519"/>
                        <a:pt x="28217" y="10153"/>
                      </a:cubicBezTo>
                      <a:cubicBezTo>
                        <a:pt x="27806" y="9833"/>
                        <a:pt x="27394" y="9513"/>
                        <a:pt x="26937" y="9193"/>
                      </a:cubicBezTo>
                      <a:cubicBezTo>
                        <a:pt x="26480" y="8873"/>
                        <a:pt x="25977" y="8507"/>
                        <a:pt x="25519" y="8187"/>
                      </a:cubicBezTo>
                      <a:cubicBezTo>
                        <a:pt x="24513" y="7592"/>
                        <a:pt x="23507" y="6906"/>
                        <a:pt x="22455" y="6357"/>
                      </a:cubicBezTo>
                      <a:cubicBezTo>
                        <a:pt x="21403" y="5717"/>
                        <a:pt x="20260" y="5214"/>
                        <a:pt x="19162" y="4665"/>
                      </a:cubicBezTo>
                      <a:cubicBezTo>
                        <a:pt x="18019" y="4162"/>
                        <a:pt x="16876" y="3659"/>
                        <a:pt x="15732" y="3247"/>
                      </a:cubicBezTo>
                      <a:cubicBezTo>
                        <a:pt x="14589" y="2836"/>
                        <a:pt x="13446" y="2470"/>
                        <a:pt x="12348" y="2104"/>
                      </a:cubicBezTo>
                      <a:cubicBezTo>
                        <a:pt x="11205" y="1784"/>
                        <a:pt x="10153" y="1510"/>
                        <a:pt x="9101" y="1281"/>
                      </a:cubicBezTo>
                      <a:cubicBezTo>
                        <a:pt x="8049" y="1052"/>
                        <a:pt x="7089" y="824"/>
                        <a:pt x="6128" y="686"/>
                      </a:cubicBezTo>
                      <a:cubicBezTo>
                        <a:pt x="5671" y="595"/>
                        <a:pt x="5259" y="549"/>
                        <a:pt x="4848" y="458"/>
                      </a:cubicBezTo>
                      <a:cubicBezTo>
                        <a:pt x="4436" y="412"/>
                        <a:pt x="4025" y="366"/>
                        <a:pt x="3659" y="321"/>
                      </a:cubicBezTo>
                      <a:cubicBezTo>
                        <a:pt x="2881" y="229"/>
                        <a:pt x="2241" y="138"/>
                        <a:pt x="1692" y="138"/>
                      </a:cubicBezTo>
                      <a:cubicBezTo>
                        <a:pt x="640" y="46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9"/>
                <p:cNvSpPr/>
                <p:nvPr/>
              </p:nvSpPr>
              <p:spPr>
                <a:xfrm>
                  <a:off x="6078557" y="2362075"/>
                  <a:ext cx="140673" cy="14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6" h="845" extrusionOk="0">
                      <a:moveTo>
                        <a:pt x="5717" y="1"/>
                      </a:moveTo>
                      <a:cubicBezTo>
                        <a:pt x="5214" y="1"/>
                        <a:pt x="4711" y="47"/>
                        <a:pt x="4162" y="47"/>
                      </a:cubicBezTo>
                      <a:cubicBezTo>
                        <a:pt x="3613" y="92"/>
                        <a:pt x="3110" y="138"/>
                        <a:pt x="2607" y="230"/>
                      </a:cubicBezTo>
                      <a:cubicBezTo>
                        <a:pt x="2104" y="275"/>
                        <a:pt x="1647" y="367"/>
                        <a:pt x="1281" y="504"/>
                      </a:cubicBezTo>
                      <a:cubicBezTo>
                        <a:pt x="503" y="687"/>
                        <a:pt x="0" y="824"/>
                        <a:pt x="0" y="824"/>
                      </a:cubicBezTo>
                      <a:cubicBezTo>
                        <a:pt x="0" y="824"/>
                        <a:pt x="224" y="844"/>
                        <a:pt x="617" y="844"/>
                      </a:cubicBezTo>
                      <a:cubicBezTo>
                        <a:pt x="813" y="844"/>
                        <a:pt x="1052" y="839"/>
                        <a:pt x="1327" y="824"/>
                      </a:cubicBezTo>
                      <a:lnTo>
                        <a:pt x="1967" y="824"/>
                      </a:lnTo>
                      <a:cubicBezTo>
                        <a:pt x="2196" y="778"/>
                        <a:pt x="2424" y="778"/>
                        <a:pt x="2653" y="778"/>
                      </a:cubicBezTo>
                      <a:cubicBezTo>
                        <a:pt x="3156" y="733"/>
                        <a:pt x="3705" y="687"/>
                        <a:pt x="4208" y="687"/>
                      </a:cubicBezTo>
                      <a:cubicBezTo>
                        <a:pt x="4711" y="641"/>
                        <a:pt x="5260" y="595"/>
                        <a:pt x="5763" y="550"/>
                      </a:cubicBezTo>
                      <a:cubicBezTo>
                        <a:pt x="5991" y="550"/>
                        <a:pt x="6220" y="504"/>
                        <a:pt x="6449" y="504"/>
                      </a:cubicBezTo>
                      <a:cubicBezTo>
                        <a:pt x="6677" y="458"/>
                        <a:pt x="6906" y="458"/>
                        <a:pt x="7089" y="458"/>
                      </a:cubicBezTo>
                      <a:cubicBezTo>
                        <a:pt x="7912" y="367"/>
                        <a:pt x="8415" y="275"/>
                        <a:pt x="8415" y="275"/>
                      </a:cubicBezTo>
                      <a:cubicBezTo>
                        <a:pt x="8415" y="275"/>
                        <a:pt x="7912" y="138"/>
                        <a:pt x="7089" y="92"/>
                      </a:cubicBezTo>
                      <a:cubicBezTo>
                        <a:pt x="6677" y="47"/>
                        <a:pt x="6220" y="1"/>
                        <a:pt x="5717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9"/>
                <p:cNvSpPr/>
                <p:nvPr/>
              </p:nvSpPr>
              <p:spPr>
                <a:xfrm>
                  <a:off x="6666407" y="2522606"/>
                  <a:ext cx="181174" cy="232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9" h="13904" extrusionOk="0">
                      <a:moveTo>
                        <a:pt x="0" y="1"/>
                      </a:moveTo>
                      <a:cubicBezTo>
                        <a:pt x="0" y="1"/>
                        <a:pt x="183" y="184"/>
                        <a:pt x="549" y="550"/>
                      </a:cubicBezTo>
                      <a:cubicBezTo>
                        <a:pt x="915" y="870"/>
                        <a:pt x="1418" y="1327"/>
                        <a:pt x="2012" y="1922"/>
                      </a:cubicBezTo>
                      <a:cubicBezTo>
                        <a:pt x="2287" y="2242"/>
                        <a:pt x="2607" y="2562"/>
                        <a:pt x="2927" y="2882"/>
                      </a:cubicBezTo>
                      <a:cubicBezTo>
                        <a:pt x="3293" y="3248"/>
                        <a:pt x="3567" y="3614"/>
                        <a:pt x="3933" y="3980"/>
                      </a:cubicBezTo>
                      <a:cubicBezTo>
                        <a:pt x="4299" y="4391"/>
                        <a:pt x="4665" y="4757"/>
                        <a:pt x="4985" y="5214"/>
                      </a:cubicBezTo>
                      <a:cubicBezTo>
                        <a:pt x="5351" y="5626"/>
                        <a:pt x="5671" y="6038"/>
                        <a:pt x="6037" y="6495"/>
                      </a:cubicBezTo>
                      <a:cubicBezTo>
                        <a:pt x="6357" y="6907"/>
                        <a:pt x="6677" y="7364"/>
                        <a:pt x="6997" y="7776"/>
                      </a:cubicBezTo>
                      <a:cubicBezTo>
                        <a:pt x="7363" y="8233"/>
                        <a:pt x="7638" y="8690"/>
                        <a:pt x="7912" y="9102"/>
                      </a:cubicBezTo>
                      <a:cubicBezTo>
                        <a:pt x="8186" y="9559"/>
                        <a:pt x="8507" y="9925"/>
                        <a:pt x="8781" y="10337"/>
                      </a:cubicBezTo>
                      <a:cubicBezTo>
                        <a:pt x="9010" y="10748"/>
                        <a:pt x="9238" y="11114"/>
                        <a:pt x="9467" y="11480"/>
                      </a:cubicBezTo>
                      <a:cubicBezTo>
                        <a:pt x="9879" y="12166"/>
                        <a:pt x="10199" y="12806"/>
                        <a:pt x="10473" y="13218"/>
                      </a:cubicBezTo>
                      <a:cubicBezTo>
                        <a:pt x="10702" y="13675"/>
                        <a:pt x="10839" y="13904"/>
                        <a:pt x="10839" y="13904"/>
                      </a:cubicBezTo>
                      <a:cubicBezTo>
                        <a:pt x="10839" y="13904"/>
                        <a:pt x="10748" y="13629"/>
                        <a:pt x="10565" y="13172"/>
                      </a:cubicBezTo>
                      <a:cubicBezTo>
                        <a:pt x="10473" y="12943"/>
                        <a:pt x="10382" y="12669"/>
                        <a:pt x="10244" y="12349"/>
                      </a:cubicBezTo>
                      <a:cubicBezTo>
                        <a:pt x="10107" y="12074"/>
                        <a:pt x="9970" y="11709"/>
                        <a:pt x="9787" y="11343"/>
                      </a:cubicBezTo>
                      <a:cubicBezTo>
                        <a:pt x="9558" y="10931"/>
                        <a:pt x="9376" y="10565"/>
                        <a:pt x="9147" y="10108"/>
                      </a:cubicBezTo>
                      <a:cubicBezTo>
                        <a:pt x="8918" y="9696"/>
                        <a:pt x="8644" y="9239"/>
                        <a:pt x="8369" y="8827"/>
                      </a:cubicBezTo>
                      <a:cubicBezTo>
                        <a:pt x="8095" y="8370"/>
                        <a:pt x="7821" y="7867"/>
                        <a:pt x="7500" y="7455"/>
                      </a:cubicBezTo>
                      <a:cubicBezTo>
                        <a:pt x="7180" y="6998"/>
                        <a:pt x="6860" y="6541"/>
                        <a:pt x="6540" y="6083"/>
                      </a:cubicBezTo>
                      <a:cubicBezTo>
                        <a:pt x="6174" y="5672"/>
                        <a:pt x="5808" y="5214"/>
                        <a:pt x="5442" y="4803"/>
                      </a:cubicBezTo>
                      <a:cubicBezTo>
                        <a:pt x="5077" y="4391"/>
                        <a:pt x="4711" y="4025"/>
                        <a:pt x="4345" y="3614"/>
                      </a:cubicBezTo>
                      <a:cubicBezTo>
                        <a:pt x="3979" y="3248"/>
                        <a:pt x="3613" y="2882"/>
                        <a:pt x="3247" y="2562"/>
                      </a:cubicBezTo>
                      <a:cubicBezTo>
                        <a:pt x="2881" y="2242"/>
                        <a:pt x="2561" y="1967"/>
                        <a:pt x="2241" y="1693"/>
                      </a:cubicBezTo>
                      <a:cubicBezTo>
                        <a:pt x="1921" y="1373"/>
                        <a:pt x="1601" y="1144"/>
                        <a:pt x="1326" y="961"/>
                      </a:cubicBezTo>
                      <a:cubicBezTo>
                        <a:pt x="1052" y="778"/>
                        <a:pt x="823" y="595"/>
                        <a:pt x="640" y="458"/>
                      </a:cubicBezTo>
                      <a:cubicBezTo>
                        <a:pt x="229" y="138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9"/>
                <p:cNvSpPr/>
                <p:nvPr/>
              </p:nvSpPr>
              <p:spPr>
                <a:xfrm>
                  <a:off x="5987594" y="2675314"/>
                  <a:ext cx="736914" cy="11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87" h="7055" extrusionOk="0">
                      <a:moveTo>
                        <a:pt x="16264" y="0"/>
                      </a:moveTo>
                      <a:cubicBezTo>
                        <a:pt x="15572" y="0"/>
                        <a:pt x="14886" y="12"/>
                        <a:pt x="14223" y="12"/>
                      </a:cubicBezTo>
                      <a:cubicBezTo>
                        <a:pt x="12897" y="57"/>
                        <a:pt x="11616" y="57"/>
                        <a:pt x="10427" y="194"/>
                      </a:cubicBezTo>
                      <a:cubicBezTo>
                        <a:pt x="9192" y="286"/>
                        <a:pt x="8049" y="377"/>
                        <a:pt x="6997" y="469"/>
                      </a:cubicBezTo>
                      <a:cubicBezTo>
                        <a:pt x="6448" y="560"/>
                        <a:pt x="5945" y="606"/>
                        <a:pt x="5488" y="652"/>
                      </a:cubicBezTo>
                      <a:cubicBezTo>
                        <a:pt x="4985" y="743"/>
                        <a:pt x="4573" y="789"/>
                        <a:pt x="4116" y="880"/>
                      </a:cubicBezTo>
                      <a:cubicBezTo>
                        <a:pt x="3293" y="1018"/>
                        <a:pt x="2515" y="1109"/>
                        <a:pt x="1921" y="1246"/>
                      </a:cubicBezTo>
                      <a:cubicBezTo>
                        <a:pt x="686" y="1475"/>
                        <a:pt x="0" y="1612"/>
                        <a:pt x="0" y="1612"/>
                      </a:cubicBezTo>
                      <a:cubicBezTo>
                        <a:pt x="0" y="1612"/>
                        <a:pt x="732" y="1521"/>
                        <a:pt x="1921" y="1338"/>
                      </a:cubicBezTo>
                      <a:cubicBezTo>
                        <a:pt x="2561" y="1246"/>
                        <a:pt x="3293" y="1201"/>
                        <a:pt x="4162" y="1109"/>
                      </a:cubicBezTo>
                      <a:cubicBezTo>
                        <a:pt x="5031" y="1018"/>
                        <a:pt x="5991" y="926"/>
                        <a:pt x="7043" y="835"/>
                      </a:cubicBezTo>
                      <a:cubicBezTo>
                        <a:pt x="8095" y="743"/>
                        <a:pt x="9238" y="698"/>
                        <a:pt x="10427" y="606"/>
                      </a:cubicBezTo>
                      <a:cubicBezTo>
                        <a:pt x="11022" y="606"/>
                        <a:pt x="11662" y="560"/>
                        <a:pt x="12302" y="560"/>
                      </a:cubicBezTo>
                      <a:cubicBezTo>
                        <a:pt x="12943" y="560"/>
                        <a:pt x="13583" y="560"/>
                        <a:pt x="14269" y="515"/>
                      </a:cubicBezTo>
                      <a:cubicBezTo>
                        <a:pt x="15549" y="560"/>
                        <a:pt x="16921" y="560"/>
                        <a:pt x="18293" y="652"/>
                      </a:cubicBezTo>
                      <a:cubicBezTo>
                        <a:pt x="19711" y="652"/>
                        <a:pt x="21083" y="835"/>
                        <a:pt x="22501" y="926"/>
                      </a:cubicBezTo>
                      <a:cubicBezTo>
                        <a:pt x="23919" y="1109"/>
                        <a:pt x="25291" y="1246"/>
                        <a:pt x="26663" y="1475"/>
                      </a:cubicBezTo>
                      <a:cubicBezTo>
                        <a:pt x="28035" y="1704"/>
                        <a:pt x="29361" y="1978"/>
                        <a:pt x="30641" y="2252"/>
                      </a:cubicBezTo>
                      <a:cubicBezTo>
                        <a:pt x="31282" y="2390"/>
                        <a:pt x="31922" y="2573"/>
                        <a:pt x="32562" y="2710"/>
                      </a:cubicBezTo>
                      <a:cubicBezTo>
                        <a:pt x="33157" y="2893"/>
                        <a:pt x="33751" y="3030"/>
                        <a:pt x="34346" y="3213"/>
                      </a:cubicBezTo>
                      <a:cubicBezTo>
                        <a:pt x="34940" y="3396"/>
                        <a:pt x="35489" y="3579"/>
                        <a:pt x="36038" y="3716"/>
                      </a:cubicBezTo>
                      <a:cubicBezTo>
                        <a:pt x="36587" y="3899"/>
                        <a:pt x="37090" y="4082"/>
                        <a:pt x="37593" y="4265"/>
                      </a:cubicBezTo>
                      <a:cubicBezTo>
                        <a:pt x="38096" y="4448"/>
                        <a:pt x="38553" y="4631"/>
                        <a:pt x="39011" y="4814"/>
                      </a:cubicBezTo>
                      <a:cubicBezTo>
                        <a:pt x="39468" y="4996"/>
                        <a:pt x="39879" y="5134"/>
                        <a:pt x="40291" y="5317"/>
                      </a:cubicBezTo>
                      <a:cubicBezTo>
                        <a:pt x="40657" y="5500"/>
                        <a:pt x="41023" y="5637"/>
                        <a:pt x="41389" y="5774"/>
                      </a:cubicBezTo>
                      <a:cubicBezTo>
                        <a:pt x="41709" y="5911"/>
                        <a:pt x="42029" y="6094"/>
                        <a:pt x="42303" y="6231"/>
                      </a:cubicBezTo>
                      <a:cubicBezTo>
                        <a:pt x="43447" y="6734"/>
                        <a:pt x="44087" y="7054"/>
                        <a:pt x="44087" y="7054"/>
                      </a:cubicBezTo>
                      <a:cubicBezTo>
                        <a:pt x="44087" y="7054"/>
                        <a:pt x="43447" y="6689"/>
                        <a:pt x="42349" y="6094"/>
                      </a:cubicBezTo>
                      <a:cubicBezTo>
                        <a:pt x="42075" y="5957"/>
                        <a:pt x="41800" y="5774"/>
                        <a:pt x="41480" y="5637"/>
                      </a:cubicBezTo>
                      <a:cubicBezTo>
                        <a:pt x="41114" y="5454"/>
                        <a:pt x="40748" y="5271"/>
                        <a:pt x="40383" y="5088"/>
                      </a:cubicBezTo>
                      <a:cubicBezTo>
                        <a:pt x="39971" y="4905"/>
                        <a:pt x="39559" y="4722"/>
                        <a:pt x="39102" y="4539"/>
                      </a:cubicBezTo>
                      <a:cubicBezTo>
                        <a:pt x="38690" y="4310"/>
                        <a:pt x="38187" y="4173"/>
                        <a:pt x="37684" y="3945"/>
                      </a:cubicBezTo>
                      <a:cubicBezTo>
                        <a:pt x="37227" y="3762"/>
                        <a:pt x="36678" y="3533"/>
                        <a:pt x="36175" y="3350"/>
                      </a:cubicBezTo>
                      <a:cubicBezTo>
                        <a:pt x="35626" y="3167"/>
                        <a:pt x="35032" y="2984"/>
                        <a:pt x="34483" y="2801"/>
                      </a:cubicBezTo>
                      <a:cubicBezTo>
                        <a:pt x="33888" y="2573"/>
                        <a:pt x="33294" y="2390"/>
                        <a:pt x="32699" y="2252"/>
                      </a:cubicBezTo>
                      <a:cubicBezTo>
                        <a:pt x="32059" y="2070"/>
                        <a:pt x="31419" y="1887"/>
                        <a:pt x="30779" y="1749"/>
                      </a:cubicBezTo>
                      <a:cubicBezTo>
                        <a:pt x="29498" y="1429"/>
                        <a:pt x="28126" y="1109"/>
                        <a:pt x="26754" y="926"/>
                      </a:cubicBezTo>
                      <a:cubicBezTo>
                        <a:pt x="25382" y="652"/>
                        <a:pt x="23964" y="515"/>
                        <a:pt x="22547" y="332"/>
                      </a:cubicBezTo>
                      <a:cubicBezTo>
                        <a:pt x="21175" y="194"/>
                        <a:pt x="19757" y="57"/>
                        <a:pt x="18339" y="57"/>
                      </a:cubicBezTo>
                      <a:cubicBezTo>
                        <a:pt x="17653" y="12"/>
                        <a:pt x="16956" y="0"/>
                        <a:pt x="16264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9"/>
                <p:cNvSpPr/>
                <p:nvPr/>
              </p:nvSpPr>
              <p:spPr>
                <a:xfrm>
                  <a:off x="5850748" y="2784814"/>
                  <a:ext cx="363886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0" h="6038" extrusionOk="0">
                      <a:moveTo>
                        <a:pt x="21770" y="0"/>
                      </a:moveTo>
                      <a:cubicBezTo>
                        <a:pt x="21770" y="0"/>
                        <a:pt x="21404" y="46"/>
                        <a:pt x="20809" y="92"/>
                      </a:cubicBezTo>
                      <a:cubicBezTo>
                        <a:pt x="20169" y="183"/>
                        <a:pt x="19300" y="275"/>
                        <a:pt x="18248" y="458"/>
                      </a:cubicBezTo>
                      <a:cubicBezTo>
                        <a:pt x="17700" y="503"/>
                        <a:pt x="17151" y="595"/>
                        <a:pt x="16556" y="686"/>
                      </a:cubicBezTo>
                      <a:cubicBezTo>
                        <a:pt x="15962" y="778"/>
                        <a:pt x="15321" y="915"/>
                        <a:pt x="14681" y="1098"/>
                      </a:cubicBezTo>
                      <a:cubicBezTo>
                        <a:pt x="13355" y="1372"/>
                        <a:pt x="11983" y="1693"/>
                        <a:pt x="10611" y="2058"/>
                      </a:cubicBezTo>
                      <a:cubicBezTo>
                        <a:pt x="9239" y="2470"/>
                        <a:pt x="7913" y="2882"/>
                        <a:pt x="6632" y="3339"/>
                      </a:cubicBezTo>
                      <a:cubicBezTo>
                        <a:pt x="5992" y="3522"/>
                        <a:pt x="5397" y="3705"/>
                        <a:pt x="4849" y="3979"/>
                      </a:cubicBezTo>
                      <a:cubicBezTo>
                        <a:pt x="4254" y="4208"/>
                        <a:pt x="3751" y="4391"/>
                        <a:pt x="3248" y="4619"/>
                      </a:cubicBezTo>
                      <a:cubicBezTo>
                        <a:pt x="2242" y="5031"/>
                        <a:pt x="1464" y="5397"/>
                        <a:pt x="870" y="5626"/>
                      </a:cubicBezTo>
                      <a:cubicBezTo>
                        <a:pt x="321" y="5900"/>
                        <a:pt x="1" y="6037"/>
                        <a:pt x="1" y="6037"/>
                      </a:cubicBezTo>
                      <a:cubicBezTo>
                        <a:pt x="1" y="6037"/>
                        <a:pt x="321" y="5946"/>
                        <a:pt x="915" y="5763"/>
                      </a:cubicBezTo>
                      <a:cubicBezTo>
                        <a:pt x="1510" y="5534"/>
                        <a:pt x="2379" y="5305"/>
                        <a:pt x="3339" y="4940"/>
                      </a:cubicBezTo>
                      <a:cubicBezTo>
                        <a:pt x="3842" y="4757"/>
                        <a:pt x="4391" y="4574"/>
                        <a:pt x="4986" y="4391"/>
                      </a:cubicBezTo>
                      <a:cubicBezTo>
                        <a:pt x="5535" y="4162"/>
                        <a:pt x="6175" y="4025"/>
                        <a:pt x="6815" y="3842"/>
                      </a:cubicBezTo>
                      <a:cubicBezTo>
                        <a:pt x="8096" y="3476"/>
                        <a:pt x="9422" y="3065"/>
                        <a:pt x="10748" y="2653"/>
                      </a:cubicBezTo>
                      <a:cubicBezTo>
                        <a:pt x="12120" y="2287"/>
                        <a:pt x="13492" y="1967"/>
                        <a:pt x="14773" y="1601"/>
                      </a:cubicBezTo>
                      <a:cubicBezTo>
                        <a:pt x="15413" y="1464"/>
                        <a:pt x="16007" y="1235"/>
                        <a:pt x="16648" y="1144"/>
                      </a:cubicBezTo>
                      <a:cubicBezTo>
                        <a:pt x="17242" y="1007"/>
                        <a:pt x="17791" y="915"/>
                        <a:pt x="18294" y="778"/>
                      </a:cubicBezTo>
                      <a:cubicBezTo>
                        <a:pt x="19346" y="595"/>
                        <a:pt x="20215" y="366"/>
                        <a:pt x="20809" y="229"/>
                      </a:cubicBezTo>
                      <a:cubicBezTo>
                        <a:pt x="21404" y="92"/>
                        <a:pt x="21770" y="0"/>
                        <a:pt x="21770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9"/>
                <p:cNvSpPr/>
                <p:nvPr/>
              </p:nvSpPr>
              <p:spPr>
                <a:xfrm>
                  <a:off x="6337689" y="2771057"/>
                  <a:ext cx="479319" cy="113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6" h="6769" extrusionOk="0">
                      <a:moveTo>
                        <a:pt x="3660" y="0"/>
                      </a:moveTo>
                      <a:cubicBezTo>
                        <a:pt x="3339" y="0"/>
                        <a:pt x="3019" y="0"/>
                        <a:pt x="2745" y="46"/>
                      </a:cubicBezTo>
                      <a:cubicBezTo>
                        <a:pt x="2196" y="46"/>
                        <a:pt x="1693" y="92"/>
                        <a:pt x="1281" y="92"/>
                      </a:cubicBezTo>
                      <a:cubicBezTo>
                        <a:pt x="458" y="137"/>
                        <a:pt x="1" y="183"/>
                        <a:pt x="1" y="183"/>
                      </a:cubicBezTo>
                      <a:cubicBezTo>
                        <a:pt x="1" y="183"/>
                        <a:pt x="458" y="183"/>
                        <a:pt x="1281" y="229"/>
                      </a:cubicBezTo>
                      <a:cubicBezTo>
                        <a:pt x="1693" y="229"/>
                        <a:pt x="2196" y="229"/>
                        <a:pt x="2745" y="275"/>
                      </a:cubicBezTo>
                      <a:cubicBezTo>
                        <a:pt x="3339" y="275"/>
                        <a:pt x="3934" y="275"/>
                        <a:pt x="4666" y="366"/>
                      </a:cubicBezTo>
                      <a:cubicBezTo>
                        <a:pt x="5352" y="412"/>
                        <a:pt x="6083" y="458"/>
                        <a:pt x="6907" y="503"/>
                      </a:cubicBezTo>
                      <a:cubicBezTo>
                        <a:pt x="7273" y="549"/>
                        <a:pt x="7684" y="595"/>
                        <a:pt x="8096" y="640"/>
                      </a:cubicBezTo>
                      <a:cubicBezTo>
                        <a:pt x="8507" y="732"/>
                        <a:pt x="8965" y="778"/>
                        <a:pt x="9376" y="823"/>
                      </a:cubicBezTo>
                      <a:cubicBezTo>
                        <a:pt x="10245" y="915"/>
                        <a:pt x="11160" y="1006"/>
                        <a:pt x="12029" y="1189"/>
                      </a:cubicBezTo>
                      <a:cubicBezTo>
                        <a:pt x="12943" y="1372"/>
                        <a:pt x="13812" y="1555"/>
                        <a:pt x="14727" y="1738"/>
                      </a:cubicBezTo>
                      <a:cubicBezTo>
                        <a:pt x="15642" y="1967"/>
                        <a:pt x="16556" y="2150"/>
                        <a:pt x="17425" y="2378"/>
                      </a:cubicBezTo>
                      <a:cubicBezTo>
                        <a:pt x="18294" y="2561"/>
                        <a:pt x="19163" y="2881"/>
                        <a:pt x="19986" y="3156"/>
                      </a:cubicBezTo>
                      <a:cubicBezTo>
                        <a:pt x="20398" y="3293"/>
                        <a:pt x="20810" y="3430"/>
                        <a:pt x="21221" y="3567"/>
                      </a:cubicBezTo>
                      <a:cubicBezTo>
                        <a:pt x="21587" y="3659"/>
                        <a:pt x="21999" y="3796"/>
                        <a:pt x="22364" y="3979"/>
                      </a:cubicBezTo>
                      <a:cubicBezTo>
                        <a:pt x="23096" y="4253"/>
                        <a:pt x="23782" y="4528"/>
                        <a:pt x="24422" y="4802"/>
                      </a:cubicBezTo>
                      <a:cubicBezTo>
                        <a:pt x="24743" y="4939"/>
                        <a:pt x="25063" y="5031"/>
                        <a:pt x="25337" y="5168"/>
                      </a:cubicBezTo>
                      <a:cubicBezTo>
                        <a:pt x="25657" y="5305"/>
                        <a:pt x="25932" y="5442"/>
                        <a:pt x="26160" y="5580"/>
                      </a:cubicBezTo>
                      <a:cubicBezTo>
                        <a:pt x="26663" y="5808"/>
                        <a:pt x="27121" y="6037"/>
                        <a:pt x="27487" y="6220"/>
                      </a:cubicBezTo>
                      <a:cubicBezTo>
                        <a:pt x="28218" y="6540"/>
                        <a:pt x="28676" y="6769"/>
                        <a:pt x="28676" y="6769"/>
                      </a:cubicBezTo>
                      <a:cubicBezTo>
                        <a:pt x="28676" y="6769"/>
                        <a:pt x="28264" y="6540"/>
                        <a:pt x="27532" y="6128"/>
                      </a:cubicBezTo>
                      <a:cubicBezTo>
                        <a:pt x="27212" y="5900"/>
                        <a:pt x="26755" y="5671"/>
                        <a:pt x="26298" y="5351"/>
                      </a:cubicBezTo>
                      <a:cubicBezTo>
                        <a:pt x="26023" y="5214"/>
                        <a:pt x="25794" y="5077"/>
                        <a:pt x="25520" y="4894"/>
                      </a:cubicBezTo>
                      <a:cubicBezTo>
                        <a:pt x="25200" y="4756"/>
                        <a:pt x="24926" y="4619"/>
                        <a:pt x="24605" y="4482"/>
                      </a:cubicBezTo>
                      <a:cubicBezTo>
                        <a:pt x="23965" y="4208"/>
                        <a:pt x="23233" y="3888"/>
                        <a:pt x="22502" y="3567"/>
                      </a:cubicBezTo>
                      <a:cubicBezTo>
                        <a:pt x="22182" y="3384"/>
                        <a:pt x="21770" y="3202"/>
                        <a:pt x="21358" y="3064"/>
                      </a:cubicBezTo>
                      <a:cubicBezTo>
                        <a:pt x="20992" y="2927"/>
                        <a:pt x="20581" y="2790"/>
                        <a:pt x="20169" y="2653"/>
                      </a:cubicBezTo>
                      <a:cubicBezTo>
                        <a:pt x="19346" y="2378"/>
                        <a:pt x="18477" y="2058"/>
                        <a:pt x="17562" y="1830"/>
                      </a:cubicBezTo>
                      <a:cubicBezTo>
                        <a:pt x="16694" y="1601"/>
                        <a:pt x="15779" y="1372"/>
                        <a:pt x="14864" y="1098"/>
                      </a:cubicBezTo>
                      <a:cubicBezTo>
                        <a:pt x="13950" y="961"/>
                        <a:pt x="13035" y="778"/>
                        <a:pt x="12120" y="640"/>
                      </a:cubicBezTo>
                      <a:cubicBezTo>
                        <a:pt x="11206" y="458"/>
                        <a:pt x="10291" y="366"/>
                        <a:pt x="9422" y="275"/>
                      </a:cubicBezTo>
                      <a:cubicBezTo>
                        <a:pt x="8553" y="183"/>
                        <a:pt x="7730" y="92"/>
                        <a:pt x="6907" y="92"/>
                      </a:cubicBezTo>
                      <a:cubicBezTo>
                        <a:pt x="6129" y="46"/>
                        <a:pt x="5352" y="46"/>
                        <a:pt x="4666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7" name="Google Shape;317;p19"/>
              <p:cNvSpPr/>
              <p:nvPr/>
            </p:nvSpPr>
            <p:spPr>
              <a:xfrm>
                <a:off x="8150933" y="2767460"/>
                <a:ext cx="217111" cy="1664948"/>
              </a:xfrm>
              <a:custGeom>
                <a:avLst/>
                <a:gdLst/>
                <a:ahLst/>
                <a:cxnLst/>
                <a:rect l="l" t="t" r="r" b="b"/>
                <a:pathLst>
                  <a:path w="12989" h="99608" extrusionOk="0">
                    <a:moveTo>
                      <a:pt x="8781" y="0"/>
                    </a:moveTo>
                    <a:lnTo>
                      <a:pt x="7272" y="778"/>
                    </a:lnTo>
                    <a:lnTo>
                      <a:pt x="46" y="96543"/>
                    </a:lnTo>
                    <a:cubicBezTo>
                      <a:pt x="0" y="97321"/>
                      <a:pt x="275" y="98053"/>
                      <a:pt x="732" y="98601"/>
                    </a:cubicBezTo>
                    <a:cubicBezTo>
                      <a:pt x="1189" y="99104"/>
                      <a:pt x="1830" y="99470"/>
                      <a:pt x="2516" y="99562"/>
                    </a:cubicBezTo>
                    <a:cubicBezTo>
                      <a:pt x="2561" y="99562"/>
                      <a:pt x="2653" y="99607"/>
                      <a:pt x="2698" y="99607"/>
                    </a:cubicBezTo>
                    <a:lnTo>
                      <a:pt x="2881" y="99607"/>
                    </a:lnTo>
                    <a:cubicBezTo>
                      <a:pt x="4391" y="99607"/>
                      <a:pt x="5671" y="98464"/>
                      <a:pt x="5763" y="96955"/>
                    </a:cubicBezTo>
                    <a:lnTo>
                      <a:pt x="12988" y="1189"/>
                    </a:lnTo>
                    <a:lnTo>
                      <a:pt x="11616" y="229"/>
                    </a:lnTo>
                    <a:lnTo>
                      <a:pt x="8781" y="0"/>
                    </a:lnTo>
                    <a:close/>
                  </a:path>
                </a:pathLst>
              </a:custGeom>
              <a:solidFill>
                <a:srgbClr val="8D7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8173866" y="2767460"/>
                <a:ext cx="171245" cy="1664948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99608" extrusionOk="0">
                    <a:moveTo>
                      <a:pt x="7409" y="0"/>
                    </a:moveTo>
                    <a:lnTo>
                      <a:pt x="0" y="98053"/>
                    </a:lnTo>
                    <a:cubicBezTo>
                      <a:pt x="0" y="98464"/>
                      <a:pt x="92" y="98830"/>
                      <a:pt x="366" y="99104"/>
                    </a:cubicBezTo>
                    <a:cubicBezTo>
                      <a:pt x="549" y="99333"/>
                      <a:pt x="823" y="99516"/>
                      <a:pt x="1144" y="99562"/>
                    </a:cubicBezTo>
                    <a:cubicBezTo>
                      <a:pt x="1189" y="99607"/>
                      <a:pt x="1281" y="99607"/>
                      <a:pt x="1326" y="99607"/>
                    </a:cubicBezTo>
                    <a:lnTo>
                      <a:pt x="1509" y="99607"/>
                    </a:lnTo>
                    <a:cubicBezTo>
                      <a:pt x="2195" y="99562"/>
                      <a:pt x="2790" y="99013"/>
                      <a:pt x="2881" y="98281"/>
                    </a:cubicBezTo>
                    <a:lnTo>
                      <a:pt x="10244" y="229"/>
                    </a:lnTo>
                    <a:lnTo>
                      <a:pt x="74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8147874" y="4308416"/>
                <a:ext cx="106274" cy="106408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6366" extrusionOk="0">
                    <a:moveTo>
                      <a:pt x="3119" y="0"/>
                    </a:moveTo>
                    <a:cubicBezTo>
                      <a:pt x="1614" y="0"/>
                      <a:pt x="409" y="616"/>
                      <a:pt x="366" y="1472"/>
                    </a:cubicBezTo>
                    <a:lnTo>
                      <a:pt x="0" y="5908"/>
                    </a:lnTo>
                    <a:cubicBezTo>
                      <a:pt x="83" y="5077"/>
                      <a:pt x="1225" y="4472"/>
                      <a:pt x="2669" y="4472"/>
                    </a:cubicBezTo>
                    <a:cubicBezTo>
                      <a:pt x="2813" y="4472"/>
                      <a:pt x="2960" y="4478"/>
                      <a:pt x="3110" y="4491"/>
                    </a:cubicBezTo>
                    <a:cubicBezTo>
                      <a:pt x="4757" y="4582"/>
                      <a:pt x="5991" y="5451"/>
                      <a:pt x="5946" y="6366"/>
                    </a:cubicBezTo>
                    <a:lnTo>
                      <a:pt x="6266" y="1930"/>
                    </a:lnTo>
                    <a:cubicBezTo>
                      <a:pt x="6357" y="1015"/>
                      <a:pt x="5077" y="146"/>
                      <a:pt x="3430" y="9"/>
                    </a:cubicBezTo>
                    <a:cubicBezTo>
                      <a:pt x="3325" y="3"/>
                      <a:pt x="3221" y="0"/>
                      <a:pt x="3119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8147874" y="4382898"/>
                <a:ext cx="99387" cy="55778"/>
              </a:xfrm>
              <a:custGeom>
                <a:avLst/>
                <a:gdLst/>
                <a:ahLst/>
                <a:cxnLst/>
                <a:rect l="l" t="t" r="r" b="b"/>
                <a:pathLst>
                  <a:path w="5946" h="3337" extrusionOk="0">
                    <a:moveTo>
                      <a:pt x="2544" y="0"/>
                    </a:moveTo>
                    <a:cubicBezTo>
                      <a:pt x="2367" y="0"/>
                      <a:pt x="2195" y="12"/>
                      <a:pt x="2013" y="35"/>
                    </a:cubicBezTo>
                    <a:cubicBezTo>
                      <a:pt x="915" y="217"/>
                      <a:pt x="92" y="721"/>
                      <a:pt x="0" y="1452"/>
                    </a:cubicBezTo>
                    <a:cubicBezTo>
                      <a:pt x="0" y="2367"/>
                      <a:pt x="1235" y="3190"/>
                      <a:pt x="2836" y="3327"/>
                    </a:cubicBezTo>
                    <a:cubicBezTo>
                      <a:pt x="2944" y="3334"/>
                      <a:pt x="3052" y="3337"/>
                      <a:pt x="3158" y="3337"/>
                    </a:cubicBezTo>
                    <a:cubicBezTo>
                      <a:pt x="4617" y="3337"/>
                      <a:pt x="5818" y="2762"/>
                      <a:pt x="5946" y="1910"/>
                    </a:cubicBezTo>
                    <a:cubicBezTo>
                      <a:pt x="5946" y="1910"/>
                      <a:pt x="5946" y="1864"/>
                      <a:pt x="5946" y="1864"/>
                    </a:cubicBezTo>
                    <a:cubicBezTo>
                      <a:pt x="5946" y="1178"/>
                      <a:pt x="5260" y="538"/>
                      <a:pt x="4162" y="217"/>
                    </a:cubicBezTo>
                    <a:cubicBezTo>
                      <a:pt x="3842" y="126"/>
                      <a:pt x="3476" y="35"/>
                      <a:pt x="3110" y="35"/>
                    </a:cubicBezTo>
                    <a:cubicBezTo>
                      <a:pt x="2904" y="12"/>
                      <a:pt x="2721" y="0"/>
                      <a:pt x="2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8145584" y="4387127"/>
                <a:ext cx="97850" cy="134121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8024" extrusionOk="0">
                    <a:moveTo>
                      <a:pt x="2886" y="0"/>
                    </a:moveTo>
                    <a:cubicBezTo>
                      <a:pt x="1564" y="0"/>
                      <a:pt x="497" y="531"/>
                      <a:pt x="412" y="1336"/>
                    </a:cubicBezTo>
                    <a:lnTo>
                      <a:pt x="46" y="6276"/>
                    </a:lnTo>
                    <a:cubicBezTo>
                      <a:pt x="0" y="7145"/>
                      <a:pt x="1143" y="7922"/>
                      <a:pt x="2607" y="8014"/>
                    </a:cubicBezTo>
                    <a:cubicBezTo>
                      <a:pt x="2717" y="8020"/>
                      <a:pt x="2825" y="8023"/>
                      <a:pt x="2932" y="8023"/>
                    </a:cubicBezTo>
                    <a:cubicBezTo>
                      <a:pt x="4289" y="8023"/>
                      <a:pt x="5354" y="7493"/>
                      <a:pt x="5397" y="6687"/>
                    </a:cubicBezTo>
                    <a:lnTo>
                      <a:pt x="5762" y="1748"/>
                    </a:lnTo>
                    <a:cubicBezTo>
                      <a:pt x="5854" y="879"/>
                      <a:pt x="4711" y="102"/>
                      <a:pt x="3201" y="10"/>
                    </a:cubicBezTo>
                    <a:cubicBezTo>
                      <a:pt x="3095" y="4"/>
                      <a:pt x="2990" y="0"/>
                      <a:pt x="2886" y="0"/>
                    </a:cubicBezTo>
                    <a:close/>
                  </a:path>
                </a:pathLst>
              </a:custGeom>
              <a:solidFill>
                <a:srgbClr val="EA4E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8272467" y="2505252"/>
                <a:ext cx="95576" cy="282099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16877" extrusionOk="0">
                    <a:moveTo>
                      <a:pt x="4117" y="1"/>
                    </a:moveTo>
                    <a:lnTo>
                      <a:pt x="1" y="16465"/>
                    </a:lnTo>
                    <a:lnTo>
                      <a:pt x="1" y="16465"/>
                    </a:lnTo>
                    <a:lnTo>
                      <a:pt x="1510" y="15687"/>
                    </a:lnTo>
                    <a:lnTo>
                      <a:pt x="4345" y="15916"/>
                    </a:lnTo>
                    <a:lnTo>
                      <a:pt x="5717" y="16876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8316812" y="2505252"/>
                <a:ext cx="33647" cy="104753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6267" extrusionOk="0">
                    <a:moveTo>
                      <a:pt x="1464" y="1"/>
                    </a:moveTo>
                    <a:lnTo>
                      <a:pt x="0" y="5809"/>
                    </a:lnTo>
                    <a:cubicBezTo>
                      <a:pt x="320" y="6083"/>
                      <a:pt x="641" y="6221"/>
                      <a:pt x="1006" y="6266"/>
                    </a:cubicBezTo>
                    <a:cubicBezTo>
                      <a:pt x="1327" y="6266"/>
                      <a:pt x="1692" y="6175"/>
                      <a:pt x="2013" y="5946"/>
                    </a:cubicBezTo>
                    <a:lnTo>
                      <a:pt x="14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8228139" y="2644956"/>
                <a:ext cx="305784" cy="1656741"/>
              </a:xfrm>
              <a:custGeom>
                <a:avLst/>
                <a:gdLst/>
                <a:ahLst/>
                <a:cxnLst/>
                <a:rect l="l" t="t" r="r" b="b"/>
                <a:pathLst>
                  <a:path w="18294" h="99117" extrusionOk="0">
                    <a:moveTo>
                      <a:pt x="15295" y="0"/>
                    </a:moveTo>
                    <a:cubicBezTo>
                      <a:pt x="13894" y="0"/>
                      <a:pt x="12701" y="1058"/>
                      <a:pt x="12485" y="2482"/>
                    </a:cubicBezTo>
                    <a:lnTo>
                      <a:pt x="0" y="97698"/>
                    </a:lnTo>
                    <a:lnTo>
                      <a:pt x="1327" y="98750"/>
                    </a:lnTo>
                    <a:lnTo>
                      <a:pt x="4162" y="99116"/>
                    </a:lnTo>
                    <a:lnTo>
                      <a:pt x="5671" y="98430"/>
                    </a:lnTo>
                    <a:lnTo>
                      <a:pt x="18156" y="3213"/>
                    </a:lnTo>
                    <a:cubicBezTo>
                      <a:pt x="18294" y="2436"/>
                      <a:pt x="18065" y="1704"/>
                      <a:pt x="17608" y="1110"/>
                    </a:cubicBezTo>
                    <a:cubicBezTo>
                      <a:pt x="17196" y="561"/>
                      <a:pt x="16601" y="195"/>
                      <a:pt x="15870" y="58"/>
                    </a:cubicBezTo>
                    <a:cubicBezTo>
                      <a:pt x="15824" y="12"/>
                      <a:pt x="15778" y="12"/>
                      <a:pt x="15687" y="12"/>
                    </a:cubicBezTo>
                    <a:lnTo>
                      <a:pt x="15550" y="12"/>
                    </a:lnTo>
                    <a:cubicBezTo>
                      <a:pt x="15464" y="4"/>
                      <a:pt x="15379" y="0"/>
                      <a:pt x="15295" y="0"/>
                    </a:cubicBezTo>
                    <a:close/>
                  </a:path>
                </a:pathLst>
              </a:custGeom>
              <a:solidFill>
                <a:srgbClr val="74E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8250303" y="2645156"/>
                <a:ext cx="261456" cy="1656540"/>
              </a:xfrm>
              <a:custGeom>
                <a:avLst/>
                <a:gdLst/>
                <a:ahLst/>
                <a:cxnLst/>
                <a:rect l="l" t="t" r="r" b="b"/>
                <a:pathLst>
                  <a:path w="15642" h="99105" extrusionOk="0">
                    <a:moveTo>
                      <a:pt x="14224" y="0"/>
                    </a:moveTo>
                    <a:cubicBezTo>
                      <a:pt x="13492" y="0"/>
                      <a:pt x="12852" y="503"/>
                      <a:pt x="12760" y="1235"/>
                    </a:cubicBezTo>
                    <a:lnTo>
                      <a:pt x="1" y="98738"/>
                    </a:lnTo>
                    <a:lnTo>
                      <a:pt x="2836" y="99104"/>
                    </a:lnTo>
                    <a:lnTo>
                      <a:pt x="15596" y="1601"/>
                    </a:lnTo>
                    <a:cubicBezTo>
                      <a:pt x="15641" y="1189"/>
                      <a:pt x="15550" y="823"/>
                      <a:pt x="15321" y="549"/>
                    </a:cubicBezTo>
                    <a:cubicBezTo>
                      <a:pt x="15138" y="320"/>
                      <a:pt x="14864" y="137"/>
                      <a:pt x="14544" y="46"/>
                    </a:cubicBezTo>
                    <a:cubicBezTo>
                      <a:pt x="14498" y="0"/>
                      <a:pt x="14452" y="0"/>
                      <a:pt x="143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8426881" y="2659665"/>
                <a:ext cx="110102" cy="108681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6502" extrusionOk="0">
                    <a:moveTo>
                      <a:pt x="6587" y="778"/>
                    </a:moveTo>
                    <a:lnTo>
                      <a:pt x="6581" y="824"/>
                    </a:lnTo>
                    <a:lnTo>
                      <a:pt x="6581" y="824"/>
                    </a:lnTo>
                    <a:cubicBezTo>
                      <a:pt x="6583" y="809"/>
                      <a:pt x="6585" y="794"/>
                      <a:pt x="6587" y="778"/>
                    </a:cubicBezTo>
                    <a:close/>
                    <a:moveTo>
                      <a:pt x="687" y="1"/>
                    </a:moveTo>
                    <a:lnTo>
                      <a:pt x="138" y="4391"/>
                    </a:lnTo>
                    <a:cubicBezTo>
                      <a:pt x="1" y="5352"/>
                      <a:pt x="1236" y="6266"/>
                      <a:pt x="2836" y="6449"/>
                    </a:cubicBezTo>
                    <a:cubicBezTo>
                      <a:pt x="3088" y="6484"/>
                      <a:pt x="3333" y="6501"/>
                      <a:pt x="3570" y="6501"/>
                    </a:cubicBezTo>
                    <a:cubicBezTo>
                      <a:pt x="4886" y="6501"/>
                      <a:pt x="5921" y="5983"/>
                      <a:pt x="6038" y="5169"/>
                    </a:cubicBezTo>
                    <a:lnTo>
                      <a:pt x="6581" y="824"/>
                    </a:lnTo>
                    <a:lnTo>
                      <a:pt x="6581" y="824"/>
                    </a:lnTo>
                    <a:cubicBezTo>
                      <a:pt x="6467" y="1581"/>
                      <a:pt x="5435" y="2108"/>
                      <a:pt x="4131" y="2108"/>
                    </a:cubicBezTo>
                    <a:cubicBezTo>
                      <a:pt x="3905" y="2108"/>
                      <a:pt x="3670" y="2092"/>
                      <a:pt x="3431" y="2059"/>
                    </a:cubicBezTo>
                    <a:cubicBezTo>
                      <a:pt x="1785" y="1830"/>
                      <a:pt x="595" y="916"/>
                      <a:pt x="687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8437595" y="2638403"/>
                <a:ext cx="100908" cy="56263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3366" extrusionOk="0">
                    <a:moveTo>
                      <a:pt x="2573" y="1"/>
                    </a:moveTo>
                    <a:cubicBezTo>
                      <a:pt x="1282" y="1"/>
                      <a:pt x="210" y="484"/>
                      <a:pt x="92" y="1273"/>
                    </a:cubicBezTo>
                    <a:lnTo>
                      <a:pt x="46" y="1273"/>
                    </a:lnTo>
                    <a:cubicBezTo>
                      <a:pt x="46" y="1273"/>
                      <a:pt x="46" y="1273"/>
                      <a:pt x="46" y="1319"/>
                    </a:cubicBezTo>
                    <a:cubicBezTo>
                      <a:pt x="0" y="2005"/>
                      <a:pt x="686" y="2691"/>
                      <a:pt x="1738" y="3057"/>
                    </a:cubicBezTo>
                    <a:cubicBezTo>
                      <a:pt x="2058" y="3194"/>
                      <a:pt x="2424" y="3285"/>
                      <a:pt x="2790" y="3331"/>
                    </a:cubicBezTo>
                    <a:cubicBezTo>
                      <a:pt x="2973" y="3354"/>
                      <a:pt x="3156" y="3365"/>
                      <a:pt x="3339" y="3365"/>
                    </a:cubicBezTo>
                    <a:cubicBezTo>
                      <a:pt x="3522" y="3365"/>
                      <a:pt x="3705" y="3354"/>
                      <a:pt x="3888" y="3331"/>
                    </a:cubicBezTo>
                    <a:cubicBezTo>
                      <a:pt x="4985" y="3239"/>
                      <a:pt x="5854" y="2782"/>
                      <a:pt x="5946" y="2050"/>
                    </a:cubicBezTo>
                    <a:cubicBezTo>
                      <a:pt x="6037" y="1136"/>
                      <a:pt x="4802" y="267"/>
                      <a:pt x="3202" y="38"/>
                    </a:cubicBezTo>
                    <a:cubicBezTo>
                      <a:pt x="2988" y="13"/>
                      <a:pt x="2778" y="1"/>
                      <a:pt x="25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8442175" y="2555848"/>
                <a:ext cx="103215" cy="134522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8048" extrusionOk="0">
                    <a:moveTo>
                      <a:pt x="3005" y="1"/>
                    </a:moveTo>
                    <a:cubicBezTo>
                      <a:pt x="1774" y="1"/>
                      <a:pt x="811" y="478"/>
                      <a:pt x="732" y="1227"/>
                    </a:cubicBezTo>
                    <a:lnTo>
                      <a:pt x="92" y="6166"/>
                    </a:lnTo>
                    <a:cubicBezTo>
                      <a:pt x="1" y="6989"/>
                      <a:pt x="1098" y="7813"/>
                      <a:pt x="2562" y="7996"/>
                    </a:cubicBezTo>
                    <a:cubicBezTo>
                      <a:pt x="2788" y="8031"/>
                      <a:pt x="3010" y="8048"/>
                      <a:pt x="3224" y="8048"/>
                    </a:cubicBezTo>
                    <a:cubicBezTo>
                      <a:pt x="4393" y="8048"/>
                      <a:pt x="5320" y="7548"/>
                      <a:pt x="5397" y="6852"/>
                    </a:cubicBezTo>
                    <a:lnTo>
                      <a:pt x="6037" y="1913"/>
                    </a:lnTo>
                    <a:cubicBezTo>
                      <a:pt x="6175" y="1090"/>
                      <a:pt x="5077" y="267"/>
                      <a:pt x="3614" y="38"/>
                    </a:cubicBezTo>
                    <a:cubicBezTo>
                      <a:pt x="3406" y="13"/>
                      <a:pt x="3202" y="1"/>
                      <a:pt x="3005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8228139" y="4277978"/>
                <a:ext cx="94807" cy="28362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16968" extrusionOk="0">
                    <a:moveTo>
                      <a:pt x="0" y="0"/>
                    </a:moveTo>
                    <a:lnTo>
                      <a:pt x="686" y="16967"/>
                    </a:lnTo>
                    <a:lnTo>
                      <a:pt x="5671" y="732"/>
                    </a:lnTo>
                    <a:lnTo>
                      <a:pt x="4162" y="1418"/>
                    </a:lnTo>
                    <a:lnTo>
                      <a:pt x="1327" y="1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8235778" y="4456661"/>
                <a:ext cx="32895" cy="104937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6278" extrusionOk="0">
                    <a:moveTo>
                      <a:pt x="870" y="1"/>
                    </a:moveTo>
                    <a:cubicBezTo>
                      <a:pt x="566" y="1"/>
                      <a:pt x="267" y="96"/>
                      <a:pt x="1" y="286"/>
                    </a:cubicBezTo>
                    <a:lnTo>
                      <a:pt x="229" y="6277"/>
                    </a:lnTo>
                    <a:lnTo>
                      <a:pt x="1967" y="515"/>
                    </a:lnTo>
                    <a:cubicBezTo>
                      <a:pt x="1693" y="241"/>
                      <a:pt x="1373" y="58"/>
                      <a:pt x="1052" y="12"/>
                    </a:cubicBezTo>
                    <a:cubicBezTo>
                      <a:pt x="992" y="4"/>
                      <a:pt x="931" y="1"/>
                      <a:pt x="870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8041616" y="2643618"/>
                <a:ext cx="178884" cy="1666486"/>
              </a:xfrm>
              <a:custGeom>
                <a:avLst/>
                <a:gdLst/>
                <a:ahLst/>
                <a:cxnLst/>
                <a:rect l="l" t="t" r="r" b="b"/>
                <a:pathLst>
                  <a:path w="10702" h="99700" extrusionOk="0">
                    <a:moveTo>
                      <a:pt x="7775" y="1"/>
                    </a:moveTo>
                    <a:cubicBezTo>
                      <a:pt x="6266" y="1"/>
                      <a:pt x="5031" y="1190"/>
                      <a:pt x="4940" y="2699"/>
                    </a:cubicBezTo>
                    <a:lnTo>
                      <a:pt x="0" y="98602"/>
                    </a:lnTo>
                    <a:lnTo>
                      <a:pt x="1418" y="99516"/>
                    </a:lnTo>
                    <a:lnTo>
                      <a:pt x="4254" y="99699"/>
                    </a:lnTo>
                    <a:lnTo>
                      <a:pt x="5717" y="98922"/>
                    </a:lnTo>
                    <a:lnTo>
                      <a:pt x="10656" y="2973"/>
                    </a:lnTo>
                    <a:cubicBezTo>
                      <a:pt x="10702" y="2196"/>
                      <a:pt x="10428" y="1464"/>
                      <a:pt x="9924" y="915"/>
                    </a:cubicBezTo>
                    <a:cubicBezTo>
                      <a:pt x="9467" y="412"/>
                      <a:pt x="8827" y="92"/>
                      <a:pt x="8141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8065318" y="2643618"/>
                <a:ext cx="132249" cy="1666486"/>
              </a:xfrm>
              <a:custGeom>
                <a:avLst/>
                <a:gdLst/>
                <a:ahLst/>
                <a:cxnLst/>
                <a:rect l="l" t="t" r="r" b="b"/>
                <a:pathLst>
                  <a:path w="7912" h="99700" extrusionOk="0">
                    <a:moveTo>
                      <a:pt x="6357" y="1"/>
                    </a:moveTo>
                    <a:cubicBezTo>
                      <a:pt x="5625" y="46"/>
                      <a:pt x="5076" y="595"/>
                      <a:pt x="5031" y="1327"/>
                    </a:cubicBezTo>
                    <a:lnTo>
                      <a:pt x="0" y="99516"/>
                    </a:lnTo>
                    <a:lnTo>
                      <a:pt x="2836" y="99699"/>
                    </a:lnTo>
                    <a:lnTo>
                      <a:pt x="7866" y="1464"/>
                    </a:lnTo>
                    <a:cubicBezTo>
                      <a:pt x="7912" y="1098"/>
                      <a:pt x="7775" y="732"/>
                      <a:pt x="7500" y="458"/>
                    </a:cubicBezTo>
                    <a:cubicBezTo>
                      <a:pt x="7317" y="229"/>
                      <a:pt x="7043" y="46"/>
                      <a:pt x="67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8118823" y="2661971"/>
                <a:ext cx="103984" cy="104870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6274" extrusionOk="0">
                    <a:moveTo>
                      <a:pt x="6220" y="275"/>
                    </a:moveTo>
                    <a:lnTo>
                      <a:pt x="6220" y="282"/>
                    </a:lnTo>
                    <a:lnTo>
                      <a:pt x="6220" y="282"/>
                    </a:lnTo>
                    <a:cubicBezTo>
                      <a:pt x="6220" y="279"/>
                      <a:pt x="6220" y="277"/>
                      <a:pt x="6220" y="275"/>
                    </a:cubicBezTo>
                    <a:close/>
                    <a:moveTo>
                      <a:pt x="275" y="0"/>
                    </a:moveTo>
                    <a:lnTo>
                      <a:pt x="46" y="4436"/>
                    </a:lnTo>
                    <a:cubicBezTo>
                      <a:pt x="0" y="5351"/>
                      <a:pt x="1327" y="6174"/>
                      <a:pt x="2927" y="6266"/>
                    </a:cubicBezTo>
                    <a:cubicBezTo>
                      <a:pt x="3026" y="6271"/>
                      <a:pt x="3124" y="6274"/>
                      <a:pt x="3221" y="6274"/>
                    </a:cubicBezTo>
                    <a:cubicBezTo>
                      <a:pt x="4734" y="6274"/>
                      <a:pt x="5949" y="5616"/>
                      <a:pt x="5991" y="4756"/>
                    </a:cubicBezTo>
                    <a:lnTo>
                      <a:pt x="6220" y="282"/>
                    </a:lnTo>
                    <a:lnTo>
                      <a:pt x="6220" y="282"/>
                    </a:lnTo>
                    <a:cubicBezTo>
                      <a:pt x="6171" y="1181"/>
                      <a:pt x="4958" y="1838"/>
                      <a:pt x="3449" y="1838"/>
                    </a:cubicBezTo>
                    <a:cubicBezTo>
                      <a:pt x="3353" y="1838"/>
                      <a:pt x="3255" y="1835"/>
                      <a:pt x="3156" y="1829"/>
                    </a:cubicBezTo>
                    <a:cubicBezTo>
                      <a:pt x="1555" y="1738"/>
                      <a:pt x="229" y="915"/>
                      <a:pt x="275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8123403" y="2637367"/>
                <a:ext cx="99404" cy="55193"/>
              </a:xfrm>
              <a:custGeom>
                <a:avLst/>
                <a:gdLst/>
                <a:ahLst/>
                <a:cxnLst/>
                <a:rect l="l" t="t" r="r" b="b"/>
                <a:pathLst>
                  <a:path w="5947" h="3302" extrusionOk="0">
                    <a:moveTo>
                      <a:pt x="2762" y="0"/>
                    </a:moveTo>
                    <a:cubicBezTo>
                      <a:pt x="1300" y="0"/>
                      <a:pt x="132" y="616"/>
                      <a:pt x="47" y="1472"/>
                    </a:cubicBezTo>
                    <a:lnTo>
                      <a:pt x="1" y="1472"/>
                    </a:lnTo>
                    <a:cubicBezTo>
                      <a:pt x="1" y="1472"/>
                      <a:pt x="1" y="1472"/>
                      <a:pt x="1" y="1518"/>
                    </a:cubicBezTo>
                    <a:cubicBezTo>
                      <a:pt x="1" y="2204"/>
                      <a:pt x="733" y="2844"/>
                      <a:pt x="1830" y="3119"/>
                    </a:cubicBezTo>
                    <a:cubicBezTo>
                      <a:pt x="2150" y="3210"/>
                      <a:pt x="2516" y="3301"/>
                      <a:pt x="2882" y="3301"/>
                    </a:cubicBezTo>
                    <a:cubicBezTo>
                      <a:pt x="3294" y="3301"/>
                      <a:pt x="3659" y="3301"/>
                      <a:pt x="3980" y="3256"/>
                    </a:cubicBezTo>
                    <a:cubicBezTo>
                      <a:pt x="5077" y="3073"/>
                      <a:pt x="5900" y="2478"/>
                      <a:pt x="5946" y="1792"/>
                    </a:cubicBezTo>
                    <a:cubicBezTo>
                      <a:pt x="5946" y="1792"/>
                      <a:pt x="5946" y="1792"/>
                      <a:pt x="5946" y="1747"/>
                    </a:cubicBezTo>
                    <a:cubicBezTo>
                      <a:pt x="5946" y="878"/>
                      <a:pt x="4666" y="100"/>
                      <a:pt x="3065" y="9"/>
                    </a:cubicBezTo>
                    <a:cubicBezTo>
                      <a:pt x="2963" y="3"/>
                      <a:pt x="2862" y="0"/>
                      <a:pt x="27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8128000" y="2554043"/>
                <a:ext cx="94807" cy="134088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022" extrusionOk="0">
                    <a:moveTo>
                      <a:pt x="2778" y="0"/>
                    </a:moveTo>
                    <a:cubicBezTo>
                      <a:pt x="1402" y="0"/>
                      <a:pt x="317" y="610"/>
                      <a:pt x="275" y="1381"/>
                    </a:cubicBezTo>
                    <a:lnTo>
                      <a:pt x="46" y="6366"/>
                    </a:lnTo>
                    <a:cubicBezTo>
                      <a:pt x="0" y="7235"/>
                      <a:pt x="1144" y="7966"/>
                      <a:pt x="2653" y="8012"/>
                    </a:cubicBezTo>
                    <a:cubicBezTo>
                      <a:pt x="2752" y="8018"/>
                      <a:pt x="2851" y="8021"/>
                      <a:pt x="2948" y="8021"/>
                    </a:cubicBezTo>
                    <a:cubicBezTo>
                      <a:pt x="4279" y="8021"/>
                      <a:pt x="5354" y="7450"/>
                      <a:pt x="5397" y="6640"/>
                    </a:cubicBezTo>
                    <a:lnTo>
                      <a:pt x="5671" y="1655"/>
                    </a:lnTo>
                    <a:cubicBezTo>
                      <a:pt x="5671" y="832"/>
                      <a:pt x="4528" y="100"/>
                      <a:pt x="3064" y="9"/>
                    </a:cubicBezTo>
                    <a:cubicBezTo>
                      <a:pt x="2968" y="3"/>
                      <a:pt x="2872" y="0"/>
                      <a:pt x="2778" y="0"/>
                    </a:cubicBezTo>
                    <a:close/>
                  </a:path>
                </a:pathLst>
              </a:custGeom>
              <a:solidFill>
                <a:srgbClr val="FA5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8041616" y="4291734"/>
                <a:ext cx="95576" cy="281330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16831" extrusionOk="0">
                    <a:moveTo>
                      <a:pt x="0" y="1"/>
                    </a:moveTo>
                    <a:lnTo>
                      <a:pt x="2013" y="16830"/>
                    </a:lnTo>
                    <a:lnTo>
                      <a:pt x="5717" y="321"/>
                    </a:lnTo>
                    <a:lnTo>
                      <a:pt x="4254" y="1098"/>
                    </a:lnTo>
                    <a:lnTo>
                      <a:pt x="1418" y="9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8063781" y="4468311"/>
                <a:ext cx="33647" cy="104753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6267" extrusionOk="0">
                    <a:moveTo>
                      <a:pt x="1007" y="1"/>
                    </a:moveTo>
                    <a:cubicBezTo>
                      <a:pt x="641" y="1"/>
                      <a:pt x="321" y="92"/>
                      <a:pt x="1" y="321"/>
                    </a:cubicBezTo>
                    <a:lnTo>
                      <a:pt x="687" y="6266"/>
                    </a:lnTo>
                    <a:lnTo>
                      <a:pt x="2013" y="413"/>
                    </a:lnTo>
                    <a:cubicBezTo>
                      <a:pt x="1693" y="184"/>
                      <a:pt x="1373" y="47"/>
                      <a:pt x="1007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751895" y="3735994"/>
                <a:ext cx="670422" cy="843188"/>
              </a:xfrm>
              <a:custGeom>
                <a:avLst/>
                <a:gdLst/>
                <a:ahLst/>
                <a:cxnLst/>
                <a:rect l="l" t="t" r="r" b="b"/>
                <a:pathLst>
                  <a:path w="40109" h="50445" extrusionOk="0">
                    <a:moveTo>
                      <a:pt x="0" y="0"/>
                    </a:moveTo>
                    <a:cubicBezTo>
                      <a:pt x="0" y="0"/>
                      <a:pt x="3430" y="50444"/>
                      <a:pt x="7638" y="50444"/>
                    </a:cubicBezTo>
                    <a:lnTo>
                      <a:pt x="32471" y="50444"/>
                    </a:lnTo>
                    <a:cubicBezTo>
                      <a:pt x="36633" y="50444"/>
                      <a:pt x="40109" y="0"/>
                      <a:pt x="40109" y="0"/>
                    </a:cubicBezTo>
                    <a:close/>
                  </a:path>
                </a:pathLst>
              </a:custGeom>
              <a:solidFill>
                <a:srgbClr val="3F79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795471" y="4211469"/>
                <a:ext cx="583270" cy="55059"/>
              </a:xfrm>
              <a:custGeom>
                <a:avLst/>
                <a:gdLst/>
                <a:ahLst/>
                <a:cxnLst/>
                <a:rect l="l" t="t" r="r" b="b"/>
                <a:pathLst>
                  <a:path w="34895" h="3294" extrusionOk="0">
                    <a:moveTo>
                      <a:pt x="0" y="1"/>
                    </a:moveTo>
                    <a:cubicBezTo>
                      <a:pt x="137" y="1098"/>
                      <a:pt x="275" y="2196"/>
                      <a:pt x="412" y="3293"/>
                    </a:cubicBezTo>
                    <a:lnTo>
                      <a:pt x="34483" y="3293"/>
                    </a:lnTo>
                    <a:cubicBezTo>
                      <a:pt x="34620" y="2196"/>
                      <a:pt x="34758" y="1098"/>
                      <a:pt x="34895" y="1"/>
                    </a:cubicBez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768711" y="3946970"/>
                <a:ext cx="636791" cy="54290"/>
              </a:xfrm>
              <a:custGeom>
                <a:avLst/>
                <a:gdLst/>
                <a:ahLst/>
                <a:cxnLst/>
                <a:rect l="l" t="t" r="r" b="b"/>
                <a:pathLst>
                  <a:path w="38097" h="3248" extrusionOk="0">
                    <a:moveTo>
                      <a:pt x="1" y="1"/>
                    </a:moveTo>
                    <a:cubicBezTo>
                      <a:pt x="92" y="1053"/>
                      <a:pt x="184" y="2150"/>
                      <a:pt x="321" y="3248"/>
                    </a:cubicBezTo>
                    <a:lnTo>
                      <a:pt x="37776" y="3248"/>
                    </a:lnTo>
                    <a:cubicBezTo>
                      <a:pt x="37868" y="2150"/>
                      <a:pt x="38005" y="1053"/>
                      <a:pt x="38096" y="1"/>
                    </a:cubicBez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777887" y="4043299"/>
                <a:ext cx="618438" cy="126900"/>
              </a:xfrm>
              <a:custGeom>
                <a:avLst/>
                <a:gdLst/>
                <a:ahLst/>
                <a:cxnLst/>
                <a:rect l="l" t="t" r="r" b="b"/>
                <a:pathLst>
                  <a:path w="36999" h="7592" extrusionOk="0">
                    <a:moveTo>
                      <a:pt x="0" y="0"/>
                    </a:moveTo>
                    <a:cubicBezTo>
                      <a:pt x="229" y="2470"/>
                      <a:pt x="503" y="5031"/>
                      <a:pt x="778" y="7592"/>
                    </a:cubicBezTo>
                    <a:lnTo>
                      <a:pt x="36221" y="7592"/>
                    </a:lnTo>
                    <a:cubicBezTo>
                      <a:pt x="36496" y="5031"/>
                      <a:pt x="36770" y="2470"/>
                      <a:pt x="36999" y="0"/>
                    </a:cubicBez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706029" y="3681720"/>
                <a:ext cx="761385" cy="54290"/>
              </a:xfrm>
              <a:custGeom>
                <a:avLst/>
                <a:gdLst/>
                <a:ahLst/>
                <a:cxnLst/>
                <a:rect l="l" t="t" r="r" b="b"/>
                <a:pathLst>
                  <a:path w="45551" h="3248" extrusionOk="0">
                    <a:moveTo>
                      <a:pt x="1647" y="0"/>
                    </a:moveTo>
                    <a:cubicBezTo>
                      <a:pt x="778" y="0"/>
                      <a:pt x="0" y="732"/>
                      <a:pt x="0" y="1647"/>
                    </a:cubicBezTo>
                    <a:cubicBezTo>
                      <a:pt x="0" y="2516"/>
                      <a:pt x="778" y="3247"/>
                      <a:pt x="1647" y="3247"/>
                    </a:cubicBezTo>
                    <a:lnTo>
                      <a:pt x="43904" y="3247"/>
                    </a:lnTo>
                    <a:cubicBezTo>
                      <a:pt x="44819" y="3247"/>
                      <a:pt x="45551" y="2516"/>
                      <a:pt x="45551" y="1647"/>
                    </a:cubicBezTo>
                    <a:cubicBezTo>
                      <a:pt x="45551" y="732"/>
                      <a:pt x="44819" y="0"/>
                      <a:pt x="43904" y="0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19"/>
            <p:cNvGrpSpPr/>
            <p:nvPr/>
          </p:nvGrpSpPr>
          <p:grpSpPr>
            <a:xfrm>
              <a:off x="4970776" y="4453188"/>
              <a:ext cx="4644424" cy="779860"/>
              <a:chOff x="3635623" y="4453307"/>
              <a:chExt cx="7315206" cy="779860"/>
            </a:xfrm>
          </p:grpSpPr>
          <p:sp>
            <p:nvSpPr>
              <p:cNvPr id="344" name="Google Shape;344;p19"/>
              <p:cNvSpPr/>
              <p:nvPr/>
            </p:nvSpPr>
            <p:spPr>
              <a:xfrm>
                <a:off x="3635623" y="4453307"/>
                <a:ext cx="7315206" cy="420715"/>
              </a:xfrm>
              <a:custGeom>
                <a:avLst/>
                <a:gdLst/>
                <a:ahLst/>
                <a:cxnLst/>
                <a:rect l="l" t="t" r="r" b="b"/>
                <a:pathLst>
                  <a:path w="132354" h="7612" extrusionOk="0">
                    <a:moveTo>
                      <a:pt x="1" y="1"/>
                    </a:moveTo>
                    <a:lnTo>
                      <a:pt x="1" y="7611"/>
                    </a:lnTo>
                    <a:lnTo>
                      <a:pt x="132353" y="7611"/>
                    </a:lnTo>
                    <a:lnTo>
                      <a:pt x="132353" y="1"/>
                    </a:lnTo>
                    <a:close/>
                  </a:path>
                </a:pathLst>
              </a:custGeom>
              <a:solidFill>
                <a:srgbClr val="EFED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3635623" y="4453307"/>
                <a:ext cx="7315206" cy="133919"/>
              </a:xfrm>
              <a:custGeom>
                <a:avLst/>
                <a:gdLst/>
                <a:ahLst/>
                <a:cxnLst/>
                <a:rect l="l" t="t" r="r" b="b"/>
                <a:pathLst>
                  <a:path w="132354" h="2423" extrusionOk="0">
                    <a:moveTo>
                      <a:pt x="1" y="1"/>
                    </a:moveTo>
                    <a:lnTo>
                      <a:pt x="1" y="2423"/>
                    </a:lnTo>
                    <a:lnTo>
                      <a:pt x="132353" y="2423"/>
                    </a:lnTo>
                    <a:lnTo>
                      <a:pt x="1323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4360544" y="4873967"/>
                <a:ext cx="5864644" cy="359200"/>
              </a:xfrm>
              <a:custGeom>
                <a:avLst/>
                <a:gdLst/>
                <a:ahLst/>
                <a:cxnLst/>
                <a:rect l="l" t="t" r="r" b="b"/>
                <a:pathLst>
                  <a:path w="106109" h="6499" extrusionOk="0">
                    <a:moveTo>
                      <a:pt x="1" y="0"/>
                    </a:moveTo>
                    <a:lnTo>
                      <a:pt x="1" y="6499"/>
                    </a:lnTo>
                    <a:lnTo>
                      <a:pt x="106108" y="6499"/>
                    </a:lnTo>
                    <a:lnTo>
                      <a:pt x="106108" y="0"/>
                    </a:lnTo>
                    <a:close/>
                  </a:path>
                </a:pathLst>
              </a:custGeom>
              <a:solidFill>
                <a:srgbClr val="CE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4360544" y="4873967"/>
                <a:ext cx="5864644" cy="176311"/>
              </a:xfrm>
              <a:custGeom>
                <a:avLst/>
                <a:gdLst/>
                <a:ahLst/>
                <a:cxnLst/>
                <a:rect l="l" t="t" r="r" b="b"/>
                <a:pathLst>
                  <a:path w="106109" h="3190" extrusionOk="0">
                    <a:moveTo>
                      <a:pt x="1" y="0"/>
                    </a:moveTo>
                    <a:lnTo>
                      <a:pt x="1" y="3190"/>
                    </a:lnTo>
                    <a:lnTo>
                      <a:pt x="106108" y="3190"/>
                    </a:lnTo>
                    <a:lnTo>
                      <a:pt x="106108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"/>
          <p:cNvSpPr txBox="1">
            <a:spLocks noGrp="1"/>
          </p:cNvSpPr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Công nghệ sử dụng</a:t>
            </a:r>
            <a:endParaRPr dirty="0"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806965" y="1733100"/>
            <a:ext cx="168000" cy="1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1"/>
          <p:cNvSpPr/>
          <p:nvPr/>
        </p:nvSpPr>
        <p:spPr>
          <a:xfrm>
            <a:off x="806965" y="2828027"/>
            <a:ext cx="168000" cy="16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>
            <a:off x="806965" y="3922954"/>
            <a:ext cx="168000" cy="1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21"/>
          <p:cNvGrpSpPr/>
          <p:nvPr/>
        </p:nvGrpSpPr>
        <p:grpSpPr>
          <a:xfrm>
            <a:off x="4893650" y="1257200"/>
            <a:ext cx="3315050" cy="3312050"/>
            <a:chOff x="4893650" y="1257200"/>
            <a:chExt cx="3315050" cy="3312050"/>
          </a:xfrm>
        </p:grpSpPr>
        <p:sp>
          <p:nvSpPr>
            <p:cNvPr id="476" name="Google Shape;476;p21"/>
            <p:cNvSpPr/>
            <p:nvPr/>
          </p:nvSpPr>
          <p:spPr>
            <a:xfrm>
              <a:off x="5155174" y="1518148"/>
              <a:ext cx="2790900" cy="2790900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 rot="10800000" flipH="1">
              <a:off x="4893650" y="4049950"/>
              <a:ext cx="519000" cy="519300"/>
            </a:xfrm>
            <a:prstGeom prst="pie">
              <a:avLst>
                <a:gd name="adj1" fmla="val 22332"/>
                <a:gd name="adj2" fmla="val 5356503"/>
              </a:avLst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5073249" y="4229630"/>
              <a:ext cx="159900" cy="15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 rot="10800000">
              <a:off x="7689700" y="4049950"/>
              <a:ext cx="519000" cy="519300"/>
            </a:xfrm>
            <a:prstGeom prst="pie">
              <a:avLst>
                <a:gd name="adj1" fmla="val 22332"/>
                <a:gd name="adj2" fmla="val 5356503"/>
              </a:avLst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 flipH="1">
              <a:off x="7869201" y="4229630"/>
              <a:ext cx="159900" cy="15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893650" y="1257200"/>
              <a:ext cx="519000" cy="519300"/>
            </a:xfrm>
            <a:prstGeom prst="pie">
              <a:avLst>
                <a:gd name="adj1" fmla="val 22332"/>
                <a:gd name="adj2" fmla="val 5356503"/>
              </a:avLst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 rot="10800000" flipH="1">
              <a:off x="5073249" y="1436920"/>
              <a:ext cx="159900" cy="15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 flipH="1">
              <a:off x="7689700" y="1257200"/>
              <a:ext cx="519000" cy="519300"/>
            </a:xfrm>
            <a:prstGeom prst="pie">
              <a:avLst>
                <a:gd name="adj1" fmla="val 22332"/>
                <a:gd name="adj2" fmla="val 5356503"/>
              </a:avLst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 rot="10800000">
              <a:off x="7869201" y="1436920"/>
              <a:ext cx="159900" cy="15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1"/>
          <p:cNvGrpSpPr/>
          <p:nvPr/>
        </p:nvGrpSpPr>
        <p:grpSpPr>
          <a:xfrm>
            <a:off x="1116375" y="1297851"/>
            <a:ext cx="3339300" cy="970249"/>
            <a:chOff x="1116375" y="1297851"/>
            <a:chExt cx="3339300" cy="970249"/>
          </a:xfrm>
        </p:grpSpPr>
        <p:sp>
          <p:nvSpPr>
            <p:cNvPr id="486" name="Google Shape;486;p21"/>
            <p:cNvSpPr txBox="1"/>
            <p:nvPr/>
          </p:nvSpPr>
          <p:spPr>
            <a:xfrm>
              <a:off x="1116375" y="1297851"/>
              <a:ext cx="33393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lt2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Front-end</a:t>
              </a:r>
              <a:endParaRPr sz="2200" b="1" dirty="0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  <p:sp>
          <p:nvSpPr>
            <p:cNvPr id="487" name="Google Shape;487;p21"/>
            <p:cNvSpPr txBox="1"/>
            <p:nvPr/>
          </p:nvSpPr>
          <p:spPr>
            <a:xfrm>
              <a:off x="1116375" y="1695400"/>
              <a:ext cx="3339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Ngôn</a:t>
              </a:r>
              <a:r>
                <a:rPr lang="en-US" dirty="0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ngữ</a:t>
              </a:r>
              <a:r>
                <a:rPr lang="en-US" dirty="0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lập</a:t>
              </a:r>
              <a:r>
                <a:rPr lang="en-US" dirty="0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trình</a:t>
              </a:r>
              <a:r>
                <a:rPr lang="en-US" dirty="0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: JavaScript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Framework: React Native</a:t>
              </a:r>
              <a:endParaRPr dirty="0">
                <a:solidFill>
                  <a:schemeClr val="lt1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  <a:sym typeface="Mukta Light"/>
              </a:endParaRPr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1116375" y="2392776"/>
            <a:ext cx="3339300" cy="970249"/>
            <a:chOff x="1116375" y="2392776"/>
            <a:chExt cx="3339300" cy="970249"/>
          </a:xfrm>
        </p:grpSpPr>
        <p:sp>
          <p:nvSpPr>
            <p:cNvPr id="489" name="Google Shape;489;p21"/>
            <p:cNvSpPr txBox="1"/>
            <p:nvPr/>
          </p:nvSpPr>
          <p:spPr>
            <a:xfrm>
              <a:off x="1116375" y="2392776"/>
              <a:ext cx="33393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accent5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Server </a:t>
              </a:r>
              <a:endParaRPr sz="2200" b="1" dirty="0">
                <a:solidFill>
                  <a:schemeClr val="accent5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  <p:sp>
          <p:nvSpPr>
            <p:cNvPr id="490" name="Google Shape;490;p21"/>
            <p:cNvSpPr txBox="1"/>
            <p:nvPr/>
          </p:nvSpPr>
          <p:spPr>
            <a:xfrm>
              <a:off x="1116375" y="2790325"/>
              <a:ext cx="3339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Môi</a:t>
              </a:r>
              <a:r>
                <a:rPr lang="en-US" dirty="0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trường</a:t>
              </a:r>
              <a:r>
                <a:rPr lang="en-US" dirty="0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: Node JS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Framework: </a:t>
              </a:r>
              <a:r>
                <a:rPr lang="en-US" dirty="0" err="1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ExpressJS</a:t>
              </a:r>
              <a:endParaRPr dirty="0">
                <a:solidFill>
                  <a:schemeClr val="lt1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  <a:sym typeface="Mukta Light"/>
              </a:endParaRPr>
            </a:p>
          </p:txBody>
        </p:sp>
      </p:grpSp>
      <p:grpSp>
        <p:nvGrpSpPr>
          <p:cNvPr id="491" name="Google Shape;491;p21"/>
          <p:cNvGrpSpPr/>
          <p:nvPr/>
        </p:nvGrpSpPr>
        <p:grpSpPr>
          <a:xfrm>
            <a:off x="1116375" y="3487670"/>
            <a:ext cx="3339300" cy="970267"/>
            <a:chOff x="1116375" y="3487670"/>
            <a:chExt cx="3339300" cy="970267"/>
          </a:xfrm>
        </p:grpSpPr>
        <p:sp>
          <p:nvSpPr>
            <p:cNvPr id="492" name="Google Shape;492;p21"/>
            <p:cNvSpPr txBox="1"/>
            <p:nvPr/>
          </p:nvSpPr>
          <p:spPr>
            <a:xfrm>
              <a:off x="1116375" y="3487670"/>
              <a:ext cx="33393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accent2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Database</a:t>
              </a:r>
              <a:endParaRPr sz="2200" b="1" dirty="0">
                <a:solidFill>
                  <a:schemeClr val="accent2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  <p:sp>
          <p:nvSpPr>
            <p:cNvPr id="493" name="Google Shape;493;p21"/>
            <p:cNvSpPr txBox="1"/>
            <p:nvPr/>
          </p:nvSpPr>
          <p:spPr>
            <a:xfrm>
              <a:off x="1116375" y="3885238"/>
              <a:ext cx="3339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Mukta Light"/>
                </a:rPr>
                <a:t>Database: MongoDB</a:t>
              </a:r>
              <a:endParaRPr dirty="0">
                <a:solidFill>
                  <a:schemeClr val="lt1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  <a:sym typeface="Mukta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615771" y="18652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Thụ đắc?</a:t>
            </a:r>
            <a:endParaRPr sz="5400" dirty="0"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grpSp>
        <p:nvGrpSpPr>
          <p:cNvPr id="354" name="Google Shape;354;p20"/>
          <p:cNvGrpSpPr/>
          <p:nvPr/>
        </p:nvGrpSpPr>
        <p:grpSpPr>
          <a:xfrm>
            <a:off x="6437063" y="2571746"/>
            <a:ext cx="2285664" cy="2217441"/>
            <a:chOff x="5641385" y="2381306"/>
            <a:chExt cx="2599413" cy="2521825"/>
          </a:xfrm>
        </p:grpSpPr>
        <p:sp>
          <p:nvSpPr>
            <p:cNvPr id="355" name="Google Shape;355;p20"/>
            <p:cNvSpPr/>
            <p:nvPr/>
          </p:nvSpPr>
          <p:spPr>
            <a:xfrm>
              <a:off x="5715495" y="4459755"/>
              <a:ext cx="2364979" cy="361231"/>
            </a:xfrm>
            <a:custGeom>
              <a:avLst/>
              <a:gdLst/>
              <a:ahLst/>
              <a:cxnLst/>
              <a:rect l="l" t="t" r="r" b="b"/>
              <a:pathLst>
                <a:path w="38516" h="5883" extrusionOk="0">
                  <a:moveTo>
                    <a:pt x="19191" y="1"/>
                  </a:moveTo>
                  <a:cubicBezTo>
                    <a:pt x="8537" y="1"/>
                    <a:pt x="0" y="1379"/>
                    <a:pt x="0" y="2925"/>
                  </a:cubicBezTo>
                  <a:cubicBezTo>
                    <a:pt x="0" y="4471"/>
                    <a:pt x="8537" y="5882"/>
                    <a:pt x="19191" y="5882"/>
                  </a:cubicBezTo>
                  <a:cubicBezTo>
                    <a:pt x="29811" y="5882"/>
                    <a:pt x="38516" y="4471"/>
                    <a:pt x="38516" y="2925"/>
                  </a:cubicBezTo>
                  <a:cubicBezTo>
                    <a:pt x="38516" y="1379"/>
                    <a:pt x="29811" y="1"/>
                    <a:pt x="1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20"/>
            <p:cNvGrpSpPr/>
            <p:nvPr/>
          </p:nvGrpSpPr>
          <p:grpSpPr>
            <a:xfrm flipH="1">
              <a:off x="6793226" y="3690868"/>
              <a:ext cx="1447573" cy="1002479"/>
              <a:chOff x="4799733" y="3457797"/>
              <a:chExt cx="2301388" cy="1593766"/>
            </a:xfrm>
          </p:grpSpPr>
          <p:sp>
            <p:nvSpPr>
              <p:cNvPr id="357" name="Google Shape;357;p20"/>
              <p:cNvSpPr/>
              <p:nvPr/>
            </p:nvSpPr>
            <p:spPr>
              <a:xfrm>
                <a:off x="5512937" y="4441437"/>
                <a:ext cx="134693" cy="122202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2211" extrusionOk="0">
                    <a:moveTo>
                      <a:pt x="1" y="1"/>
                    </a:moveTo>
                    <a:lnTo>
                      <a:pt x="1" y="715"/>
                    </a:lnTo>
                    <a:lnTo>
                      <a:pt x="1" y="1271"/>
                    </a:lnTo>
                    <a:lnTo>
                      <a:pt x="1" y="2211"/>
                    </a:lnTo>
                    <a:lnTo>
                      <a:pt x="2436" y="11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09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5671673" y="4450943"/>
                <a:ext cx="91527" cy="79091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431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1655" y="1430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5670236" y="4448014"/>
                <a:ext cx="92246" cy="80528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457" extrusionOk="0">
                    <a:moveTo>
                      <a:pt x="239" y="1"/>
                    </a:moveTo>
                    <a:cubicBezTo>
                      <a:pt x="146" y="1"/>
                      <a:pt x="80" y="14"/>
                      <a:pt x="53" y="27"/>
                    </a:cubicBezTo>
                    <a:cubicBezTo>
                      <a:pt x="14" y="40"/>
                      <a:pt x="0" y="54"/>
                      <a:pt x="0" y="93"/>
                    </a:cubicBezTo>
                    <a:cubicBezTo>
                      <a:pt x="0" y="120"/>
                      <a:pt x="14" y="146"/>
                      <a:pt x="40" y="160"/>
                    </a:cubicBezTo>
                    <a:cubicBezTo>
                      <a:pt x="80" y="173"/>
                      <a:pt x="120" y="173"/>
                      <a:pt x="186" y="173"/>
                    </a:cubicBezTo>
                    <a:cubicBezTo>
                      <a:pt x="225" y="186"/>
                      <a:pt x="265" y="186"/>
                      <a:pt x="292" y="199"/>
                    </a:cubicBezTo>
                    <a:cubicBezTo>
                      <a:pt x="305" y="212"/>
                      <a:pt x="345" y="239"/>
                      <a:pt x="371" y="292"/>
                    </a:cubicBezTo>
                    <a:lnTo>
                      <a:pt x="689" y="729"/>
                    </a:lnTo>
                    <a:lnTo>
                      <a:pt x="636" y="795"/>
                    </a:lnTo>
                    <a:lnTo>
                      <a:pt x="596" y="861"/>
                    </a:lnTo>
                    <a:lnTo>
                      <a:pt x="517" y="954"/>
                    </a:lnTo>
                    <a:cubicBezTo>
                      <a:pt x="490" y="993"/>
                      <a:pt x="450" y="1046"/>
                      <a:pt x="398" y="1126"/>
                    </a:cubicBezTo>
                    <a:cubicBezTo>
                      <a:pt x="371" y="1139"/>
                      <a:pt x="358" y="1152"/>
                      <a:pt x="331" y="1165"/>
                    </a:cubicBezTo>
                    <a:cubicBezTo>
                      <a:pt x="318" y="1179"/>
                      <a:pt x="292" y="1179"/>
                      <a:pt x="265" y="1192"/>
                    </a:cubicBezTo>
                    <a:cubicBezTo>
                      <a:pt x="212" y="1192"/>
                      <a:pt x="173" y="1205"/>
                      <a:pt x="133" y="1218"/>
                    </a:cubicBezTo>
                    <a:cubicBezTo>
                      <a:pt x="93" y="1232"/>
                      <a:pt x="80" y="1245"/>
                      <a:pt x="80" y="1285"/>
                    </a:cubicBezTo>
                    <a:cubicBezTo>
                      <a:pt x="80" y="1298"/>
                      <a:pt x="80" y="1324"/>
                      <a:pt x="80" y="1337"/>
                    </a:cubicBezTo>
                    <a:cubicBezTo>
                      <a:pt x="93" y="1337"/>
                      <a:pt x="106" y="1351"/>
                      <a:pt x="120" y="1351"/>
                    </a:cubicBezTo>
                    <a:cubicBezTo>
                      <a:pt x="133" y="1364"/>
                      <a:pt x="146" y="1364"/>
                      <a:pt x="159" y="1364"/>
                    </a:cubicBezTo>
                    <a:lnTo>
                      <a:pt x="556" y="1364"/>
                    </a:lnTo>
                    <a:cubicBezTo>
                      <a:pt x="570" y="1364"/>
                      <a:pt x="583" y="1377"/>
                      <a:pt x="609" y="1377"/>
                    </a:cubicBezTo>
                    <a:lnTo>
                      <a:pt x="675" y="1377"/>
                    </a:lnTo>
                    <a:cubicBezTo>
                      <a:pt x="702" y="1377"/>
                      <a:pt x="728" y="1364"/>
                      <a:pt x="755" y="1364"/>
                    </a:cubicBezTo>
                    <a:cubicBezTo>
                      <a:pt x="781" y="1351"/>
                      <a:pt x="808" y="1324"/>
                      <a:pt x="808" y="1298"/>
                    </a:cubicBezTo>
                    <a:cubicBezTo>
                      <a:pt x="808" y="1285"/>
                      <a:pt x="795" y="1258"/>
                      <a:pt x="781" y="1245"/>
                    </a:cubicBezTo>
                    <a:cubicBezTo>
                      <a:pt x="768" y="1218"/>
                      <a:pt x="715" y="1218"/>
                      <a:pt x="662" y="1218"/>
                    </a:cubicBezTo>
                    <a:cubicBezTo>
                      <a:pt x="636" y="1218"/>
                      <a:pt x="609" y="1205"/>
                      <a:pt x="609" y="1205"/>
                    </a:cubicBezTo>
                    <a:cubicBezTo>
                      <a:pt x="609" y="1192"/>
                      <a:pt x="596" y="1192"/>
                      <a:pt x="596" y="1179"/>
                    </a:cubicBezTo>
                    <a:cubicBezTo>
                      <a:pt x="596" y="1179"/>
                      <a:pt x="609" y="1152"/>
                      <a:pt x="623" y="1139"/>
                    </a:cubicBezTo>
                    <a:cubicBezTo>
                      <a:pt x="636" y="1112"/>
                      <a:pt x="649" y="1099"/>
                      <a:pt x="662" y="1086"/>
                    </a:cubicBezTo>
                    <a:cubicBezTo>
                      <a:pt x="689" y="1046"/>
                      <a:pt x="702" y="1020"/>
                      <a:pt x="728" y="993"/>
                    </a:cubicBezTo>
                    <a:cubicBezTo>
                      <a:pt x="742" y="980"/>
                      <a:pt x="768" y="940"/>
                      <a:pt x="808" y="887"/>
                    </a:cubicBezTo>
                    <a:cubicBezTo>
                      <a:pt x="834" y="927"/>
                      <a:pt x="861" y="967"/>
                      <a:pt x="887" y="1007"/>
                    </a:cubicBezTo>
                    <a:cubicBezTo>
                      <a:pt x="914" y="1033"/>
                      <a:pt x="940" y="1073"/>
                      <a:pt x="967" y="1112"/>
                    </a:cubicBezTo>
                    <a:cubicBezTo>
                      <a:pt x="980" y="1139"/>
                      <a:pt x="1006" y="1165"/>
                      <a:pt x="1020" y="1192"/>
                    </a:cubicBezTo>
                    <a:cubicBezTo>
                      <a:pt x="1033" y="1218"/>
                      <a:pt x="1046" y="1232"/>
                      <a:pt x="1046" y="1245"/>
                    </a:cubicBezTo>
                    <a:cubicBezTo>
                      <a:pt x="1046" y="1258"/>
                      <a:pt x="1033" y="1271"/>
                      <a:pt x="1033" y="1285"/>
                    </a:cubicBezTo>
                    <a:lnTo>
                      <a:pt x="993" y="1285"/>
                    </a:lnTo>
                    <a:cubicBezTo>
                      <a:pt x="967" y="1298"/>
                      <a:pt x="953" y="1311"/>
                      <a:pt x="953" y="1324"/>
                    </a:cubicBezTo>
                    <a:cubicBezTo>
                      <a:pt x="940" y="1337"/>
                      <a:pt x="940" y="1351"/>
                      <a:pt x="940" y="1364"/>
                    </a:cubicBezTo>
                    <a:cubicBezTo>
                      <a:pt x="940" y="1377"/>
                      <a:pt x="953" y="1404"/>
                      <a:pt x="967" y="1430"/>
                    </a:cubicBezTo>
                    <a:cubicBezTo>
                      <a:pt x="993" y="1443"/>
                      <a:pt x="1033" y="1457"/>
                      <a:pt x="1086" y="1457"/>
                    </a:cubicBezTo>
                    <a:lnTo>
                      <a:pt x="1536" y="1457"/>
                    </a:lnTo>
                    <a:cubicBezTo>
                      <a:pt x="1575" y="1457"/>
                      <a:pt x="1602" y="1457"/>
                      <a:pt x="1628" y="1443"/>
                    </a:cubicBezTo>
                    <a:cubicBezTo>
                      <a:pt x="1655" y="1443"/>
                      <a:pt x="1668" y="1417"/>
                      <a:pt x="1668" y="1377"/>
                    </a:cubicBezTo>
                    <a:cubicBezTo>
                      <a:pt x="1668" y="1351"/>
                      <a:pt x="1655" y="1337"/>
                      <a:pt x="1628" y="1324"/>
                    </a:cubicBezTo>
                    <a:cubicBezTo>
                      <a:pt x="1615" y="1311"/>
                      <a:pt x="1589" y="1298"/>
                      <a:pt x="1549" y="1298"/>
                    </a:cubicBezTo>
                    <a:lnTo>
                      <a:pt x="1456" y="1298"/>
                    </a:lnTo>
                    <a:cubicBezTo>
                      <a:pt x="1430" y="1298"/>
                      <a:pt x="1403" y="1285"/>
                      <a:pt x="1364" y="1271"/>
                    </a:cubicBezTo>
                    <a:cubicBezTo>
                      <a:pt x="1350" y="1271"/>
                      <a:pt x="1337" y="1258"/>
                      <a:pt x="1324" y="1245"/>
                    </a:cubicBezTo>
                    <a:cubicBezTo>
                      <a:pt x="1311" y="1232"/>
                      <a:pt x="1284" y="1205"/>
                      <a:pt x="1245" y="1165"/>
                    </a:cubicBezTo>
                    <a:cubicBezTo>
                      <a:pt x="1218" y="1126"/>
                      <a:pt x="1178" y="1073"/>
                      <a:pt x="1125" y="1007"/>
                    </a:cubicBezTo>
                    <a:cubicBezTo>
                      <a:pt x="1073" y="927"/>
                      <a:pt x="1006" y="835"/>
                      <a:pt x="927" y="729"/>
                    </a:cubicBezTo>
                    <a:cubicBezTo>
                      <a:pt x="967" y="676"/>
                      <a:pt x="1006" y="610"/>
                      <a:pt x="1046" y="557"/>
                    </a:cubicBezTo>
                    <a:cubicBezTo>
                      <a:pt x="1073" y="504"/>
                      <a:pt x="1125" y="451"/>
                      <a:pt x="1165" y="385"/>
                    </a:cubicBezTo>
                    <a:cubicBezTo>
                      <a:pt x="1205" y="345"/>
                      <a:pt x="1245" y="318"/>
                      <a:pt x="1271" y="305"/>
                    </a:cubicBezTo>
                    <a:cubicBezTo>
                      <a:pt x="1298" y="292"/>
                      <a:pt x="1337" y="292"/>
                      <a:pt x="1390" y="292"/>
                    </a:cubicBezTo>
                    <a:cubicBezTo>
                      <a:pt x="1430" y="292"/>
                      <a:pt x="1509" y="279"/>
                      <a:pt x="1589" y="279"/>
                    </a:cubicBezTo>
                    <a:cubicBezTo>
                      <a:pt x="1615" y="279"/>
                      <a:pt x="1628" y="279"/>
                      <a:pt x="1642" y="265"/>
                    </a:cubicBezTo>
                    <a:cubicBezTo>
                      <a:pt x="1655" y="239"/>
                      <a:pt x="1655" y="226"/>
                      <a:pt x="1655" y="212"/>
                    </a:cubicBezTo>
                    <a:cubicBezTo>
                      <a:pt x="1655" y="146"/>
                      <a:pt x="1642" y="120"/>
                      <a:pt x="1589" y="120"/>
                    </a:cubicBezTo>
                    <a:lnTo>
                      <a:pt x="1020" y="120"/>
                    </a:lnTo>
                    <a:cubicBezTo>
                      <a:pt x="980" y="120"/>
                      <a:pt x="953" y="120"/>
                      <a:pt x="927" y="133"/>
                    </a:cubicBezTo>
                    <a:cubicBezTo>
                      <a:pt x="900" y="146"/>
                      <a:pt x="887" y="173"/>
                      <a:pt x="887" y="212"/>
                    </a:cubicBezTo>
                    <a:cubicBezTo>
                      <a:pt x="887" y="226"/>
                      <a:pt x="887" y="252"/>
                      <a:pt x="914" y="265"/>
                    </a:cubicBezTo>
                    <a:cubicBezTo>
                      <a:pt x="927" y="265"/>
                      <a:pt x="940" y="279"/>
                      <a:pt x="953" y="279"/>
                    </a:cubicBezTo>
                    <a:cubicBezTo>
                      <a:pt x="953" y="292"/>
                      <a:pt x="967" y="292"/>
                      <a:pt x="967" y="305"/>
                    </a:cubicBezTo>
                    <a:cubicBezTo>
                      <a:pt x="967" y="305"/>
                      <a:pt x="953" y="332"/>
                      <a:pt x="940" y="358"/>
                    </a:cubicBezTo>
                    <a:cubicBezTo>
                      <a:pt x="927" y="385"/>
                      <a:pt x="900" y="411"/>
                      <a:pt x="874" y="451"/>
                    </a:cubicBezTo>
                    <a:lnTo>
                      <a:pt x="808" y="570"/>
                    </a:lnTo>
                    <a:cubicBezTo>
                      <a:pt x="768" y="517"/>
                      <a:pt x="742" y="477"/>
                      <a:pt x="715" y="437"/>
                    </a:cubicBezTo>
                    <a:cubicBezTo>
                      <a:pt x="689" y="398"/>
                      <a:pt x="662" y="371"/>
                      <a:pt x="636" y="332"/>
                    </a:cubicBezTo>
                    <a:cubicBezTo>
                      <a:pt x="623" y="305"/>
                      <a:pt x="596" y="279"/>
                      <a:pt x="596" y="252"/>
                    </a:cubicBezTo>
                    <a:cubicBezTo>
                      <a:pt x="583" y="239"/>
                      <a:pt x="570" y="226"/>
                      <a:pt x="570" y="212"/>
                    </a:cubicBezTo>
                    <a:cubicBezTo>
                      <a:pt x="570" y="199"/>
                      <a:pt x="583" y="186"/>
                      <a:pt x="596" y="186"/>
                    </a:cubicBezTo>
                    <a:lnTo>
                      <a:pt x="662" y="186"/>
                    </a:lnTo>
                    <a:cubicBezTo>
                      <a:pt x="702" y="186"/>
                      <a:pt x="728" y="173"/>
                      <a:pt x="742" y="160"/>
                    </a:cubicBezTo>
                    <a:cubicBezTo>
                      <a:pt x="755" y="133"/>
                      <a:pt x="768" y="120"/>
                      <a:pt x="768" y="107"/>
                    </a:cubicBezTo>
                    <a:cubicBezTo>
                      <a:pt x="768" y="93"/>
                      <a:pt x="768" y="80"/>
                      <a:pt x="768" y="67"/>
                    </a:cubicBezTo>
                    <a:cubicBezTo>
                      <a:pt x="768" y="54"/>
                      <a:pt x="755" y="40"/>
                      <a:pt x="742" y="40"/>
                    </a:cubicBezTo>
                    <a:cubicBezTo>
                      <a:pt x="728" y="27"/>
                      <a:pt x="715" y="14"/>
                      <a:pt x="689" y="14"/>
                    </a:cubicBezTo>
                    <a:cubicBezTo>
                      <a:pt x="675" y="1"/>
                      <a:pt x="636" y="1"/>
                      <a:pt x="596" y="1"/>
                    </a:cubicBezTo>
                    <a:close/>
                  </a:path>
                </a:pathLst>
              </a:custGeom>
              <a:solidFill>
                <a:srgbClr val="F09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5668799" y="4448014"/>
                <a:ext cx="100260" cy="8489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536" extrusionOk="0">
                    <a:moveTo>
                      <a:pt x="768" y="107"/>
                    </a:moveTo>
                    <a:lnTo>
                      <a:pt x="768" y="160"/>
                    </a:lnTo>
                    <a:lnTo>
                      <a:pt x="662" y="160"/>
                    </a:lnTo>
                    <a:cubicBezTo>
                      <a:pt x="609" y="160"/>
                      <a:pt x="556" y="212"/>
                      <a:pt x="556" y="265"/>
                    </a:cubicBezTo>
                    <a:cubicBezTo>
                      <a:pt x="556" y="265"/>
                      <a:pt x="609" y="265"/>
                      <a:pt x="609" y="332"/>
                    </a:cubicBezTo>
                    <a:cubicBezTo>
                      <a:pt x="609" y="332"/>
                      <a:pt x="609" y="385"/>
                      <a:pt x="662" y="385"/>
                    </a:cubicBezTo>
                    <a:cubicBezTo>
                      <a:pt x="662" y="437"/>
                      <a:pt x="715" y="490"/>
                      <a:pt x="715" y="490"/>
                    </a:cubicBezTo>
                    <a:cubicBezTo>
                      <a:pt x="768" y="543"/>
                      <a:pt x="768" y="596"/>
                      <a:pt x="821" y="662"/>
                    </a:cubicBezTo>
                    <a:lnTo>
                      <a:pt x="887" y="715"/>
                    </a:lnTo>
                    <a:lnTo>
                      <a:pt x="993" y="543"/>
                    </a:lnTo>
                    <a:cubicBezTo>
                      <a:pt x="993" y="490"/>
                      <a:pt x="1046" y="437"/>
                      <a:pt x="1046" y="437"/>
                    </a:cubicBezTo>
                    <a:cubicBezTo>
                      <a:pt x="1046" y="385"/>
                      <a:pt x="1099" y="385"/>
                      <a:pt x="1099" y="332"/>
                    </a:cubicBezTo>
                    <a:cubicBezTo>
                      <a:pt x="1099" y="265"/>
                      <a:pt x="1046" y="265"/>
                      <a:pt x="1046" y="265"/>
                    </a:cubicBezTo>
                    <a:lnTo>
                      <a:pt x="993" y="265"/>
                    </a:lnTo>
                    <a:lnTo>
                      <a:pt x="993" y="212"/>
                    </a:lnTo>
                    <a:lnTo>
                      <a:pt x="1654" y="212"/>
                    </a:lnTo>
                    <a:lnTo>
                      <a:pt x="1654" y="265"/>
                    </a:lnTo>
                    <a:lnTo>
                      <a:pt x="1324" y="265"/>
                    </a:lnTo>
                    <a:cubicBezTo>
                      <a:pt x="1271" y="332"/>
                      <a:pt x="1218" y="332"/>
                      <a:pt x="1218" y="385"/>
                    </a:cubicBezTo>
                    <a:cubicBezTo>
                      <a:pt x="1151" y="437"/>
                      <a:pt x="1099" y="490"/>
                      <a:pt x="1046" y="543"/>
                    </a:cubicBezTo>
                    <a:cubicBezTo>
                      <a:pt x="993" y="596"/>
                      <a:pt x="993" y="662"/>
                      <a:pt x="940" y="715"/>
                    </a:cubicBezTo>
                    <a:lnTo>
                      <a:pt x="940" y="768"/>
                    </a:lnTo>
                    <a:lnTo>
                      <a:pt x="940" y="821"/>
                    </a:lnTo>
                    <a:cubicBezTo>
                      <a:pt x="993" y="927"/>
                      <a:pt x="1099" y="993"/>
                      <a:pt x="1151" y="1099"/>
                    </a:cubicBezTo>
                    <a:cubicBezTo>
                      <a:pt x="1218" y="1152"/>
                      <a:pt x="1218" y="1205"/>
                      <a:pt x="1271" y="1258"/>
                    </a:cubicBezTo>
                    <a:cubicBezTo>
                      <a:pt x="1324" y="1258"/>
                      <a:pt x="1324" y="1324"/>
                      <a:pt x="1324" y="1324"/>
                    </a:cubicBezTo>
                    <a:cubicBezTo>
                      <a:pt x="1376" y="1324"/>
                      <a:pt x="1376" y="1377"/>
                      <a:pt x="1429" y="1377"/>
                    </a:cubicBezTo>
                    <a:lnTo>
                      <a:pt x="1601" y="1377"/>
                    </a:lnTo>
                    <a:cubicBezTo>
                      <a:pt x="1654" y="1377"/>
                      <a:pt x="1654" y="1430"/>
                      <a:pt x="1654" y="1430"/>
                    </a:cubicBezTo>
                    <a:lnTo>
                      <a:pt x="1099" y="1430"/>
                    </a:lnTo>
                    <a:lnTo>
                      <a:pt x="1046" y="1377"/>
                    </a:lnTo>
                    <a:lnTo>
                      <a:pt x="1099" y="1377"/>
                    </a:lnTo>
                    <a:cubicBezTo>
                      <a:pt x="1151" y="1377"/>
                      <a:pt x="1151" y="1324"/>
                      <a:pt x="1151" y="1258"/>
                    </a:cubicBezTo>
                    <a:lnTo>
                      <a:pt x="1151" y="1205"/>
                    </a:lnTo>
                    <a:cubicBezTo>
                      <a:pt x="1099" y="1152"/>
                      <a:pt x="1099" y="1152"/>
                      <a:pt x="1099" y="1099"/>
                    </a:cubicBezTo>
                    <a:cubicBezTo>
                      <a:pt x="1046" y="1099"/>
                      <a:pt x="1046" y="1046"/>
                      <a:pt x="993" y="993"/>
                    </a:cubicBezTo>
                    <a:cubicBezTo>
                      <a:pt x="993" y="993"/>
                      <a:pt x="940" y="927"/>
                      <a:pt x="940" y="874"/>
                    </a:cubicBezTo>
                    <a:lnTo>
                      <a:pt x="887" y="821"/>
                    </a:lnTo>
                    <a:lnTo>
                      <a:pt x="821" y="874"/>
                    </a:lnTo>
                    <a:cubicBezTo>
                      <a:pt x="768" y="927"/>
                      <a:pt x="768" y="993"/>
                      <a:pt x="715" y="993"/>
                    </a:cubicBezTo>
                    <a:cubicBezTo>
                      <a:pt x="715" y="1046"/>
                      <a:pt x="715" y="1046"/>
                      <a:pt x="662" y="1099"/>
                    </a:cubicBezTo>
                    <a:lnTo>
                      <a:pt x="662" y="1152"/>
                    </a:lnTo>
                    <a:cubicBezTo>
                      <a:pt x="609" y="1152"/>
                      <a:pt x="609" y="1152"/>
                      <a:pt x="609" y="1205"/>
                    </a:cubicBezTo>
                    <a:lnTo>
                      <a:pt x="609" y="1258"/>
                    </a:lnTo>
                    <a:cubicBezTo>
                      <a:pt x="662" y="1324"/>
                      <a:pt x="662" y="1324"/>
                      <a:pt x="715" y="1324"/>
                    </a:cubicBezTo>
                    <a:lnTo>
                      <a:pt x="821" y="1324"/>
                    </a:lnTo>
                    <a:cubicBezTo>
                      <a:pt x="768" y="1324"/>
                      <a:pt x="768" y="1377"/>
                      <a:pt x="715" y="1377"/>
                    </a:cubicBezTo>
                    <a:lnTo>
                      <a:pt x="662" y="1377"/>
                    </a:lnTo>
                    <a:lnTo>
                      <a:pt x="609" y="1324"/>
                    </a:lnTo>
                    <a:lnTo>
                      <a:pt x="225" y="1324"/>
                    </a:lnTo>
                    <a:cubicBezTo>
                      <a:pt x="278" y="1324"/>
                      <a:pt x="278" y="1324"/>
                      <a:pt x="331" y="1258"/>
                    </a:cubicBezTo>
                    <a:lnTo>
                      <a:pt x="437" y="1258"/>
                    </a:lnTo>
                    <a:lnTo>
                      <a:pt x="490" y="1205"/>
                    </a:lnTo>
                    <a:cubicBezTo>
                      <a:pt x="556" y="1099"/>
                      <a:pt x="609" y="1046"/>
                      <a:pt x="609" y="1046"/>
                    </a:cubicBezTo>
                    <a:cubicBezTo>
                      <a:pt x="662" y="993"/>
                      <a:pt x="662" y="927"/>
                      <a:pt x="715" y="927"/>
                    </a:cubicBezTo>
                    <a:cubicBezTo>
                      <a:pt x="715" y="927"/>
                      <a:pt x="715" y="874"/>
                      <a:pt x="768" y="874"/>
                    </a:cubicBezTo>
                    <a:lnTo>
                      <a:pt x="768" y="821"/>
                    </a:lnTo>
                    <a:lnTo>
                      <a:pt x="821" y="768"/>
                    </a:lnTo>
                    <a:lnTo>
                      <a:pt x="490" y="265"/>
                    </a:lnTo>
                    <a:cubicBezTo>
                      <a:pt x="437" y="265"/>
                      <a:pt x="437" y="212"/>
                      <a:pt x="384" y="160"/>
                    </a:cubicBezTo>
                    <a:lnTo>
                      <a:pt x="106" y="160"/>
                    </a:lnTo>
                    <a:lnTo>
                      <a:pt x="106" y="107"/>
                    </a:lnTo>
                    <a:close/>
                    <a:moveTo>
                      <a:pt x="106" y="1"/>
                    </a:moveTo>
                    <a:cubicBezTo>
                      <a:pt x="53" y="54"/>
                      <a:pt x="0" y="107"/>
                      <a:pt x="0" y="107"/>
                    </a:cubicBezTo>
                    <a:cubicBezTo>
                      <a:pt x="0" y="160"/>
                      <a:pt x="53" y="212"/>
                      <a:pt x="53" y="265"/>
                    </a:cubicBezTo>
                    <a:lnTo>
                      <a:pt x="331" y="265"/>
                    </a:lnTo>
                    <a:cubicBezTo>
                      <a:pt x="331" y="332"/>
                      <a:pt x="331" y="332"/>
                      <a:pt x="384" y="385"/>
                    </a:cubicBezTo>
                    <a:lnTo>
                      <a:pt x="662" y="768"/>
                    </a:lnTo>
                    <a:lnTo>
                      <a:pt x="662" y="821"/>
                    </a:lnTo>
                    <a:cubicBezTo>
                      <a:pt x="662" y="821"/>
                      <a:pt x="609" y="821"/>
                      <a:pt x="609" y="874"/>
                    </a:cubicBezTo>
                    <a:lnTo>
                      <a:pt x="556" y="927"/>
                    </a:lnTo>
                    <a:cubicBezTo>
                      <a:pt x="490" y="993"/>
                      <a:pt x="437" y="1046"/>
                      <a:pt x="384" y="1099"/>
                    </a:cubicBezTo>
                    <a:lnTo>
                      <a:pt x="384" y="1152"/>
                    </a:lnTo>
                    <a:lnTo>
                      <a:pt x="331" y="1152"/>
                    </a:lnTo>
                    <a:cubicBezTo>
                      <a:pt x="278" y="1152"/>
                      <a:pt x="225" y="1152"/>
                      <a:pt x="159" y="1205"/>
                    </a:cubicBezTo>
                    <a:cubicBezTo>
                      <a:pt x="106" y="1205"/>
                      <a:pt x="53" y="1258"/>
                      <a:pt x="53" y="1324"/>
                    </a:cubicBezTo>
                    <a:cubicBezTo>
                      <a:pt x="53" y="1377"/>
                      <a:pt x="53" y="1377"/>
                      <a:pt x="106" y="1430"/>
                    </a:cubicBezTo>
                    <a:lnTo>
                      <a:pt x="159" y="1430"/>
                    </a:lnTo>
                    <a:cubicBezTo>
                      <a:pt x="159" y="1483"/>
                      <a:pt x="225" y="1483"/>
                      <a:pt x="225" y="1483"/>
                    </a:cubicBezTo>
                    <a:lnTo>
                      <a:pt x="715" y="1483"/>
                    </a:lnTo>
                    <a:cubicBezTo>
                      <a:pt x="768" y="1483"/>
                      <a:pt x="821" y="1483"/>
                      <a:pt x="821" y="1430"/>
                    </a:cubicBezTo>
                    <a:cubicBezTo>
                      <a:pt x="887" y="1430"/>
                      <a:pt x="940" y="1377"/>
                      <a:pt x="940" y="1324"/>
                    </a:cubicBezTo>
                    <a:cubicBezTo>
                      <a:pt x="940" y="1258"/>
                      <a:pt x="887" y="1258"/>
                      <a:pt x="887" y="1258"/>
                    </a:cubicBezTo>
                    <a:cubicBezTo>
                      <a:pt x="821" y="1205"/>
                      <a:pt x="821" y="1205"/>
                      <a:pt x="768" y="1205"/>
                    </a:cubicBezTo>
                    <a:lnTo>
                      <a:pt x="768" y="1152"/>
                    </a:lnTo>
                    <a:cubicBezTo>
                      <a:pt x="768" y="1099"/>
                      <a:pt x="821" y="1099"/>
                      <a:pt x="821" y="1099"/>
                    </a:cubicBezTo>
                    <a:cubicBezTo>
                      <a:pt x="821" y="1046"/>
                      <a:pt x="887" y="1046"/>
                      <a:pt x="887" y="1046"/>
                    </a:cubicBezTo>
                    <a:lnTo>
                      <a:pt x="887" y="1099"/>
                    </a:lnTo>
                    <a:cubicBezTo>
                      <a:pt x="940" y="1099"/>
                      <a:pt x="940" y="1152"/>
                      <a:pt x="993" y="1152"/>
                    </a:cubicBezTo>
                    <a:cubicBezTo>
                      <a:pt x="993" y="1205"/>
                      <a:pt x="993" y="1258"/>
                      <a:pt x="1046" y="1258"/>
                    </a:cubicBezTo>
                    <a:cubicBezTo>
                      <a:pt x="993" y="1258"/>
                      <a:pt x="993" y="1324"/>
                      <a:pt x="940" y="1324"/>
                    </a:cubicBezTo>
                    <a:lnTo>
                      <a:pt x="940" y="1430"/>
                    </a:lnTo>
                    <a:cubicBezTo>
                      <a:pt x="940" y="1430"/>
                      <a:pt x="940" y="1483"/>
                      <a:pt x="993" y="1483"/>
                    </a:cubicBezTo>
                    <a:cubicBezTo>
                      <a:pt x="1046" y="1536"/>
                      <a:pt x="1099" y="1536"/>
                      <a:pt x="1151" y="1536"/>
                    </a:cubicBezTo>
                    <a:lnTo>
                      <a:pt x="1707" y="1536"/>
                    </a:lnTo>
                    <a:cubicBezTo>
                      <a:pt x="1760" y="1536"/>
                      <a:pt x="1813" y="1483"/>
                      <a:pt x="1813" y="1430"/>
                    </a:cubicBezTo>
                    <a:cubicBezTo>
                      <a:pt x="1813" y="1377"/>
                      <a:pt x="1760" y="1324"/>
                      <a:pt x="1707" y="1324"/>
                    </a:cubicBezTo>
                    <a:cubicBezTo>
                      <a:pt x="1707" y="1258"/>
                      <a:pt x="1654" y="1258"/>
                      <a:pt x="1601" y="1258"/>
                    </a:cubicBezTo>
                    <a:lnTo>
                      <a:pt x="1429" y="1258"/>
                    </a:lnTo>
                    <a:cubicBezTo>
                      <a:pt x="1429" y="1205"/>
                      <a:pt x="1376" y="1205"/>
                      <a:pt x="1376" y="1152"/>
                    </a:cubicBezTo>
                    <a:cubicBezTo>
                      <a:pt x="1324" y="1099"/>
                      <a:pt x="1271" y="1046"/>
                      <a:pt x="1218" y="993"/>
                    </a:cubicBezTo>
                    <a:cubicBezTo>
                      <a:pt x="1218" y="927"/>
                      <a:pt x="1099" y="874"/>
                      <a:pt x="1046" y="768"/>
                    </a:cubicBezTo>
                    <a:cubicBezTo>
                      <a:pt x="1099" y="715"/>
                      <a:pt x="1099" y="662"/>
                      <a:pt x="1151" y="596"/>
                    </a:cubicBezTo>
                    <a:cubicBezTo>
                      <a:pt x="1218" y="596"/>
                      <a:pt x="1218" y="543"/>
                      <a:pt x="1271" y="490"/>
                    </a:cubicBezTo>
                    <a:cubicBezTo>
                      <a:pt x="1324" y="437"/>
                      <a:pt x="1324" y="437"/>
                      <a:pt x="1376" y="385"/>
                    </a:cubicBezTo>
                    <a:lnTo>
                      <a:pt x="1654" y="385"/>
                    </a:lnTo>
                    <a:cubicBezTo>
                      <a:pt x="1707" y="385"/>
                      <a:pt x="1707" y="385"/>
                      <a:pt x="1707" y="332"/>
                    </a:cubicBezTo>
                    <a:lnTo>
                      <a:pt x="1760" y="332"/>
                    </a:lnTo>
                    <a:lnTo>
                      <a:pt x="1760" y="265"/>
                    </a:lnTo>
                    <a:lnTo>
                      <a:pt x="1760" y="160"/>
                    </a:lnTo>
                    <a:cubicBezTo>
                      <a:pt x="1760" y="160"/>
                      <a:pt x="1760" y="107"/>
                      <a:pt x="1707" y="107"/>
                    </a:cubicBezTo>
                    <a:lnTo>
                      <a:pt x="940" y="107"/>
                    </a:lnTo>
                    <a:cubicBezTo>
                      <a:pt x="887" y="160"/>
                      <a:pt x="887" y="212"/>
                      <a:pt x="887" y="265"/>
                    </a:cubicBezTo>
                    <a:cubicBezTo>
                      <a:pt x="887" y="265"/>
                      <a:pt x="887" y="332"/>
                      <a:pt x="940" y="332"/>
                    </a:cubicBezTo>
                    <a:lnTo>
                      <a:pt x="940" y="385"/>
                    </a:lnTo>
                    <a:cubicBezTo>
                      <a:pt x="940" y="385"/>
                      <a:pt x="940" y="437"/>
                      <a:pt x="887" y="437"/>
                    </a:cubicBezTo>
                    <a:lnTo>
                      <a:pt x="887" y="490"/>
                    </a:lnTo>
                    <a:cubicBezTo>
                      <a:pt x="821" y="490"/>
                      <a:pt x="821" y="437"/>
                      <a:pt x="821" y="437"/>
                    </a:cubicBezTo>
                    <a:cubicBezTo>
                      <a:pt x="768" y="385"/>
                      <a:pt x="768" y="385"/>
                      <a:pt x="768" y="332"/>
                    </a:cubicBezTo>
                    <a:cubicBezTo>
                      <a:pt x="715" y="332"/>
                      <a:pt x="715" y="332"/>
                      <a:pt x="715" y="265"/>
                    </a:cubicBezTo>
                    <a:cubicBezTo>
                      <a:pt x="768" y="265"/>
                      <a:pt x="821" y="265"/>
                      <a:pt x="821" y="212"/>
                    </a:cubicBezTo>
                    <a:cubicBezTo>
                      <a:pt x="887" y="212"/>
                      <a:pt x="887" y="160"/>
                      <a:pt x="887" y="160"/>
                    </a:cubicBezTo>
                    <a:lnTo>
                      <a:pt x="887" y="107"/>
                    </a:lnTo>
                    <a:lnTo>
                      <a:pt x="887" y="54"/>
                    </a:lnTo>
                    <a:lnTo>
                      <a:pt x="821" y="54"/>
                    </a:lnTo>
                    <a:cubicBezTo>
                      <a:pt x="821" y="1"/>
                      <a:pt x="821" y="1"/>
                      <a:pt x="768" y="1"/>
                    </a:cubicBezTo>
                    <a:close/>
                  </a:path>
                </a:pathLst>
              </a:custGeom>
              <a:solidFill>
                <a:srgbClr val="F09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4799733" y="3864528"/>
                <a:ext cx="1237772" cy="1187034"/>
              </a:xfrm>
              <a:custGeom>
                <a:avLst/>
                <a:gdLst/>
                <a:ahLst/>
                <a:cxnLst/>
                <a:rect l="l" t="t" r="r" b="b"/>
                <a:pathLst>
                  <a:path w="22395" h="21477" extrusionOk="0">
                    <a:moveTo>
                      <a:pt x="17201" y="8638"/>
                    </a:moveTo>
                    <a:cubicBezTo>
                      <a:pt x="17575" y="8638"/>
                      <a:pt x="17951" y="8924"/>
                      <a:pt x="17987" y="9340"/>
                    </a:cubicBezTo>
                    <a:lnTo>
                      <a:pt x="18318" y="16672"/>
                    </a:lnTo>
                    <a:cubicBezTo>
                      <a:pt x="18371" y="17228"/>
                      <a:pt x="17868" y="17718"/>
                      <a:pt x="17273" y="17718"/>
                    </a:cubicBezTo>
                    <a:lnTo>
                      <a:pt x="9821" y="17612"/>
                    </a:lnTo>
                    <a:cubicBezTo>
                      <a:pt x="9212" y="17612"/>
                      <a:pt x="8881" y="16844"/>
                      <a:pt x="9331" y="16447"/>
                    </a:cubicBezTo>
                    <a:lnTo>
                      <a:pt x="16717" y="8837"/>
                    </a:lnTo>
                    <a:cubicBezTo>
                      <a:pt x="16855" y="8699"/>
                      <a:pt x="17028" y="8638"/>
                      <a:pt x="17201" y="8638"/>
                    </a:cubicBezTo>
                    <a:close/>
                    <a:moveTo>
                      <a:pt x="20125" y="1"/>
                    </a:moveTo>
                    <a:cubicBezTo>
                      <a:pt x="19697" y="1"/>
                      <a:pt x="19262" y="159"/>
                      <a:pt x="18927" y="512"/>
                    </a:cubicBezTo>
                    <a:lnTo>
                      <a:pt x="993" y="18711"/>
                    </a:lnTo>
                    <a:cubicBezTo>
                      <a:pt x="0" y="19756"/>
                      <a:pt x="781" y="21477"/>
                      <a:pt x="2264" y="21477"/>
                    </a:cubicBezTo>
                    <a:lnTo>
                      <a:pt x="20303" y="21477"/>
                    </a:lnTo>
                    <a:cubicBezTo>
                      <a:pt x="21508" y="21477"/>
                      <a:pt x="22395" y="20537"/>
                      <a:pt x="22395" y="19425"/>
                    </a:cubicBezTo>
                    <a:lnTo>
                      <a:pt x="21786" y="1558"/>
                    </a:lnTo>
                    <a:cubicBezTo>
                      <a:pt x="21786" y="611"/>
                      <a:pt x="20967" y="1"/>
                      <a:pt x="20125" y="1"/>
                    </a:cubicBez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>
                <a:off x="4845828" y="3874532"/>
                <a:ext cx="1027082" cy="1046648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8937" extrusionOk="0">
                    <a:moveTo>
                      <a:pt x="18477" y="0"/>
                    </a:moveTo>
                    <a:cubicBezTo>
                      <a:pt x="18305" y="119"/>
                      <a:pt x="18199" y="225"/>
                      <a:pt x="18093" y="331"/>
                    </a:cubicBezTo>
                    <a:lnTo>
                      <a:pt x="159" y="18530"/>
                    </a:lnTo>
                    <a:cubicBezTo>
                      <a:pt x="106" y="18649"/>
                      <a:pt x="53" y="18702"/>
                      <a:pt x="0" y="18755"/>
                    </a:cubicBezTo>
                    <a:lnTo>
                      <a:pt x="0" y="18808"/>
                    </a:lnTo>
                    <a:cubicBezTo>
                      <a:pt x="80" y="18894"/>
                      <a:pt x="189" y="18937"/>
                      <a:pt x="293" y="18937"/>
                    </a:cubicBezTo>
                    <a:cubicBezTo>
                      <a:pt x="397" y="18937"/>
                      <a:pt x="497" y="18894"/>
                      <a:pt x="556" y="18808"/>
                    </a:cubicBezTo>
                    <a:lnTo>
                      <a:pt x="18477" y="556"/>
                    </a:lnTo>
                    <a:cubicBezTo>
                      <a:pt x="18583" y="384"/>
                      <a:pt x="18583" y="172"/>
                      <a:pt x="18477" y="0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5818028" y="3941796"/>
                <a:ext cx="76107" cy="6737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219" extrusionOk="0">
                    <a:moveTo>
                      <a:pt x="0" y="1"/>
                    </a:moveTo>
                    <a:lnTo>
                      <a:pt x="0" y="160"/>
                    </a:lnTo>
                    <a:lnTo>
                      <a:pt x="1218" y="1219"/>
                    </a:lnTo>
                    <a:lnTo>
                      <a:pt x="1324" y="1219"/>
                    </a:lnTo>
                    <a:cubicBezTo>
                      <a:pt x="1376" y="1152"/>
                      <a:pt x="1376" y="1099"/>
                      <a:pt x="1324" y="1047"/>
                    </a:cubicBez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5647575" y="4112967"/>
                <a:ext cx="76107" cy="69585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259" extrusionOk="0">
                    <a:moveTo>
                      <a:pt x="86" y="1"/>
                    </a:moveTo>
                    <a:cubicBezTo>
                      <a:pt x="66" y="1"/>
                      <a:pt x="53" y="14"/>
                      <a:pt x="53" y="41"/>
                    </a:cubicBezTo>
                    <a:cubicBezTo>
                      <a:pt x="0" y="107"/>
                      <a:pt x="0" y="160"/>
                      <a:pt x="53" y="160"/>
                    </a:cubicBezTo>
                    <a:lnTo>
                      <a:pt x="1205" y="1258"/>
                    </a:lnTo>
                    <a:lnTo>
                      <a:pt x="1377" y="1258"/>
                    </a:lnTo>
                    <a:cubicBezTo>
                      <a:pt x="1377" y="1205"/>
                      <a:pt x="1377" y="1152"/>
                      <a:pt x="1324" y="1100"/>
                    </a:cubicBezTo>
                    <a:lnTo>
                      <a:pt x="159" y="41"/>
                    </a:lnTo>
                    <a:cubicBezTo>
                      <a:pt x="133" y="14"/>
                      <a:pt x="106" y="1"/>
                      <a:pt x="86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5775580" y="3984243"/>
                <a:ext cx="54883" cy="4908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88" extrusionOk="0">
                    <a:moveTo>
                      <a:pt x="53" y="1"/>
                    </a:moveTo>
                    <a:cubicBezTo>
                      <a:pt x="0" y="54"/>
                      <a:pt x="0" y="54"/>
                      <a:pt x="53" y="120"/>
                    </a:cubicBezTo>
                    <a:lnTo>
                      <a:pt x="874" y="887"/>
                    </a:lnTo>
                    <a:lnTo>
                      <a:pt x="993" y="887"/>
                    </a:lnTo>
                    <a:lnTo>
                      <a:pt x="993" y="781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5736062" y="4024646"/>
                <a:ext cx="54938" cy="50351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11" extrusionOk="0">
                    <a:moveTo>
                      <a:pt x="73" y="1"/>
                    </a:moveTo>
                    <a:cubicBezTo>
                      <a:pt x="54" y="1"/>
                      <a:pt x="27" y="17"/>
                      <a:pt x="1" y="50"/>
                    </a:cubicBezTo>
                    <a:lnTo>
                      <a:pt x="1" y="103"/>
                    </a:lnTo>
                    <a:lnTo>
                      <a:pt x="874" y="871"/>
                    </a:lnTo>
                    <a:cubicBezTo>
                      <a:pt x="901" y="898"/>
                      <a:pt x="914" y="911"/>
                      <a:pt x="929" y="911"/>
                    </a:cubicBezTo>
                    <a:cubicBezTo>
                      <a:pt x="944" y="911"/>
                      <a:pt x="960" y="898"/>
                      <a:pt x="993" y="871"/>
                    </a:cubicBezTo>
                    <a:lnTo>
                      <a:pt x="993" y="818"/>
                    </a:lnTo>
                    <a:lnTo>
                      <a:pt x="107" y="50"/>
                    </a:lnTo>
                    <a:cubicBezTo>
                      <a:pt x="107" y="17"/>
                      <a:pt x="93" y="1"/>
                      <a:pt x="73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5695826" y="4066927"/>
                <a:ext cx="54938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74" extrusionOk="0">
                    <a:moveTo>
                      <a:pt x="1" y="0"/>
                    </a:moveTo>
                    <a:lnTo>
                      <a:pt x="1" y="106"/>
                    </a:lnTo>
                    <a:lnTo>
                      <a:pt x="887" y="874"/>
                    </a:lnTo>
                    <a:lnTo>
                      <a:pt x="940" y="874"/>
                    </a:lnTo>
                    <a:cubicBezTo>
                      <a:pt x="993" y="874"/>
                      <a:pt x="993" y="821"/>
                      <a:pt x="940" y="768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5604409" y="4158344"/>
                <a:ext cx="54883" cy="48361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75" extrusionOk="0">
                    <a:moveTo>
                      <a:pt x="66" y="1"/>
                    </a:moveTo>
                    <a:cubicBezTo>
                      <a:pt x="0" y="54"/>
                      <a:pt x="0" y="54"/>
                      <a:pt x="66" y="106"/>
                    </a:cubicBezTo>
                    <a:lnTo>
                      <a:pt x="887" y="874"/>
                    </a:lnTo>
                    <a:lnTo>
                      <a:pt x="993" y="874"/>
                    </a:lnTo>
                    <a:lnTo>
                      <a:pt x="993" y="768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5564891" y="4198580"/>
                <a:ext cx="54938" cy="50517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14" extrusionOk="0">
                    <a:moveTo>
                      <a:pt x="87" y="1"/>
                    </a:moveTo>
                    <a:cubicBezTo>
                      <a:pt x="70" y="1"/>
                      <a:pt x="54" y="14"/>
                      <a:pt x="54" y="40"/>
                    </a:cubicBezTo>
                    <a:cubicBezTo>
                      <a:pt x="1" y="40"/>
                      <a:pt x="1" y="93"/>
                      <a:pt x="54" y="93"/>
                    </a:cubicBezTo>
                    <a:lnTo>
                      <a:pt x="887" y="874"/>
                    </a:lnTo>
                    <a:cubicBezTo>
                      <a:pt x="914" y="901"/>
                      <a:pt x="927" y="914"/>
                      <a:pt x="940" y="914"/>
                    </a:cubicBezTo>
                    <a:cubicBezTo>
                      <a:pt x="954" y="914"/>
                      <a:pt x="967" y="901"/>
                      <a:pt x="993" y="874"/>
                    </a:cubicBezTo>
                    <a:lnTo>
                      <a:pt x="993" y="808"/>
                    </a:lnTo>
                    <a:lnTo>
                      <a:pt x="120" y="40"/>
                    </a:lnTo>
                    <a:cubicBezTo>
                      <a:pt x="120" y="14"/>
                      <a:pt x="103" y="1"/>
                      <a:pt x="87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5525373" y="4240254"/>
                <a:ext cx="54938" cy="4908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88" extrusionOk="0">
                    <a:moveTo>
                      <a:pt x="1" y="1"/>
                    </a:moveTo>
                    <a:lnTo>
                      <a:pt x="1" y="120"/>
                    </a:lnTo>
                    <a:lnTo>
                      <a:pt x="888" y="888"/>
                    </a:lnTo>
                    <a:lnTo>
                      <a:pt x="994" y="888"/>
                    </a:lnTo>
                    <a:cubicBezTo>
                      <a:pt x="994" y="888"/>
                      <a:pt x="994" y="835"/>
                      <a:pt x="941" y="782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5433956" y="4331726"/>
                <a:ext cx="57868" cy="4908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88" extrusionOk="0">
                    <a:moveTo>
                      <a:pt x="53" y="0"/>
                    </a:moveTo>
                    <a:cubicBezTo>
                      <a:pt x="0" y="53"/>
                      <a:pt x="0" y="53"/>
                      <a:pt x="53" y="119"/>
                    </a:cubicBezTo>
                    <a:lnTo>
                      <a:pt x="940" y="887"/>
                    </a:lnTo>
                    <a:lnTo>
                      <a:pt x="993" y="887"/>
                    </a:lnTo>
                    <a:cubicBezTo>
                      <a:pt x="1046" y="887"/>
                      <a:pt x="1046" y="834"/>
                      <a:pt x="993" y="781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5394438" y="4372128"/>
                <a:ext cx="54938" cy="50351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11" extrusionOk="0">
                    <a:moveTo>
                      <a:pt x="80" y="1"/>
                    </a:moveTo>
                    <a:cubicBezTo>
                      <a:pt x="67" y="1"/>
                      <a:pt x="54" y="17"/>
                      <a:pt x="54" y="50"/>
                    </a:cubicBezTo>
                    <a:cubicBezTo>
                      <a:pt x="1" y="50"/>
                      <a:pt x="1" y="103"/>
                      <a:pt x="54" y="103"/>
                    </a:cubicBezTo>
                    <a:lnTo>
                      <a:pt x="888" y="871"/>
                    </a:lnTo>
                    <a:cubicBezTo>
                      <a:pt x="914" y="897"/>
                      <a:pt x="940" y="910"/>
                      <a:pt x="960" y="910"/>
                    </a:cubicBezTo>
                    <a:cubicBezTo>
                      <a:pt x="980" y="910"/>
                      <a:pt x="993" y="897"/>
                      <a:pt x="993" y="871"/>
                    </a:cubicBezTo>
                    <a:lnTo>
                      <a:pt x="993" y="818"/>
                    </a:lnTo>
                    <a:lnTo>
                      <a:pt x="107" y="50"/>
                    </a:lnTo>
                    <a:cubicBezTo>
                      <a:pt x="107" y="17"/>
                      <a:pt x="93" y="1"/>
                      <a:pt x="80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5354975" y="4414354"/>
                <a:ext cx="54883" cy="48361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75" extrusionOk="0">
                    <a:moveTo>
                      <a:pt x="0" y="1"/>
                    </a:moveTo>
                    <a:cubicBezTo>
                      <a:pt x="0" y="54"/>
                      <a:pt x="0" y="54"/>
                      <a:pt x="53" y="107"/>
                    </a:cubicBezTo>
                    <a:lnTo>
                      <a:pt x="874" y="874"/>
                    </a:lnTo>
                    <a:lnTo>
                      <a:pt x="993" y="874"/>
                    </a:lnTo>
                    <a:lnTo>
                      <a:pt x="993" y="76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0"/>
              <p:cNvSpPr/>
              <p:nvPr/>
            </p:nvSpPr>
            <p:spPr>
              <a:xfrm>
                <a:off x="5266433" y="4505826"/>
                <a:ext cx="54938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74" extrusionOk="0">
                    <a:moveTo>
                      <a:pt x="1" y="0"/>
                    </a:moveTo>
                    <a:lnTo>
                      <a:pt x="1" y="106"/>
                    </a:lnTo>
                    <a:lnTo>
                      <a:pt x="887" y="874"/>
                    </a:lnTo>
                    <a:lnTo>
                      <a:pt x="940" y="874"/>
                    </a:lnTo>
                    <a:cubicBezTo>
                      <a:pt x="993" y="874"/>
                      <a:pt x="993" y="821"/>
                      <a:pt x="940" y="768"/>
                    </a:cubicBez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5223986" y="4546063"/>
                <a:ext cx="57868" cy="50517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914" extrusionOk="0">
                    <a:moveTo>
                      <a:pt x="87" y="0"/>
                    </a:moveTo>
                    <a:cubicBezTo>
                      <a:pt x="67" y="0"/>
                      <a:pt x="54" y="13"/>
                      <a:pt x="54" y="40"/>
                    </a:cubicBezTo>
                    <a:cubicBezTo>
                      <a:pt x="1" y="40"/>
                      <a:pt x="1" y="93"/>
                      <a:pt x="54" y="93"/>
                    </a:cubicBezTo>
                    <a:lnTo>
                      <a:pt x="874" y="874"/>
                    </a:lnTo>
                    <a:cubicBezTo>
                      <a:pt x="901" y="900"/>
                      <a:pt x="931" y="913"/>
                      <a:pt x="954" y="913"/>
                    </a:cubicBezTo>
                    <a:cubicBezTo>
                      <a:pt x="977" y="913"/>
                      <a:pt x="994" y="900"/>
                      <a:pt x="994" y="874"/>
                    </a:cubicBezTo>
                    <a:cubicBezTo>
                      <a:pt x="1047" y="874"/>
                      <a:pt x="1047" y="808"/>
                      <a:pt x="994" y="808"/>
                    </a:cubicBezTo>
                    <a:lnTo>
                      <a:pt x="160" y="40"/>
                    </a:lnTo>
                    <a:cubicBezTo>
                      <a:pt x="133" y="13"/>
                      <a:pt x="107" y="0"/>
                      <a:pt x="87" y="0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5183804" y="4587736"/>
                <a:ext cx="54883" cy="4908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88" extrusionOk="0">
                    <a:moveTo>
                      <a:pt x="66" y="1"/>
                    </a:moveTo>
                    <a:cubicBezTo>
                      <a:pt x="0" y="54"/>
                      <a:pt x="0" y="120"/>
                      <a:pt x="66" y="120"/>
                    </a:cubicBezTo>
                    <a:lnTo>
                      <a:pt x="887" y="887"/>
                    </a:lnTo>
                    <a:lnTo>
                      <a:pt x="993" y="887"/>
                    </a:lnTo>
                    <a:lnTo>
                      <a:pt x="993" y="78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5095980" y="4679208"/>
                <a:ext cx="54938" cy="4902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87" extrusionOk="0">
                    <a:moveTo>
                      <a:pt x="1" y="0"/>
                    </a:moveTo>
                    <a:lnTo>
                      <a:pt x="1" y="119"/>
                    </a:lnTo>
                    <a:lnTo>
                      <a:pt x="874" y="887"/>
                    </a:lnTo>
                    <a:lnTo>
                      <a:pt x="993" y="887"/>
                    </a:lnTo>
                    <a:cubicBezTo>
                      <a:pt x="993" y="887"/>
                      <a:pt x="993" y="834"/>
                      <a:pt x="927" y="781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5055744" y="4719611"/>
                <a:ext cx="54938" cy="50351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11" extrusionOk="0">
                    <a:moveTo>
                      <a:pt x="41" y="0"/>
                    </a:moveTo>
                    <a:cubicBezTo>
                      <a:pt x="17" y="0"/>
                      <a:pt x="1" y="17"/>
                      <a:pt x="1" y="50"/>
                    </a:cubicBezTo>
                    <a:lnTo>
                      <a:pt x="1" y="103"/>
                    </a:lnTo>
                    <a:lnTo>
                      <a:pt x="888" y="871"/>
                    </a:lnTo>
                    <a:cubicBezTo>
                      <a:pt x="888" y="897"/>
                      <a:pt x="901" y="910"/>
                      <a:pt x="914" y="910"/>
                    </a:cubicBezTo>
                    <a:cubicBezTo>
                      <a:pt x="927" y="910"/>
                      <a:pt x="941" y="897"/>
                      <a:pt x="941" y="871"/>
                    </a:cubicBezTo>
                    <a:cubicBezTo>
                      <a:pt x="993" y="871"/>
                      <a:pt x="993" y="818"/>
                      <a:pt x="941" y="818"/>
                    </a:cubicBezTo>
                    <a:lnTo>
                      <a:pt x="120" y="50"/>
                    </a:lnTo>
                    <a:cubicBezTo>
                      <a:pt x="93" y="17"/>
                      <a:pt x="64" y="0"/>
                      <a:pt x="41" y="0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5013352" y="4761837"/>
                <a:ext cx="54883" cy="48361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75" extrusionOk="0">
                    <a:moveTo>
                      <a:pt x="53" y="1"/>
                    </a:moveTo>
                    <a:cubicBezTo>
                      <a:pt x="0" y="54"/>
                      <a:pt x="0" y="107"/>
                      <a:pt x="53" y="107"/>
                    </a:cubicBezTo>
                    <a:lnTo>
                      <a:pt x="887" y="874"/>
                    </a:lnTo>
                    <a:lnTo>
                      <a:pt x="993" y="874"/>
                    </a:lnTo>
                    <a:lnTo>
                      <a:pt x="993" y="768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4924809" y="4853309"/>
                <a:ext cx="54938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74" extrusionOk="0">
                    <a:moveTo>
                      <a:pt x="1" y="0"/>
                    </a:moveTo>
                    <a:lnTo>
                      <a:pt x="1" y="106"/>
                    </a:lnTo>
                    <a:lnTo>
                      <a:pt x="887" y="874"/>
                    </a:lnTo>
                    <a:lnTo>
                      <a:pt x="993" y="874"/>
                    </a:lnTo>
                    <a:lnTo>
                      <a:pt x="993" y="768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4885346" y="4893490"/>
                <a:ext cx="54883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28" extrusionOk="0">
                    <a:moveTo>
                      <a:pt x="53" y="1"/>
                    </a:moveTo>
                    <a:cubicBezTo>
                      <a:pt x="40" y="1"/>
                      <a:pt x="26" y="14"/>
                      <a:pt x="0" y="41"/>
                    </a:cubicBezTo>
                    <a:lnTo>
                      <a:pt x="0" y="94"/>
                    </a:lnTo>
                    <a:lnTo>
                      <a:pt x="887" y="874"/>
                    </a:lnTo>
                    <a:cubicBezTo>
                      <a:pt x="887" y="927"/>
                      <a:pt x="940" y="927"/>
                      <a:pt x="940" y="927"/>
                    </a:cubicBezTo>
                    <a:cubicBezTo>
                      <a:pt x="993" y="874"/>
                      <a:pt x="993" y="808"/>
                      <a:pt x="940" y="808"/>
                    </a:cubicBezTo>
                    <a:lnTo>
                      <a:pt x="106" y="41"/>
                    </a:lnTo>
                    <a:cubicBezTo>
                      <a:pt x="79" y="14"/>
                      <a:pt x="66" y="1"/>
                      <a:pt x="53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5480051" y="4287068"/>
                <a:ext cx="76107" cy="68645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242" extrusionOk="0">
                    <a:moveTo>
                      <a:pt x="80" y="1"/>
                    </a:moveTo>
                    <a:cubicBezTo>
                      <a:pt x="53" y="1"/>
                      <a:pt x="27" y="14"/>
                      <a:pt x="0" y="41"/>
                    </a:cubicBezTo>
                    <a:lnTo>
                      <a:pt x="0" y="147"/>
                    </a:lnTo>
                    <a:lnTo>
                      <a:pt x="1205" y="1192"/>
                    </a:lnTo>
                    <a:cubicBezTo>
                      <a:pt x="1205" y="1225"/>
                      <a:pt x="1218" y="1242"/>
                      <a:pt x="1239" y="1242"/>
                    </a:cubicBezTo>
                    <a:cubicBezTo>
                      <a:pt x="1261" y="1242"/>
                      <a:pt x="1291" y="1225"/>
                      <a:pt x="1324" y="1192"/>
                    </a:cubicBezTo>
                    <a:cubicBezTo>
                      <a:pt x="1377" y="1192"/>
                      <a:pt x="1377" y="1139"/>
                      <a:pt x="1324" y="1086"/>
                    </a:cubicBezTo>
                    <a:lnTo>
                      <a:pt x="159" y="41"/>
                    </a:lnTo>
                    <a:cubicBezTo>
                      <a:pt x="133" y="14"/>
                      <a:pt x="106" y="1"/>
                      <a:pt x="80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5308880" y="4459731"/>
                <a:ext cx="76107" cy="69530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258" extrusionOk="0">
                    <a:moveTo>
                      <a:pt x="53" y="0"/>
                    </a:moveTo>
                    <a:cubicBezTo>
                      <a:pt x="0" y="53"/>
                      <a:pt x="0" y="120"/>
                      <a:pt x="53" y="173"/>
                    </a:cubicBezTo>
                    <a:lnTo>
                      <a:pt x="1218" y="1218"/>
                    </a:lnTo>
                    <a:cubicBezTo>
                      <a:pt x="1244" y="1245"/>
                      <a:pt x="1271" y="1258"/>
                      <a:pt x="1291" y="1258"/>
                    </a:cubicBezTo>
                    <a:cubicBezTo>
                      <a:pt x="1311" y="1258"/>
                      <a:pt x="1324" y="1245"/>
                      <a:pt x="1324" y="1218"/>
                    </a:cubicBezTo>
                    <a:cubicBezTo>
                      <a:pt x="1377" y="1165"/>
                      <a:pt x="1377" y="1112"/>
                      <a:pt x="1324" y="1112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5138428" y="4631621"/>
                <a:ext cx="79036" cy="68811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245" extrusionOk="0">
                    <a:moveTo>
                      <a:pt x="134" y="1"/>
                    </a:moveTo>
                    <a:cubicBezTo>
                      <a:pt x="106" y="1"/>
                      <a:pt x="80" y="14"/>
                      <a:pt x="53" y="40"/>
                    </a:cubicBezTo>
                    <a:cubicBezTo>
                      <a:pt x="0" y="93"/>
                      <a:pt x="53" y="146"/>
                      <a:pt x="53" y="146"/>
                    </a:cubicBezTo>
                    <a:lnTo>
                      <a:pt x="1271" y="1245"/>
                    </a:lnTo>
                    <a:lnTo>
                      <a:pt x="1377" y="1245"/>
                    </a:lnTo>
                    <a:cubicBezTo>
                      <a:pt x="1430" y="1192"/>
                      <a:pt x="1430" y="1139"/>
                      <a:pt x="1377" y="1086"/>
                    </a:cubicBezTo>
                    <a:lnTo>
                      <a:pt x="225" y="40"/>
                    </a:lnTo>
                    <a:cubicBezTo>
                      <a:pt x="192" y="14"/>
                      <a:pt x="163" y="1"/>
                      <a:pt x="134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4970904" y="4805003"/>
                <a:ext cx="76107" cy="6881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245" extrusionOk="0">
                    <a:moveTo>
                      <a:pt x="87" y="1"/>
                    </a:moveTo>
                    <a:cubicBezTo>
                      <a:pt x="67" y="1"/>
                      <a:pt x="53" y="14"/>
                      <a:pt x="53" y="40"/>
                    </a:cubicBezTo>
                    <a:cubicBezTo>
                      <a:pt x="1" y="40"/>
                      <a:pt x="1" y="93"/>
                      <a:pt x="53" y="159"/>
                    </a:cubicBezTo>
                    <a:lnTo>
                      <a:pt x="1205" y="1205"/>
                    </a:lnTo>
                    <a:cubicBezTo>
                      <a:pt x="1238" y="1231"/>
                      <a:pt x="1268" y="1245"/>
                      <a:pt x="1289" y="1245"/>
                    </a:cubicBezTo>
                    <a:cubicBezTo>
                      <a:pt x="1311" y="1245"/>
                      <a:pt x="1324" y="1231"/>
                      <a:pt x="1324" y="1205"/>
                    </a:cubicBezTo>
                    <a:cubicBezTo>
                      <a:pt x="1377" y="1205"/>
                      <a:pt x="1377" y="1152"/>
                      <a:pt x="1324" y="1086"/>
                    </a:cubicBezTo>
                    <a:lnTo>
                      <a:pt x="159" y="40"/>
                    </a:lnTo>
                    <a:cubicBezTo>
                      <a:pt x="133" y="14"/>
                      <a:pt x="106" y="1"/>
                      <a:pt x="87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5818028" y="4746472"/>
                <a:ext cx="1121428" cy="305090"/>
              </a:xfrm>
              <a:custGeom>
                <a:avLst/>
                <a:gdLst/>
                <a:ahLst/>
                <a:cxnLst/>
                <a:rect l="l" t="t" r="r" b="b"/>
                <a:pathLst>
                  <a:path w="20290" h="5520" extrusionOk="0">
                    <a:moveTo>
                      <a:pt x="2316" y="1"/>
                    </a:moveTo>
                    <a:cubicBezTo>
                      <a:pt x="1046" y="1"/>
                      <a:pt x="0" y="940"/>
                      <a:pt x="0" y="2092"/>
                    </a:cubicBezTo>
                    <a:lnTo>
                      <a:pt x="0" y="3534"/>
                    </a:lnTo>
                    <a:cubicBezTo>
                      <a:pt x="0" y="4633"/>
                      <a:pt x="1046" y="5520"/>
                      <a:pt x="2316" y="5520"/>
                    </a:cubicBezTo>
                    <a:lnTo>
                      <a:pt x="20290" y="5520"/>
                    </a:lnTo>
                    <a:lnTo>
                      <a:pt x="20290" y="4408"/>
                    </a:lnTo>
                    <a:lnTo>
                      <a:pt x="20290" y="1099"/>
                    </a:lnTo>
                    <a:lnTo>
                      <a:pt x="20290" y="1"/>
                    </a:lnTo>
                    <a:close/>
                  </a:path>
                </a:pathLst>
              </a:custGeom>
              <a:solidFill>
                <a:srgbClr val="8D7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5979692" y="4746472"/>
                <a:ext cx="1121428" cy="305090"/>
              </a:xfrm>
              <a:custGeom>
                <a:avLst/>
                <a:gdLst/>
                <a:ahLst/>
                <a:cxnLst/>
                <a:rect l="l" t="t" r="r" b="b"/>
                <a:pathLst>
                  <a:path w="20290" h="5520" extrusionOk="0">
                    <a:moveTo>
                      <a:pt x="2263" y="1"/>
                    </a:moveTo>
                    <a:cubicBezTo>
                      <a:pt x="993" y="1"/>
                      <a:pt x="0" y="940"/>
                      <a:pt x="0" y="2092"/>
                    </a:cubicBezTo>
                    <a:lnTo>
                      <a:pt x="0" y="3534"/>
                    </a:lnTo>
                    <a:cubicBezTo>
                      <a:pt x="0" y="4633"/>
                      <a:pt x="993" y="5520"/>
                      <a:pt x="2263" y="5520"/>
                    </a:cubicBezTo>
                    <a:lnTo>
                      <a:pt x="20290" y="5520"/>
                    </a:lnTo>
                    <a:lnTo>
                      <a:pt x="20290" y="4408"/>
                    </a:lnTo>
                    <a:lnTo>
                      <a:pt x="2144" y="4408"/>
                    </a:lnTo>
                    <a:cubicBezTo>
                      <a:pt x="1707" y="4408"/>
                      <a:pt x="1324" y="3971"/>
                      <a:pt x="1324" y="3468"/>
                    </a:cubicBezTo>
                    <a:lnTo>
                      <a:pt x="1324" y="2039"/>
                    </a:lnTo>
                    <a:cubicBezTo>
                      <a:pt x="1324" y="1602"/>
                      <a:pt x="1707" y="1099"/>
                      <a:pt x="2144" y="1099"/>
                    </a:cubicBezTo>
                    <a:lnTo>
                      <a:pt x="20290" y="1099"/>
                    </a:lnTo>
                    <a:lnTo>
                      <a:pt x="20290" y="1"/>
                    </a:lnTo>
                    <a:close/>
                  </a:path>
                </a:pathLst>
              </a:custGeom>
              <a:solidFill>
                <a:srgbClr val="BD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6052814" y="4807214"/>
                <a:ext cx="1011717" cy="182944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3310" extrusionOk="0">
                    <a:moveTo>
                      <a:pt x="821" y="0"/>
                    </a:moveTo>
                    <a:cubicBezTo>
                      <a:pt x="331" y="0"/>
                      <a:pt x="1" y="503"/>
                      <a:pt x="1" y="940"/>
                    </a:cubicBezTo>
                    <a:lnTo>
                      <a:pt x="1" y="2369"/>
                    </a:lnTo>
                    <a:cubicBezTo>
                      <a:pt x="1" y="2872"/>
                      <a:pt x="331" y="3309"/>
                      <a:pt x="821" y="3309"/>
                    </a:cubicBezTo>
                    <a:lnTo>
                      <a:pt x="18305" y="3309"/>
                    </a:lnTo>
                    <a:lnTo>
                      <a:pt x="183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6052814" y="4898630"/>
                <a:ext cx="1011717" cy="91527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1656" extrusionOk="0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1218"/>
                      <a:pt x="331" y="1655"/>
                      <a:pt x="821" y="1655"/>
                    </a:cubicBezTo>
                    <a:lnTo>
                      <a:pt x="18305" y="1655"/>
                    </a:lnTo>
                    <a:lnTo>
                      <a:pt x="18305" y="1"/>
                    </a:lnTo>
                    <a:close/>
                  </a:path>
                </a:pathLst>
              </a:custGeom>
              <a:solidFill>
                <a:srgbClr val="E3E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5818028" y="4137120"/>
                <a:ext cx="1121428" cy="304372"/>
              </a:xfrm>
              <a:custGeom>
                <a:avLst/>
                <a:gdLst/>
                <a:ahLst/>
                <a:cxnLst/>
                <a:rect l="l" t="t" r="r" b="b"/>
                <a:pathLst>
                  <a:path w="20290" h="5507" extrusionOk="0">
                    <a:moveTo>
                      <a:pt x="2316" y="1"/>
                    </a:moveTo>
                    <a:cubicBezTo>
                      <a:pt x="1046" y="1"/>
                      <a:pt x="0" y="927"/>
                      <a:pt x="0" y="2092"/>
                    </a:cubicBezTo>
                    <a:lnTo>
                      <a:pt x="0" y="3521"/>
                    </a:lnTo>
                    <a:cubicBezTo>
                      <a:pt x="0" y="4633"/>
                      <a:pt x="1046" y="5507"/>
                      <a:pt x="2316" y="5507"/>
                    </a:cubicBezTo>
                    <a:lnTo>
                      <a:pt x="20290" y="5507"/>
                    </a:lnTo>
                    <a:lnTo>
                      <a:pt x="20290" y="4408"/>
                    </a:lnTo>
                    <a:lnTo>
                      <a:pt x="20290" y="1099"/>
                    </a:lnTo>
                    <a:lnTo>
                      <a:pt x="20290" y="1"/>
                    </a:lnTo>
                    <a:close/>
                  </a:path>
                </a:pathLst>
              </a:custGeom>
              <a:solidFill>
                <a:srgbClr val="3FB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5979692" y="4137120"/>
                <a:ext cx="1121428" cy="304372"/>
              </a:xfrm>
              <a:custGeom>
                <a:avLst/>
                <a:gdLst/>
                <a:ahLst/>
                <a:cxnLst/>
                <a:rect l="l" t="t" r="r" b="b"/>
                <a:pathLst>
                  <a:path w="20290" h="5507" extrusionOk="0">
                    <a:moveTo>
                      <a:pt x="2263" y="1"/>
                    </a:moveTo>
                    <a:cubicBezTo>
                      <a:pt x="993" y="1"/>
                      <a:pt x="0" y="927"/>
                      <a:pt x="0" y="2092"/>
                    </a:cubicBezTo>
                    <a:lnTo>
                      <a:pt x="0" y="3521"/>
                    </a:lnTo>
                    <a:cubicBezTo>
                      <a:pt x="0" y="4633"/>
                      <a:pt x="993" y="5507"/>
                      <a:pt x="2263" y="5507"/>
                    </a:cubicBezTo>
                    <a:lnTo>
                      <a:pt x="20290" y="5507"/>
                    </a:lnTo>
                    <a:lnTo>
                      <a:pt x="20290" y="4408"/>
                    </a:lnTo>
                    <a:lnTo>
                      <a:pt x="2144" y="4408"/>
                    </a:lnTo>
                    <a:cubicBezTo>
                      <a:pt x="1707" y="4408"/>
                      <a:pt x="1324" y="3971"/>
                      <a:pt x="1324" y="3468"/>
                    </a:cubicBezTo>
                    <a:lnTo>
                      <a:pt x="1324" y="2039"/>
                    </a:lnTo>
                    <a:cubicBezTo>
                      <a:pt x="1324" y="1589"/>
                      <a:pt x="1707" y="1099"/>
                      <a:pt x="2144" y="1099"/>
                    </a:cubicBezTo>
                    <a:lnTo>
                      <a:pt x="20290" y="1099"/>
                    </a:lnTo>
                    <a:lnTo>
                      <a:pt x="20290" y="1"/>
                    </a:lnTo>
                    <a:close/>
                  </a:path>
                </a:pathLst>
              </a:custGeom>
              <a:solidFill>
                <a:srgbClr val="74E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6052814" y="4197862"/>
                <a:ext cx="1011717" cy="182944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3310" extrusionOk="0">
                    <a:moveTo>
                      <a:pt x="821" y="0"/>
                    </a:moveTo>
                    <a:cubicBezTo>
                      <a:pt x="331" y="0"/>
                      <a:pt x="1" y="490"/>
                      <a:pt x="1" y="940"/>
                    </a:cubicBezTo>
                    <a:lnTo>
                      <a:pt x="1" y="2369"/>
                    </a:lnTo>
                    <a:cubicBezTo>
                      <a:pt x="1" y="2872"/>
                      <a:pt x="331" y="3309"/>
                      <a:pt x="821" y="3309"/>
                    </a:cubicBezTo>
                    <a:lnTo>
                      <a:pt x="18305" y="3309"/>
                    </a:lnTo>
                    <a:lnTo>
                      <a:pt x="183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6052814" y="4289278"/>
                <a:ext cx="1011717" cy="91527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1656" extrusionOk="0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1218"/>
                      <a:pt x="331" y="1655"/>
                      <a:pt x="821" y="1655"/>
                    </a:cubicBezTo>
                    <a:lnTo>
                      <a:pt x="18305" y="1655"/>
                    </a:lnTo>
                    <a:lnTo>
                      <a:pt x="18305" y="1"/>
                    </a:lnTo>
                    <a:close/>
                  </a:path>
                </a:pathLst>
              </a:custGeom>
              <a:solidFill>
                <a:srgbClr val="E3E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5878714" y="4441437"/>
                <a:ext cx="1122202" cy="305090"/>
              </a:xfrm>
              <a:custGeom>
                <a:avLst/>
                <a:gdLst/>
                <a:ahLst/>
                <a:cxnLst/>
                <a:rect l="l" t="t" r="r" b="b"/>
                <a:pathLst>
                  <a:path w="20304" h="5520" extrusionOk="0">
                    <a:moveTo>
                      <a:pt x="1" y="1"/>
                    </a:moveTo>
                    <a:lnTo>
                      <a:pt x="1" y="1112"/>
                    </a:lnTo>
                    <a:lnTo>
                      <a:pt x="1" y="4421"/>
                    </a:lnTo>
                    <a:lnTo>
                      <a:pt x="1" y="5520"/>
                    </a:lnTo>
                    <a:lnTo>
                      <a:pt x="18146" y="5520"/>
                    </a:lnTo>
                    <a:cubicBezTo>
                      <a:pt x="19417" y="5520"/>
                      <a:pt x="20303" y="4633"/>
                      <a:pt x="20303" y="3534"/>
                    </a:cubicBezTo>
                    <a:lnTo>
                      <a:pt x="20303" y="2105"/>
                    </a:lnTo>
                    <a:cubicBezTo>
                      <a:pt x="20303" y="940"/>
                      <a:pt x="19417" y="1"/>
                      <a:pt x="18146" y="1"/>
                    </a:cubicBez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5723626" y="4441437"/>
                <a:ext cx="1121484" cy="305090"/>
              </a:xfrm>
              <a:custGeom>
                <a:avLst/>
                <a:gdLst/>
                <a:ahLst/>
                <a:cxnLst/>
                <a:rect l="l" t="t" r="r" b="b"/>
                <a:pathLst>
                  <a:path w="20291" h="5520" extrusionOk="0">
                    <a:moveTo>
                      <a:pt x="1" y="1"/>
                    </a:moveTo>
                    <a:lnTo>
                      <a:pt x="1" y="1112"/>
                    </a:lnTo>
                    <a:lnTo>
                      <a:pt x="18199" y="1112"/>
                    </a:lnTo>
                    <a:cubicBezTo>
                      <a:pt x="18636" y="1112"/>
                      <a:pt x="18967" y="1602"/>
                      <a:pt x="18967" y="2039"/>
                    </a:cubicBezTo>
                    <a:lnTo>
                      <a:pt x="18967" y="3481"/>
                    </a:lnTo>
                    <a:cubicBezTo>
                      <a:pt x="18967" y="3971"/>
                      <a:pt x="18636" y="4421"/>
                      <a:pt x="18199" y="4421"/>
                    </a:cubicBezTo>
                    <a:lnTo>
                      <a:pt x="1" y="4421"/>
                    </a:lnTo>
                    <a:lnTo>
                      <a:pt x="1" y="5520"/>
                    </a:lnTo>
                    <a:lnTo>
                      <a:pt x="18093" y="5520"/>
                    </a:lnTo>
                    <a:cubicBezTo>
                      <a:pt x="19351" y="5520"/>
                      <a:pt x="20290" y="4633"/>
                      <a:pt x="20290" y="3534"/>
                    </a:cubicBezTo>
                    <a:lnTo>
                      <a:pt x="20290" y="2105"/>
                    </a:lnTo>
                    <a:cubicBezTo>
                      <a:pt x="20290" y="940"/>
                      <a:pt x="19351" y="1"/>
                      <a:pt x="18093" y="1"/>
                    </a:cubicBezTo>
                    <a:close/>
                  </a:path>
                </a:pathLst>
              </a:custGeom>
              <a:solidFill>
                <a:srgbClr val="EE1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5760215" y="4502897"/>
                <a:ext cx="1011717" cy="182944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3310" extrusionOk="0">
                    <a:moveTo>
                      <a:pt x="0" y="0"/>
                    </a:moveTo>
                    <a:lnTo>
                      <a:pt x="0" y="3309"/>
                    </a:lnTo>
                    <a:lnTo>
                      <a:pt x="17537" y="3309"/>
                    </a:lnTo>
                    <a:cubicBezTo>
                      <a:pt x="18027" y="3309"/>
                      <a:pt x="18305" y="2859"/>
                      <a:pt x="18305" y="2369"/>
                    </a:cubicBezTo>
                    <a:lnTo>
                      <a:pt x="18305" y="927"/>
                    </a:lnTo>
                    <a:cubicBezTo>
                      <a:pt x="18305" y="490"/>
                      <a:pt x="18027" y="0"/>
                      <a:pt x="175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5760215" y="4594314"/>
                <a:ext cx="1011717" cy="91527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1656" extrusionOk="0">
                    <a:moveTo>
                      <a:pt x="0" y="1"/>
                    </a:moveTo>
                    <a:lnTo>
                      <a:pt x="0" y="1655"/>
                    </a:lnTo>
                    <a:lnTo>
                      <a:pt x="17537" y="1655"/>
                    </a:lnTo>
                    <a:cubicBezTo>
                      <a:pt x="18027" y="1655"/>
                      <a:pt x="18305" y="1205"/>
                      <a:pt x="18305" y="715"/>
                    </a:cubicBezTo>
                    <a:lnTo>
                      <a:pt x="18305" y="1"/>
                    </a:lnTo>
                    <a:close/>
                  </a:path>
                </a:pathLst>
              </a:custGeom>
              <a:solidFill>
                <a:srgbClr val="E3E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5485910" y="4847726"/>
                <a:ext cx="200077" cy="203836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3688" extrusionOk="0">
                    <a:moveTo>
                      <a:pt x="1020" y="0"/>
                    </a:moveTo>
                    <a:cubicBezTo>
                      <a:pt x="495" y="0"/>
                      <a:pt x="74" y="143"/>
                      <a:pt x="0" y="485"/>
                    </a:cubicBezTo>
                    <a:lnTo>
                      <a:pt x="1152" y="3688"/>
                    </a:lnTo>
                    <a:lnTo>
                      <a:pt x="3468" y="1305"/>
                    </a:lnTo>
                    <a:cubicBezTo>
                      <a:pt x="3619" y="602"/>
                      <a:pt x="2099" y="0"/>
                      <a:pt x="1020" y="0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5528302" y="4988168"/>
                <a:ext cx="64445" cy="6339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47" extrusionOk="0">
                    <a:moveTo>
                      <a:pt x="349" y="0"/>
                    </a:moveTo>
                    <a:cubicBezTo>
                      <a:pt x="216" y="0"/>
                      <a:pt x="102" y="26"/>
                      <a:pt x="1" y="88"/>
                    </a:cubicBezTo>
                    <a:lnTo>
                      <a:pt x="385" y="1147"/>
                    </a:lnTo>
                    <a:lnTo>
                      <a:pt x="1166" y="313"/>
                    </a:lnTo>
                    <a:cubicBezTo>
                      <a:pt x="1046" y="207"/>
                      <a:pt x="835" y="88"/>
                      <a:pt x="663" y="35"/>
                    </a:cubicBezTo>
                    <a:cubicBezTo>
                      <a:pt x="547" y="13"/>
                      <a:pt x="444" y="0"/>
                      <a:pt x="349" y="0"/>
                    </a:cubicBezTo>
                    <a:close/>
                  </a:path>
                </a:pathLst>
              </a:custGeom>
              <a:solidFill>
                <a:srgbClr val="233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5644646" y="4085222"/>
                <a:ext cx="228265" cy="152158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2753" extrusionOk="0">
                    <a:moveTo>
                      <a:pt x="768" y="0"/>
                    </a:moveTo>
                    <a:cubicBezTo>
                      <a:pt x="543" y="0"/>
                      <a:pt x="384" y="106"/>
                      <a:pt x="331" y="278"/>
                    </a:cubicBezTo>
                    <a:lnTo>
                      <a:pt x="53" y="1602"/>
                    </a:lnTo>
                    <a:cubicBezTo>
                      <a:pt x="0" y="1654"/>
                      <a:pt x="53" y="1760"/>
                      <a:pt x="53" y="1866"/>
                    </a:cubicBezTo>
                    <a:cubicBezTo>
                      <a:pt x="106" y="1932"/>
                      <a:pt x="159" y="1985"/>
                      <a:pt x="265" y="2038"/>
                    </a:cubicBezTo>
                    <a:lnTo>
                      <a:pt x="331" y="2038"/>
                    </a:lnTo>
                    <a:lnTo>
                      <a:pt x="3362" y="2753"/>
                    </a:lnTo>
                    <a:cubicBezTo>
                      <a:pt x="3415" y="2753"/>
                      <a:pt x="3521" y="2753"/>
                      <a:pt x="3640" y="2700"/>
                    </a:cubicBezTo>
                    <a:cubicBezTo>
                      <a:pt x="3693" y="2647"/>
                      <a:pt x="3746" y="2594"/>
                      <a:pt x="3799" y="2475"/>
                    </a:cubicBezTo>
                    <a:lnTo>
                      <a:pt x="4077" y="1204"/>
                    </a:lnTo>
                    <a:cubicBezTo>
                      <a:pt x="4130" y="993"/>
                      <a:pt x="4024" y="821"/>
                      <a:pt x="3799" y="768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EE1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5644646" y="4137120"/>
                <a:ext cx="215829" cy="100260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1814" extrusionOk="0">
                    <a:moveTo>
                      <a:pt x="159" y="1"/>
                    </a:moveTo>
                    <a:lnTo>
                      <a:pt x="53" y="663"/>
                    </a:lnTo>
                    <a:cubicBezTo>
                      <a:pt x="0" y="715"/>
                      <a:pt x="53" y="821"/>
                      <a:pt x="53" y="927"/>
                    </a:cubicBezTo>
                    <a:cubicBezTo>
                      <a:pt x="106" y="993"/>
                      <a:pt x="159" y="1046"/>
                      <a:pt x="265" y="1099"/>
                    </a:cubicBezTo>
                    <a:lnTo>
                      <a:pt x="331" y="1099"/>
                    </a:lnTo>
                    <a:lnTo>
                      <a:pt x="3362" y="1814"/>
                    </a:lnTo>
                    <a:cubicBezTo>
                      <a:pt x="3415" y="1814"/>
                      <a:pt x="3521" y="1814"/>
                      <a:pt x="3640" y="1761"/>
                    </a:cubicBezTo>
                    <a:cubicBezTo>
                      <a:pt x="3693" y="1708"/>
                      <a:pt x="3746" y="1655"/>
                      <a:pt x="3799" y="1536"/>
                    </a:cubicBezTo>
                    <a:lnTo>
                      <a:pt x="3905" y="92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5629280" y="4231521"/>
                <a:ext cx="209971" cy="688388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2455" extrusionOk="0">
                    <a:moveTo>
                      <a:pt x="2753" y="0"/>
                    </a:moveTo>
                    <a:lnTo>
                      <a:pt x="0" y="11528"/>
                    </a:lnTo>
                    <a:lnTo>
                      <a:pt x="874" y="12454"/>
                    </a:lnTo>
                    <a:lnTo>
                      <a:pt x="3799" y="278"/>
                    </a:lnTo>
                    <a:lnTo>
                      <a:pt x="2753" y="0"/>
                    </a:lnTo>
                    <a:close/>
                  </a:path>
                </a:pathLst>
              </a:custGeom>
              <a:solidFill>
                <a:srgbClr val="309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5559032" y="4216156"/>
                <a:ext cx="222462" cy="685459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402" extrusionOk="0">
                    <a:moveTo>
                      <a:pt x="2754" y="0"/>
                    </a:moveTo>
                    <a:lnTo>
                      <a:pt x="1" y="11475"/>
                    </a:lnTo>
                    <a:lnTo>
                      <a:pt x="437" y="12402"/>
                    </a:lnTo>
                    <a:lnTo>
                      <a:pt x="1271" y="11806"/>
                    </a:lnTo>
                    <a:lnTo>
                      <a:pt x="4024" y="278"/>
                    </a:lnTo>
                    <a:lnTo>
                      <a:pt x="2754" y="0"/>
                    </a:lnTo>
                    <a:close/>
                  </a:path>
                </a:pathLst>
              </a:custGeom>
              <a:solidFill>
                <a:srgbClr val="166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5485910" y="4200791"/>
                <a:ext cx="225336" cy="673741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12190" extrusionOk="0">
                    <a:moveTo>
                      <a:pt x="2925" y="0"/>
                    </a:moveTo>
                    <a:lnTo>
                      <a:pt x="0" y="12190"/>
                    </a:lnTo>
                    <a:lnTo>
                      <a:pt x="0" y="12190"/>
                    </a:lnTo>
                    <a:lnTo>
                      <a:pt x="1324" y="11753"/>
                    </a:lnTo>
                    <a:lnTo>
                      <a:pt x="4077" y="278"/>
                    </a:lnTo>
                    <a:lnTo>
                      <a:pt x="2925" y="0"/>
                    </a:lnTo>
                    <a:close/>
                  </a:path>
                </a:pathLst>
              </a:custGeom>
              <a:solidFill>
                <a:srgbClr val="309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5616845" y="4167132"/>
                <a:ext cx="240701" cy="161720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2926" extrusionOk="0">
                    <a:moveTo>
                      <a:pt x="834" y="0"/>
                    </a:moveTo>
                    <a:cubicBezTo>
                      <a:pt x="715" y="0"/>
                      <a:pt x="609" y="0"/>
                      <a:pt x="556" y="53"/>
                    </a:cubicBezTo>
                    <a:cubicBezTo>
                      <a:pt x="437" y="120"/>
                      <a:pt x="384" y="225"/>
                      <a:pt x="331" y="278"/>
                    </a:cubicBezTo>
                    <a:lnTo>
                      <a:pt x="53" y="1655"/>
                    </a:lnTo>
                    <a:cubicBezTo>
                      <a:pt x="0" y="1880"/>
                      <a:pt x="106" y="2105"/>
                      <a:pt x="331" y="2105"/>
                    </a:cubicBezTo>
                    <a:lnTo>
                      <a:pt x="3534" y="2925"/>
                    </a:lnTo>
                    <a:cubicBezTo>
                      <a:pt x="3746" y="2925"/>
                      <a:pt x="3971" y="2819"/>
                      <a:pt x="4024" y="2594"/>
                    </a:cubicBezTo>
                    <a:lnTo>
                      <a:pt x="4302" y="1271"/>
                    </a:lnTo>
                    <a:cubicBezTo>
                      <a:pt x="4355" y="1165"/>
                      <a:pt x="4302" y="1046"/>
                      <a:pt x="4249" y="940"/>
                    </a:cubicBezTo>
                    <a:cubicBezTo>
                      <a:pt x="4196" y="887"/>
                      <a:pt x="4143" y="834"/>
                      <a:pt x="4077" y="834"/>
                    </a:cubicBezTo>
                    <a:lnTo>
                      <a:pt x="4024" y="781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5629280" y="4167132"/>
                <a:ext cx="228265" cy="106837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933" extrusionOk="0">
                    <a:moveTo>
                      <a:pt x="609" y="0"/>
                    </a:moveTo>
                    <a:cubicBezTo>
                      <a:pt x="490" y="0"/>
                      <a:pt x="384" y="0"/>
                      <a:pt x="331" y="53"/>
                    </a:cubicBezTo>
                    <a:cubicBezTo>
                      <a:pt x="212" y="120"/>
                      <a:pt x="159" y="225"/>
                      <a:pt x="106" y="278"/>
                    </a:cubicBezTo>
                    <a:lnTo>
                      <a:pt x="0" y="940"/>
                    </a:lnTo>
                    <a:lnTo>
                      <a:pt x="3918" y="1933"/>
                    </a:lnTo>
                    <a:lnTo>
                      <a:pt x="4077" y="1271"/>
                    </a:lnTo>
                    <a:cubicBezTo>
                      <a:pt x="4130" y="1165"/>
                      <a:pt x="4077" y="1046"/>
                      <a:pt x="4024" y="940"/>
                    </a:cubicBezTo>
                    <a:cubicBezTo>
                      <a:pt x="3971" y="887"/>
                      <a:pt x="3918" y="834"/>
                      <a:pt x="3852" y="834"/>
                    </a:cubicBezTo>
                    <a:lnTo>
                      <a:pt x="3799" y="781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AFB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5626351" y="4160499"/>
                <a:ext cx="243630" cy="80584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458" extrusionOk="0">
                    <a:moveTo>
                      <a:pt x="263" y="0"/>
                    </a:moveTo>
                    <a:cubicBezTo>
                      <a:pt x="159" y="0"/>
                      <a:pt x="53" y="87"/>
                      <a:pt x="53" y="173"/>
                    </a:cubicBezTo>
                    <a:cubicBezTo>
                      <a:pt x="0" y="345"/>
                      <a:pt x="106" y="504"/>
                      <a:pt x="212" y="504"/>
                    </a:cubicBezTo>
                    <a:lnTo>
                      <a:pt x="4077" y="1444"/>
                    </a:lnTo>
                    <a:cubicBezTo>
                      <a:pt x="4106" y="1454"/>
                      <a:pt x="4134" y="1458"/>
                      <a:pt x="4160" y="1458"/>
                    </a:cubicBezTo>
                    <a:cubicBezTo>
                      <a:pt x="4277" y="1458"/>
                      <a:pt x="4364" y="1372"/>
                      <a:pt x="4408" y="1285"/>
                    </a:cubicBezTo>
                    <a:cubicBezTo>
                      <a:pt x="4408" y="1113"/>
                      <a:pt x="4355" y="1007"/>
                      <a:pt x="4183" y="954"/>
                    </a:cubicBezTo>
                    <a:lnTo>
                      <a:pt x="331" y="15"/>
                    </a:lnTo>
                    <a:cubicBezTo>
                      <a:pt x="309" y="5"/>
                      <a:pt x="286" y="0"/>
                      <a:pt x="263" y="0"/>
                    </a:cubicBezTo>
                    <a:close/>
                  </a:path>
                </a:pathLst>
              </a:custGeom>
              <a:solidFill>
                <a:srgbClr val="233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5604409" y="4252690"/>
                <a:ext cx="244349" cy="79865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1445" extrusionOk="0">
                    <a:moveTo>
                      <a:pt x="331" y="1"/>
                    </a:moveTo>
                    <a:cubicBezTo>
                      <a:pt x="225" y="1"/>
                      <a:pt x="66" y="54"/>
                      <a:pt x="66" y="226"/>
                    </a:cubicBezTo>
                    <a:cubicBezTo>
                      <a:pt x="0" y="332"/>
                      <a:pt x="119" y="491"/>
                      <a:pt x="225" y="491"/>
                    </a:cubicBezTo>
                    <a:lnTo>
                      <a:pt x="4090" y="1430"/>
                    </a:lnTo>
                    <a:cubicBezTo>
                      <a:pt x="4119" y="1440"/>
                      <a:pt x="4147" y="1444"/>
                      <a:pt x="4173" y="1444"/>
                    </a:cubicBezTo>
                    <a:cubicBezTo>
                      <a:pt x="4290" y="1444"/>
                      <a:pt x="4378" y="1358"/>
                      <a:pt x="4421" y="1271"/>
                    </a:cubicBezTo>
                    <a:cubicBezTo>
                      <a:pt x="4421" y="1099"/>
                      <a:pt x="4368" y="994"/>
                      <a:pt x="4196" y="941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233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6376144" y="3457797"/>
                <a:ext cx="158072" cy="233903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4232" extrusionOk="0">
                    <a:moveTo>
                      <a:pt x="2381" y="0"/>
                    </a:moveTo>
                    <a:cubicBezTo>
                      <a:pt x="2298" y="0"/>
                      <a:pt x="2214" y="33"/>
                      <a:pt x="2145" y="102"/>
                    </a:cubicBezTo>
                    <a:cubicBezTo>
                      <a:pt x="2039" y="155"/>
                      <a:pt x="1" y="1532"/>
                      <a:pt x="384" y="3901"/>
                    </a:cubicBezTo>
                    <a:cubicBezTo>
                      <a:pt x="437" y="4073"/>
                      <a:pt x="596" y="4231"/>
                      <a:pt x="821" y="4231"/>
                    </a:cubicBezTo>
                    <a:lnTo>
                      <a:pt x="874" y="4231"/>
                    </a:lnTo>
                    <a:cubicBezTo>
                      <a:pt x="1099" y="4179"/>
                      <a:pt x="1258" y="3954"/>
                      <a:pt x="1205" y="3742"/>
                    </a:cubicBezTo>
                    <a:cubicBezTo>
                      <a:pt x="927" y="1968"/>
                      <a:pt x="2528" y="817"/>
                      <a:pt x="2581" y="817"/>
                    </a:cubicBezTo>
                    <a:cubicBezTo>
                      <a:pt x="2806" y="645"/>
                      <a:pt x="2859" y="380"/>
                      <a:pt x="2701" y="208"/>
                    </a:cubicBezTo>
                    <a:cubicBezTo>
                      <a:pt x="2629" y="73"/>
                      <a:pt x="2506" y="0"/>
                      <a:pt x="2381" y="0"/>
                    </a:cubicBezTo>
                    <a:close/>
                  </a:path>
                </a:pathLst>
              </a:custGeom>
              <a:solidFill>
                <a:srgbClr val="74E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6180820" y="3609734"/>
                <a:ext cx="527497" cy="527442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9543" extrusionOk="0">
                    <a:moveTo>
                      <a:pt x="4739" y="0"/>
                    </a:moveTo>
                    <a:cubicBezTo>
                      <a:pt x="2145" y="0"/>
                      <a:pt x="1" y="2144"/>
                      <a:pt x="1" y="4791"/>
                    </a:cubicBezTo>
                    <a:cubicBezTo>
                      <a:pt x="1" y="7385"/>
                      <a:pt x="2145" y="9543"/>
                      <a:pt x="4739" y="9543"/>
                    </a:cubicBezTo>
                    <a:cubicBezTo>
                      <a:pt x="7386" y="9543"/>
                      <a:pt x="9543" y="7385"/>
                      <a:pt x="9543" y="4791"/>
                    </a:cubicBezTo>
                    <a:cubicBezTo>
                      <a:pt x="9543" y="2144"/>
                      <a:pt x="7386" y="0"/>
                      <a:pt x="4739" y="0"/>
                    </a:cubicBez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6241562" y="3659421"/>
                <a:ext cx="207815" cy="145692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2636" extrusionOk="0">
                    <a:moveTo>
                      <a:pt x="2633" y="1"/>
                    </a:moveTo>
                    <a:cubicBezTo>
                      <a:pt x="2247" y="1"/>
                      <a:pt x="1778" y="140"/>
                      <a:pt x="1324" y="425"/>
                    </a:cubicBezTo>
                    <a:cubicBezTo>
                      <a:pt x="450" y="914"/>
                      <a:pt x="0" y="1748"/>
                      <a:pt x="278" y="2238"/>
                    </a:cubicBezTo>
                    <a:cubicBezTo>
                      <a:pt x="439" y="2509"/>
                      <a:pt x="746" y="2635"/>
                      <a:pt x="1120" y="2635"/>
                    </a:cubicBezTo>
                    <a:cubicBezTo>
                      <a:pt x="1513" y="2635"/>
                      <a:pt x="1981" y="2496"/>
                      <a:pt x="2436" y="2238"/>
                    </a:cubicBezTo>
                    <a:cubicBezTo>
                      <a:pt x="3309" y="1695"/>
                      <a:pt x="3759" y="861"/>
                      <a:pt x="3428" y="372"/>
                    </a:cubicBezTo>
                    <a:cubicBezTo>
                      <a:pt x="3293" y="127"/>
                      <a:pt x="3000" y="1"/>
                      <a:pt x="2633" y="1"/>
                    </a:cubicBezTo>
                    <a:close/>
                  </a:path>
                </a:pathLst>
              </a:custGeom>
              <a:solidFill>
                <a:srgbClr val="FA5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6189608" y="3719445"/>
                <a:ext cx="518709" cy="417731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7558" extrusionOk="0">
                    <a:moveTo>
                      <a:pt x="8445" y="0"/>
                    </a:moveTo>
                    <a:lnTo>
                      <a:pt x="8445" y="0"/>
                    </a:lnTo>
                    <a:cubicBezTo>
                      <a:pt x="8551" y="437"/>
                      <a:pt x="8603" y="821"/>
                      <a:pt x="8603" y="1271"/>
                    </a:cubicBezTo>
                    <a:cubicBezTo>
                      <a:pt x="8603" y="3918"/>
                      <a:pt x="6512" y="6009"/>
                      <a:pt x="3865" y="6009"/>
                    </a:cubicBezTo>
                    <a:cubicBezTo>
                      <a:pt x="2264" y="6009"/>
                      <a:pt x="887" y="5242"/>
                      <a:pt x="1" y="4024"/>
                    </a:cubicBezTo>
                    <a:lnTo>
                      <a:pt x="1" y="4024"/>
                    </a:lnTo>
                    <a:cubicBezTo>
                      <a:pt x="556" y="6062"/>
                      <a:pt x="2436" y="7558"/>
                      <a:pt x="4580" y="7558"/>
                    </a:cubicBezTo>
                    <a:cubicBezTo>
                      <a:pt x="7227" y="7558"/>
                      <a:pt x="9384" y="5400"/>
                      <a:pt x="9384" y="2806"/>
                    </a:cubicBezTo>
                    <a:cubicBezTo>
                      <a:pt x="9384" y="1761"/>
                      <a:pt x="9053" y="821"/>
                      <a:pt x="8445" y="0"/>
                    </a:cubicBez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" name="Google Shape;413;p20"/>
            <p:cNvSpPr/>
            <p:nvPr/>
          </p:nvSpPr>
          <p:spPr>
            <a:xfrm>
              <a:off x="5641385" y="4715193"/>
              <a:ext cx="204623" cy="152287"/>
            </a:xfrm>
            <a:custGeom>
              <a:avLst/>
              <a:gdLst/>
              <a:ahLst/>
              <a:cxnLst/>
              <a:rect l="l" t="t" r="r" b="b"/>
              <a:pathLst>
                <a:path w="6588" h="4903" extrusionOk="0">
                  <a:moveTo>
                    <a:pt x="4067" y="1"/>
                  </a:moveTo>
                  <a:lnTo>
                    <a:pt x="2790" y="2790"/>
                  </a:lnTo>
                  <a:lnTo>
                    <a:pt x="404" y="3059"/>
                  </a:lnTo>
                  <a:cubicBezTo>
                    <a:pt x="135" y="3059"/>
                    <a:pt x="0" y="3496"/>
                    <a:pt x="269" y="3630"/>
                  </a:cubicBezTo>
                  <a:lnTo>
                    <a:pt x="2924" y="4739"/>
                  </a:lnTo>
                  <a:cubicBezTo>
                    <a:pt x="3134" y="4850"/>
                    <a:pt x="3343" y="4903"/>
                    <a:pt x="3545" y="4903"/>
                  </a:cubicBezTo>
                  <a:cubicBezTo>
                    <a:pt x="3892" y="4903"/>
                    <a:pt x="4215" y="4747"/>
                    <a:pt x="4470" y="4471"/>
                  </a:cubicBezTo>
                  <a:lnTo>
                    <a:pt x="6588" y="1547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5767676" y="4250752"/>
              <a:ext cx="622194" cy="512490"/>
            </a:xfrm>
            <a:custGeom>
              <a:avLst/>
              <a:gdLst/>
              <a:ahLst/>
              <a:cxnLst/>
              <a:rect l="l" t="t" r="r" b="b"/>
              <a:pathLst>
                <a:path w="20032" h="16500" extrusionOk="0">
                  <a:moveTo>
                    <a:pt x="16674" y="1"/>
                  </a:moveTo>
                  <a:cubicBezTo>
                    <a:pt x="15991" y="1"/>
                    <a:pt x="15283" y="187"/>
                    <a:pt x="14688" y="536"/>
                  </a:cubicBezTo>
                  <a:lnTo>
                    <a:pt x="3765" y="7392"/>
                  </a:lnTo>
                  <a:cubicBezTo>
                    <a:pt x="3496" y="7661"/>
                    <a:pt x="3227" y="7929"/>
                    <a:pt x="2925" y="8366"/>
                  </a:cubicBezTo>
                  <a:lnTo>
                    <a:pt x="1" y="14954"/>
                  </a:lnTo>
                  <a:lnTo>
                    <a:pt x="2522" y="16500"/>
                  </a:lnTo>
                  <a:lnTo>
                    <a:pt x="6588" y="11021"/>
                  </a:lnTo>
                  <a:lnTo>
                    <a:pt x="9949" y="10316"/>
                  </a:lnTo>
                  <a:lnTo>
                    <a:pt x="15528" y="8938"/>
                  </a:lnTo>
                  <a:cubicBezTo>
                    <a:pt x="16671" y="8635"/>
                    <a:pt x="17780" y="8098"/>
                    <a:pt x="18620" y="7089"/>
                  </a:cubicBezTo>
                  <a:cubicBezTo>
                    <a:pt x="19023" y="6686"/>
                    <a:pt x="19326" y="6115"/>
                    <a:pt x="19595" y="5577"/>
                  </a:cubicBezTo>
                  <a:cubicBezTo>
                    <a:pt x="19864" y="5006"/>
                    <a:pt x="20032" y="4434"/>
                    <a:pt x="20032" y="3896"/>
                  </a:cubicBezTo>
                  <a:lnTo>
                    <a:pt x="20032" y="3460"/>
                  </a:lnTo>
                  <a:cubicBezTo>
                    <a:pt x="20032" y="2048"/>
                    <a:pt x="19191" y="804"/>
                    <a:pt x="17914" y="233"/>
                  </a:cubicBezTo>
                  <a:cubicBezTo>
                    <a:pt x="17535" y="76"/>
                    <a:pt x="17110" y="1"/>
                    <a:pt x="16674" y="1"/>
                  </a:cubicBezTo>
                  <a:close/>
                </a:path>
              </a:pathLst>
            </a:custGeom>
            <a:solidFill>
              <a:srgbClr val="758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5767676" y="4250752"/>
              <a:ext cx="622194" cy="512490"/>
            </a:xfrm>
            <a:custGeom>
              <a:avLst/>
              <a:gdLst/>
              <a:ahLst/>
              <a:cxnLst/>
              <a:rect l="l" t="t" r="r" b="b"/>
              <a:pathLst>
                <a:path w="20032" h="16500" extrusionOk="0">
                  <a:moveTo>
                    <a:pt x="16674" y="1"/>
                  </a:moveTo>
                  <a:cubicBezTo>
                    <a:pt x="15991" y="1"/>
                    <a:pt x="15283" y="187"/>
                    <a:pt x="14688" y="536"/>
                  </a:cubicBezTo>
                  <a:lnTo>
                    <a:pt x="3765" y="7392"/>
                  </a:lnTo>
                  <a:cubicBezTo>
                    <a:pt x="3496" y="7661"/>
                    <a:pt x="3227" y="7929"/>
                    <a:pt x="2925" y="8366"/>
                  </a:cubicBezTo>
                  <a:lnTo>
                    <a:pt x="1" y="14954"/>
                  </a:lnTo>
                  <a:lnTo>
                    <a:pt x="1110" y="15659"/>
                  </a:lnTo>
                  <a:lnTo>
                    <a:pt x="2522" y="16500"/>
                  </a:lnTo>
                  <a:lnTo>
                    <a:pt x="6588" y="11021"/>
                  </a:lnTo>
                  <a:lnTo>
                    <a:pt x="9949" y="10316"/>
                  </a:lnTo>
                  <a:lnTo>
                    <a:pt x="15528" y="8938"/>
                  </a:lnTo>
                  <a:cubicBezTo>
                    <a:pt x="16368" y="8770"/>
                    <a:pt x="17208" y="8366"/>
                    <a:pt x="18049" y="7661"/>
                  </a:cubicBezTo>
                  <a:cubicBezTo>
                    <a:pt x="18183" y="7526"/>
                    <a:pt x="18351" y="7392"/>
                    <a:pt x="18620" y="7089"/>
                  </a:cubicBezTo>
                  <a:cubicBezTo>
                    <a:pt x="19023" y="6686"/>
                    <a:pt x="19326" y="6115"/>
                    <a:pt x="19595" y="5577"/>
                  </a:cubicBezTo>
                  <a:cubicBezTo>
                    <a:pt x="19864" y="5006"/>
                    <a:pt x="20032" y="4434"/>
                    <a:pt x="20032" y="3896"/>
                  </a:cubicBezTo>
                  <a:lnTo>
                    <a:pt x="20032" y="3460"/>
                  </a:lnTo>
                  <a:cubicBezTo>
                    <a:pt x="20032" y="2048"/>
                    <a:pt x="19191" y="804"/>
                    <a:pt x="17914" y="233"/>
                  </a:cubicBezTo>
                  <a:cubicBezTo>
                    <a:pt x="17535" y="76"/>
                    <a:pt x="17110" y="1"/>
                    <a:pt x="16674" y="1"/>
                  </a:cubicBezTo>
                  <a:close/>
                </a:path>
              </a:pathLst>
            </a:custGeom>
            <a:solidFill>
              <a:srgbClr val="BD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5802121" y="4428136"/>
              <a:ext cx="435337" cy="335106"/>
            </a:xfrm>
            <a:custGeom>
              <a:avLst/>
              <a:gdLst/>
              <a:ahLst/>
              <a:cxnLst/>
              <a:rect l="l" t="t" r="r" b="b"/>
              <a:pathLst>
                <a:path w="14016" h="10789" extrusionOk="0">
                  <a:moveTo>
                    <a:pt x="11630" y="0"/>
                  </a:moveTo>
                  <a:lnTo>
                    <a:pt x="5479" y="2521"/>
                  </a:lnTo>
                  <a:cubicBezTo>
                    <a:pt x="4471" y="2924"/>
                    <a:pt x="3496" y="3764"/>
                    <a:pt x="2958" y="4739"/>
                  </a:cubicBezTo>
                  <a:cubicBezTo>
                    <a:pt x="2118" y="6151"/>
                    <a:pt x="976" y="7966"/>
                    <a:pt x="1" y="9948"/>
                  </a:cubicBezTo>
                  <a:lnTo>
                    <a:pt x="1413" y="10789"/>
                  </a:lnTo>
                  <a:lnTo>
                    <a:pt x="5479" y="5310"/>
                  </a:lnTo>
                  <a:lnTo>
                    <a:pt x="8840" y="4605"/>
                  </a:lnTo>
                  <a:lnTo>
                    <a:pt x="8974" y="4470"/>
                  </a:lnTo>
                  <a:cubicBezTo>
                    <a:pt x="9109" y="4067"/>
                    <a:pt x="9512" y="3764"/>
                    <a:pt x="9815" y="3630"/>
                  </a:cubicBezTo>
                  <a:lnTo>
                    <a:pt x="14016" y="1815"/>
                  </a:lnTo>
                  <a:cubicBezTo>
                    <a:pt x="13176" y="1244"/>
                    <a:pt x="12335" y="706"/>
                    <a:pt x="11630" y="0"/>
                  </a:cubicBezTo>
                  <a:close/>
                </a:path>
              </a:pathLst>
            </a:custGeom>
            <a:solidFill>
              <a:srgbClr val="8D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5993172" y="3849238"/>
              <a:ext cx="435337" cy="325726"/>
            </a:xfrm>
            <a:custGeom>
              <a:avLst/>
              <a:gdLst/>
              <a:ahLst/>
              <a:cxnLst/>
              <a:rect l="l" t="t" r="r" b="b"/>
              <a:pathLst>
                <a:path w="14016" h="10487" extrusionOk="0">
                  <a:moveTo>
                    <a:pt x="11156" y="0"/>
                  </a:moveTo>
                  <a:cubicBezTo>
                    <a:pt x="10333" y="0"/>
                    <a:pt x="9506" y="386"/>
                    <a:pt x="8974" y="1128"/>
                  </a:cubicBezTo>
                  <a:lnTo>
                    <a:pt x="6050" y="5598"/>
                  </a:lnTo>
                  <a:lnTo>
                    <a:pt x="1849" y="2943"/>
                  </a:lnTo>
                  <a:lnTo>
                    <a:pt x="0" y="5598"/>
                  </a:lnTo>
                  <a:lnTo>
                    <a:pt x="5344" y="10102"/>
                  </a:lnTo>
                  <a:cubicBezTo>
                    <a:pt x="5736" y="10352"/>
                    <a:pt x="6156" y="10486"/>
                    <a:pt x="6566" y="10486"/>
                  </a:cubicBezTo>
                  <a:cubicBezTo>
                    <a:pt x="7034" y="10486"/>
                    <a:pt x="7488" y="10310"/>
                    <a:pt x="7865" y="9934"/>
                  </a:cubicBezTo>
                  <a:lnTo>
                    <a:pt x="13040" y="4489"/>
                  </a:lnTo>
                  <a:cubicBezTo>
                    <a:pt x="13881" y="3649"/>
                    <a:pt x="14015" y="2372"/>
                    <a:pt x="13444" y="1397"/>
                  </a:cubicBezTo>
                  <a:cubicBezTo>
                    <a:pt x="12937" y="453"/>
                    <a:pt x="12048" y="0"/>
                    <a:pt x="11156" y="0"/>
                  </a:cubicBezTo>
                  <a:close/>
                </a:path>
              </a:pathLst>
            </a:custGeom>
            <a:solidFill>
              <a:srgbClr val="F6E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6106945" y="3870700"/>
              <a:ext cx="178533" cy="304823"/>
            </a:xfrm>
            <a:custGeom>
              <a:avLst/>
              <a:gdLst/>
              <a:ahLst/>
              <a:cxnLst/>
              <a:rect l="l" t="t" r="r" b="b"/>
              <a:pathLst>
                <a:path w="5748" h="9814" extrusionOk="0">
                  <a:moveTo>
                    <a:pt x="5748" y="0"/>
                  </a:moveTo>
                  <a:lnTo>
                    <a:pt x="5748" y="0"/>
                  </a:lnTo>
                  <a:cubicBezTo>
                    <a:pt x="5580" y="168"/>
                    <a:pt x="5445" y="303"/>
                    <a:pt x="5311" y="437"/>
                  </a:cubicBezTo>
                  <a:lnTo>
                    <a:pt x="2387" y="4907"/>
                  </a:lnTo>
                  <a:lnTo>
                    <a:pt x="1" y="3529"/>
                  </a:lnTo>
                  <a:lnTo>
                    <a:pt x="1" y="7999"/>
                  </a:lnTo>
                  <a:lnTo>
                    <a:pt x="1681" y="9411"/>
                  </a:lnTo>
                  <a:cubicBezTo>
                    <a:pt x="1950" y="9545"/>
                    <a:pt x="2219" y="9680"/>
                    <a:pt x="2387" y="9814"/>
                  </a:cubicBezTo>
                  <a:lnTo>
                    <a:pt x="4067" y="3932"/>
                  </a:lnTo>
                  <a:cubicBezTo>
                    <a:pt x="4471" y="2521"/>
                    <a:pt x="5042" y="1277"/>
                    <a:pt x="5748" y="0"/>
                  </a:cubicBezTo>
                  <a:close/>
                </a:path>
              </a:pathLst>
            </a:custGeom>
            <a:solidFill>
              <a:srgbClr val="EDD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6175836" y="3779880"/>
              <a:ext cx="439530" cy="506030"/>
            </a:xfrm>
            <a:custGeom>
              <a:avLst/>
              <a:gdLst/>
              <a:ahLst/>
              <a:cxnLst/>
              <a:rect l="l" t="t" r="r" b="b"/>
              <a:pathLst>
                <a:path w="14151" h="16292" extrusionOk="0">
                  <a:moveTo>
                    <a:pt x="9109" y="0"/>
                  </a:moveTo>
                  <a:lnTo>
                    <a:pt x="5042" y="572"/>
                  </a:lnTo>
                  <a:cubicBezTo>
                    <a:pt x="3664" y="2387"/>
                    <a:pt x="2521" y="4605"/>
                    <a:pt x="1849" y="6856"/>
                  </a:cubicBezTo>
                  <a:lnTo>
                    <a:pt x="1" y="13444"/>
                  </a:lnTo>
                  <a:cubicBezTo>
                    <a:pt x="1406" y="14452"/>
                    <a:pt x="4559" y="16292"/>
                    <a:pt x="8376" y="16292"/>
                  </a:cubicBezTo>
                  <a:cubicBezTo>
                    <a:pt x="8759" y="16292"/>
                    <a:pt x="9150" y="16273"/>
                    <a:pt x="9546" y="16233"/>
                  </a:cubicBezTo>
                  <a:cubicBezTo>
                    <a:pt x="11092" y="16099"/>
                    <a:pt x="12470" y="15696"/>
                    <a:pt x="14016" y="14990"/>
                  </a:cubicBezTo>
                  <a:lnTo>
                    <a:pt x="14150" y="7831"/>
                  </a:lnTo>
                  <a:cubicBezTo>
                    <a:pt x="14150" y="5310"/>
                    <a:pt x="13175" y="2924"/>
                    <a:pt x="11361" y="1412"/>
                  </a:cubicBezTo>
                  <a:cubicBezTo>
                    <a:pt x="10655" y="841"/>
                    <a:pt x="9815" y="269"/>
                    <a:pt x="9109" y="0"/>
                  </a:cubicBezTo>
                  <a:close/>
                </a:path>
              </a:pathLst>
            </a:custGeom>
            <a:solidFill>
              <a:srgbClr val="FFE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6446215" y="3823706"/>
              <a:ext cx="169153" cy="460402"/>
            </a:xfrm>
            <a:custGeom>
              <a:avLst/>
              <a:gdLst/>
              <a:ahLst/>
              <a:cxnLst/>
              <a:rect l="l" t="t" r="r" b="b"/>
              <a:pathLst>
                <a:path w="5446" h="14823" extrusionOk="0">
                  <a:moveTo>
                    <a:pt x="2656" y="1"/>
                  </a:moveTo>
                  <a:cubicBezTo>
                    <a:pt x="1546" y="404"/>
                    <a:pt x="706" y="1244"/>
                    <a:pt x="404" y="3496"/>
                  </a:cubicBezTo>
                  <a:cubicBezTo>
                    <a:pt x="0" y="5714"/>
                    <a:pt x="538" y="9075"/>
                    <a:pt x="706" y="11327"/>
                  </a:cubicBezTo>
                  <a:lnTo>
                    <a:pt x="841" y="14822"/>
                  </a:lnTo>
                  <a:cubicBezTo>
                    <a:pt x="2387" y="14688"/>
                    <a:pt x="3765" y="14285"/>
                    <a:pt x="5311" y="13579"/>
                  </a:cubicBezTo>
                  <a:lnTo>
                    <a:pt x="5445" y="6420"/>
                  </a:lnTo>
                  <a:lnTo>
                    <a:pt x="5445" y="6286"/>
                  </a:lnTo>
                  <a:cubicBezTo>
                    <a:pt x="5445" y="3765"/>
                    <a:pt x="4336" y="1513"/>
                    <a:pt x="2656" y="1"/>
                  </a:cubicBezTo>
                  <a:close/>
                </a:path>
              </a:pathLst>
            </a:custGeom>
            <a:solidFill>
              <a:srgbClr val="EDD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6123655" y="4195040"/>
              <a:ext cx="501091" cy="361228"/>
            </a:xfrm>
            <a:custGeom>
              <a:avLst/>
              <a:gdLst/>
              <a:ahLst/>
              <a:cxnLst/>
              <a:rect l="l" t="t" r="r" b="b"/>
              <a:pathLst>
                <a:path w="16133" h="11630" extrusionOk="0">
                  <a:moveTo>
                    <a:pt x="1681" y="1"/>
                  </a:moveTo>
                  <a:lnTo>
                    <a:pt x="303" y="5177"/>
                  </a:lnTo>
                  <a:cubicBezTo>
                    <a:pt x="0" y="5748"/>
                    <a:pt x="303" y="6454"/>
                    <a:pt x="706" y="6991"/>
                  </a:cubicBezTo>
                  <a:cubicBezTo>
                    <a:pt x="1681" y="7832"/>
                    <a:pt x="2521" y="8537"/>
                    <a:pt x="3664" y="9243"/>
                  </a:cubicBezTo>
                  <a:cubicBezTo>
                    <a:pt x="5747" y="10655"/>
                    <a:pt x="8134" y="11629"/>
                    <a:pt x="10654" y="11629"/>
                  </a:cubicBezTo>
                  <a:cubicBezTo>
                    <a:pt x="12066" y="11629"/>
                    <a:pt x="13612" y="11495"/>
                    <a:pt x="14990" y="10789"/>
                  </a:cubicBezTo>
                  <a:cubicBezTo>
                    <a:pt x="15696" y="10487"/>
                    <a:pt x="16133" y="9815"/>
                    <a:pt x="16133" y="9109"/>
                  </a:cubicBezTo>
                  <a:lnTo>
                    <a:pt x="16133" y="8537"/>
                  </a:lnTo>
                  <a:lnTo>
                    <a:pt x="15696" y="1547"/>
                  </a:lnTo>
                  <a:cubicBezTo>
                    <a:pt x="14150" y="2253"/>
                    <a:pt x="12772" y="2656"/>
                    <a:pt x="11226" y="2790"/>
                  </a:cubicBezTo>
                  <a:cubicBezTo>
                    <a:pt x="10830" y="2830"/>
                    <a:pt x="10439" y="2849"/>
                    <a:pt x="10056" y="2849"/>
                  </a:cubicBezTo>
                  <a:cubicBezTo>
                    <a:pt x="6239" y="2849"/>
                    <a:pt x="3086" y="1009"/>
                    <a:pt x="1681" y="1"/>
                  </a:cubicBezTo>
                  <a:close/>
                </a:path>
              </a:pathLst>
            </a:custGeom>
            <a:solidFill>
              <a:srgbClr val="BD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6319893" y="3623306"/>
              <a:ext cx="143062" cy="253077"/>
            </a:xfrm>
            <a:custGeom>
              <a:avLst/>
              <a:gdLst/>
              <a:ahLst/>
              <a:cxnLst/>
              <a:rect l="l" t="t" r="r" b="b"/>
              <a:pathLst>
                <a:path w="4606" h="8148" extrusionOk="0">
                  <a:moveTo>
                    <a:pt x="4067" y="0"/>
                  </a:moveTo>
                  <a:lnTo>
                    <a:pt x="1" y="269"/>
                  </a:lnTo>
                  <a:lnTo>
                    <a:pt x="404" y="5882"/>
                  </a:lnTo>
                  <a:lnTo>
                    <a:pt x="404" y="6285"/>
                  </a:lnTo>
                  <a:cubicBezTo>
                    <a:pt x="560" y="7347"/>
                    <a:pt x="1413" y="8147"/>
                    <a:pt x="2423" y="8147"/>
                  </a:cubicBezTo>
                  <a:cubicBezTo>
                    <a:pt x="2500" y="8147"/>
                    <a:pt x="2577" y="8143"/>
                    <a:pt x="2656" y="8133"/>
                  </a:cubicBezTo>
                  <a:cubicBezTo>
                    <a:pt x="3765" y="7965"/>
                    <a:pt x="4605" y="6991"/>
                    <a:pt x="4471" y="5882"/>
                  </a:cubicBezTo>
                  <a:lnTo>
                    <a:pt x="4471" y="5613"/>
                  </a:lnTo>
                  <a:lnTo>
                    <a:pt x="4067" y="0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5802125" y="4764263"/>
              <a:ext cx="234924" cy="138868"/>
            </a:xfrm>
            <a:custGeom>
              <a:avLst/>
              <a:gdLst/>
              <a:ahLst/>
              <a:cxnLst/>
              <a:rect l="l" t="t" r="r" b="b"/>
              <a:pathLst>
                <a:path w="6420" h="4389" extrusionOk="0">
                  <a:moveTo>
                    <a:pt x="4201" y="1"/>
                  </a:moveTo>
                  <a:lnTo>
                    <a:pt x="2790" y="2084"/>
                  </a:lnTo>
                  <a:lnTo>
                    <a:pt x="404" y="2084"/>
                  </a:lnTo>
                  <a:cubicBezTo>
                    <a:pt x="135" y="2084"/>
                    <a:pt x="0" y="2387"/>
                    <a:pt x="269" y="2521"/>
                  </a:cubicBezTo>
                  <a:lnTo>
                    <a:pt x="2655" y="4202"/>
                  </a:lnTo>
                  <a:cubicBezTo>
                    <a:pt x="2912" y="4322"/>
                    <a:pt x="3162" y="4389"/>
                    <a:pt x="3399" y="4389"/>
                  </a:cubicBezTo>
                  <a:cubicBezTo>
                    <a:pt x="3690" y="4389"/>
                    <a:pt x="3961" y="4289"/>
                    <a:pt x="4201" y="4067"/>
                  </a:cubicBezTo>
                  <a:lnTo>
                    <a:pt x="6420" y="1815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5950371" y="4370395"/>
              <a:ext cx="674375" cy="457576"/>
            </a:xfrm>
            <a:custGeom>
              <a:avLst/>
              <a:gdLst/>
              <a:ahLst/>
              <a:cxnLst/>
              <a:rect l="l" t="t" r="r" b="b"/>
              <a:pathLst>
                <a:path w="21712" h="14732" extrusionOk="0">
                  <a:moveTo>
                    <a:pt x="18347" y="1"/>
                  </a:moveTo>
                  <a:cubicBezTo>
                    <a:pt x="17839" y="1"/>
                    <a:pt x="17322" y="109"/>
                    <a:pt x="16805" y="313"/>
                  </a:cubicBezTo>
                  <a:lnTo>
                    <a:pt x="13713" y="1725"/>
                  </a:lnTo>
                  <a:lnTo>
                    <a:pt x="5042" y="5489"/>
                  </a:lnTo>
                  <a:cubicBezTo>
                    <a:pt x="4739" y="5623"/>
                    <a:pt x="4336" y="5926"/>
                    <a:pt x="4201" y="6329"/>
                  </a:cubicBezTo>
                  <a:lnTo>
                    <a:pt x="4067" y="6464"/>
                  </a:lnTo>
                  <a:lnTo>
                    <a:pt x="0" y="12917"/>
                  </a:lnTo>
                  <a:lnTo>
                    <a:pt x="2219" y="14731"/>
                  </a:lnTo>
                  <a:lnTo>
                    <a:pt x="7260" y="9556"/>
                  </a:lnTo>
                  <a:lnTo>
                    <a:pt x="16368" y="8715"/>
                  </a:lnTo>
                  <a:cubicBezTo>
                    <a:pt x="17645" y="8715"/>
                    <a:pt x="18754" y="8144"/>
                    <a:pt x="19729" y="7438"/>
                  </a:cubicBezTo>
                  <a:cubicBezTo>
                    <a:pt x="20569" y="6598"/>
                    <a:pt x="21275" y="5489"/>
                    <a:pt x="21712" y="4380"/>
                  </a:cubicBezTo>
                  <a:lnTo>
                    <a:pt x="21712" y="3540"/>
                  </a:lnTo>
                  <a:cubicBezTo>
                    <a:pt x="21712" y="2263"/>
                    <a:pt x="21140" y="1154"/>
                    <a:pt x="20031" y="448"/>
                  </a:cubicBezTo>
                  <a:cubicBezTo>
                    <a:pt x="19493" y="143"/>
                    <a:pt x="18927" y="1"/>
                    <a:pt x="18347" y="1"/>
                  </a:cubicBezTo>
                  <a:close/>
                </a:path>
              </a:pathLst>
            </a:custGeom>
            <a:solidFill>
              <a:srgbClr val="758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6428479" y="4371762"/>
              <a:ext cx="196268" cy="273514"/>
            </a:xfrm>
            <a:custGeom>
              <a:avLst/>
              <a:gdLst/>
              <a:ahLst/>
              <a:cxnLst/>
              <a:rect l="l" t="t" r="r" b="b"/>
              <a:pathLst>
                <a:path w="6319" h="8806" extrusionOk="0">
                  <a:moveTo>
                    <a:pt x="2790" y="0"/>
                  </a:moveTo>
                  <a:cubicBezTo>
                    <a:pt x="2386" y="0"/>
                    <a:pt x="1949" y="0"/>
                    <a:pt x="1546" y="269"/>
                  </a:cubicBezTo>
                  <a:cubicBezTo>
                    <a:pt x="1546" y="2219"/>
                    <a:pt x="1277" y="4202"/>
                    <a:pt x="840" y="6016"/>
                  </a:cubicBezTo>
                  <a:cubicBezTo>
                    <a:pt x="706" y="6857"/>
                    <a:pt x="437" y="7697"/>
                    <a:pt x="135" y="8537"/>
                  </a:cubicBezTo>
                  <a:lnTo>
                    <a:pt x="0" y="8806"/>
                  </a:lnTo>
                  <a:lnTo>
                    <a:pt x="0" y="8806"/>
                  </a:lnTo>
                  <a:lnTo>
                    <a:pt x="975" y="8671"/>
                  </a:lnTo>
                  <a:cubicBezTo>
                    <a:pt x="2252" y="8671"/>
                    <a:pt x="3361" y="8100"/>
                    <a:pt x="4336" y="7394"/>
                  </a:cubicBezTo>
                  <a:cubicBezTo>
                    <a:pt x="5176" y="6554"/>
                    <a:pt x="5882" y="5445"/>
                    <a:pt x="6319" y="4336"/>
                  </a:cubicBezTo>
                  <a:lnTo>
                    <a:pt x="6319" y="3496"/>
                  </a:lnTo>
                  <a:lnTo>
                    <a:pt x="6319" y="2924"/>
                  </a:lnTo>
                  <a:cubicBezTo>
                    <a:pt x="6150" y="1950"/>
                    <a:pt x="5613" y="975"/>
                    <a:pt x="4638" y="404"/>
                  </a:cubicBezTo>
                  <a:cubicBezTo>
                    <a:pt x="4067" y="135"/>
                    <a:pt x="3495" y="0"/>
                    <a:pt x="2958" y="0"/>
                  </a:cubicBezTo>
                  <a:close/>
                </a:path>
              </a:pathLst>
            </a:custGeom>
            <a:solidFill>
              <a:srgbClr val="8D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6476498" y="3874086"/>
              <a:ext cx="226552" cy="540506"/>
            </a:xfrm>
            <a:custGeom>
              <a:avLst/>
              <a:gdLst/>
              <a:ahLst/>
              <a:cxnLst/>
              <a:rect l="l" t="t" r="r" b="b"/>
              <a:pathLst>
                <a:path w="7294" h="17402" extrusionOk="0">
                  <a:moveTo>
                    <a:pt x="2720" y="0"/>
                  </a:moveTo>
                  <a:cubicBezTo>
                    <a:pt x="2021" y="0"/>
                    <a:pt x="1314" y="296"/>
                    <a:pt x="840" y="900"/>
                  </a:cubicBezTo>
                  <a:cubicBezTo>
                    <a:pt x="269" y="1740"/>
                    <a:pt x="0" y="2849"/>
                    <a:pt x="403" y="3958"/>
                  </a:cubicBezTo>
                  <a:lnTo>
                    <a:pt x="5445" y="17267"/>
                  </a:lnTo>
                  <a:lnTo>
                    <a:pt x="5445" y="17401"/>
                  </a:lnTo>
                  <a:lnTo>
                    <a:pt x="7293" y="16998"/>
                  </a:lnTo>
                  <a:cubicBezTo>
                    <a:pt x="6856" y="11385"/>
                    <a:pt x="6150" y="5504"/>
                    <a:pt x="4907" y="1572"/>
                  </a:cubicBezTo>
                  <a:cubicBezTo>
                    <a:pt x="4580" y="532"/>
                    <a:pt x="3657" y="0"/>
                    <a:pt x="2720" y="0"/>
                  </a:cubicBezTo>
                  <a:close/>
                </a:path>
              </a:pathLst>
            </a:custGeom>
            <a:solidFill>
              <a:srgbClr val="FFE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6645590" y="4402045"/>
              <a:ext cx="148280" cy="95013"/>
            </a:xfrm>
            <a:custGeom>
              <a:avLst/>
              <a:gdLst/>
              <a:ahLst/>
              <a:cxnLst/>
              <a:rect l="l" t="t" r="r" b="b"/>
              <a:pathLst>
                <a:path w="4774" h="3059" extrusionOk="0">
                  <a:moveTo>
                    <a:pt x="1849" y="0"/>
                  </a:moveTo>
                  <a:lnTo>
                    <a:pt x="1" y="403"/>
                  </a:lnTo>
                  <a:lnTo>
                    <a:pt x="303" y="1546"/>
                  </a:lnTo>
                  <a:cubicBezTo>
                    <a:pt x="572" y="2386"/>
                    <a:pt x="1412" y="3058"/>
                    <a:pt x="2252" y="3058"/>
                  </a:cubicBezTo>
                  <a:lnTo>
                    <a:pt x="4202" y="2386"/>
                  </a:lnTo>
                  <a:cubicBezTo>
                    <a:pt x="4773" y="2218"/>
                    <a:pt x="4773" y="1546"/>
                    <a:pt x="4202" y="1244"/>
                  </a:cubicBezTo>
                  <a:lnTo>
                    <a:pt x="1984" y="538"/>
                  </a:lnTo>
                  <a:cubicBezTo>
                    <a:pt x="1984" y="403"/>
                    <a:pt x="1984" y="135"/>
                    <a:pt x="1849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6454570" y="3753790"/>
              <a:ext cx="4193" cy="26121"/>
            </a:xfrm>
            <a:custGeom>
              <a:avLst/>
              <a:gdLst/>
              <a:ahLst/>
              <a:cxnLst/>
              <a:rect l="l" t="t" r="r" b="b"/>
              <a:pathLst>
                <a:path w="135" h="841" extrusionOk="0">
                  <a:moveTo>
                    <a:pt x="0" y="0"/>
                  </a:moveTo>
                  <a:lnTo>
                    <a:pt x="0" y="0"/>
                  </a:lnTo>
                  <a:lnTo>
                    <a:pt x="135" y="840"/>
                  </a:lnTo>
                  <a:lnTo>
                    <a:pt x="135" y="840"/>
                  </a:lnTo>
                  <a:lnTo>
                    <a:pt x="135" y="840"/>
                  </a:lnTo>
                  <a:close/>
                </a:path>
              </a:pathLst>
            </a:custGeom>
            <a:solidFill>
              <a:srgbClr val="D2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6458732" y="377988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AA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6328248" y="3762114"/>
              <a:ext cx="4224" cy="21959"/>
            </a:xfrm>
            <a:custGeom>
              <a:avLst/>
              <a:gdLst/>
              <a:ahLst/>
              <a:cxnLst/>
              <a:rect l="l" t="t" r="r" b="b"/>
              <a:pathLst>
                <a:path w="136" h="707" extrusionOk="0">
                  <a:moveTo>
                    <a:pt x="1" y="1"/>
                  </a:moveTo>
                  <a:lnTo>
                    <a:pt x="135" y="707"/>
                  </a:lnTo>
                  <a:lnTo>
                    <a:pt x="135" y="7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2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6328248" y="3753790"/>
              <a:ext cx="130514" cy="56374"/>
            </a:xfrm>
            <a:custGeom>
              <a:avLst/>
              <a:gdLst/>
              <a:ahLst/>
              <a:cxnLst/>
              <a:rect l="l" t="t" r="r" b="b"/>
              <a:pathLst>
                <a:path w="4202" h="1815" extrusionOk="0">
                  <a:moveTo>
                    <a:pt x="4067" y="0"/>
                  </a:moveTo>
                  <a:cubicBezTo>
                    <a:pt x="2958" y="269"/>
                    <a:pt x="1681" y="269"/>
                    <a:pt x="303" y="269"/>
                  </a:cubicBezTo>
                  <a:lnTo>
                    <a:pt x="1" y="269"/>
                  </a:lnTo>
                  <a:lnTo>
                    <a:pt x="135" y="975"/>
                  </a:lnTo>
                  <a:cubicBezTo>
                    <a:pt x="572" y="1546"/>
                    <a:pt x="1278" y="1815"/>
                    <a:pt x="1984" y="1815"/>
                  </a:cubicBezTo>
                  <a:cubicBezTo>
                    <a:pt x="2656" y="1815"/>
                    <a:pt x="3362" y="1546"/>
                    <a:pt x="4202" y="840"/>
                  </a:cubicBezTo>
                  <a:lnTo>
                    <a:pt x="4067" y="0"/>
                  </a:lnTo>
                  <a:close/>
                </a:path>
              </a:pathLst>
            </a:custGeom>
            <a:solidFill>
              <a:srgbClr val="895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5797959" y="2518871"/>
              <a:ext cx="1226590" cy="1243456"/>
            </a:xfrm>
            <a:custGeom>
              <a:avLst/>
              <a:gdLst/>
              <a:ahLst/>
              <a:cxnLst/>
              <a:rect l="l" t="t" r="r" b="b"/>
              <a:pathLst>
                <a:path w="39491" h="40034" extrusionOk="0">
                  <a:moveTo>
                    <a:pt x="19594" y="0"/>
                  </a:moveTo>
                  <a:cubicBezTo>
                    <a:pt x="10083" y="0"/>
                    <a:pt x="1815" y="7125"/>
                    <a:pt x="572" y="16502"/>
                  </a:cubicBezTo>
                  <a:cubicBezTo>
                    <a:pt x="1" y="20300"/>
                    <a:pt x="572" y="23795"/>
                    <a:pt x="1950" y="26887"/>
                  </a:cubicBezTo>
                  <a:cubicBezTo>
                    <a:pt x="2387" y="27996"/>
                    <a:pt x="2656" y="29240"/>
                    <a:pt x="2656" y="30517"/>
                  </a:cubicBezTo>
                  <a:cubicBezTo>
                    <a:pt x="2790" y="31357"/>
                    <a:pt x="2790" y="32063"/>
                    <a:pt x="2656" y="32903"/>
                  </a:cubicBezTo>
                  <a:lnTo>
                    <a:pt x="2656" y="33172"/>
                  </a:lnTo>
                  <a:lnTo>
                    <a:pt x="2656" y="33878"/>
                  </a:lnTo>
                  <a:cubicBezTo>
                    <a:pt x="3361" y="37373"/>
                    <a:pt x="9512" y="39894"/>
                    <a:pt x="16805" y="40028"/>
                  </a:cubicBezTo>
                  <a:cubicBezTo>
                    <a:pt x="16986" y="40032"/>
                    <a:pt x="17166" y="40034"/>
                    <a:pt x="17345" y="40034"/>
                  </a:cubicBezTo>
                  <a:cubicBezTo>
                    <a:pt x="23364" y="40034"/>
                    <a:pt x="27959" y="37855"/>
                    <a:pt x="31223" y="34852"/>
                  </a:cubicBezTo>
                  <a:cubicBezTo>
                    <a:pt x="31660" y="34987"/>
                    <a:pt x="32063" y="34987"/>
                    <a:pt x="32500" y="34987"/>
                  </a:cubicBezTo>
                  <a:cubicBezTo>
                    <a:pt x="35424" y="34987"/>
                    <a:pt x="37945" y="32600"/>
                    <a:pt x="37945" y="29542"/>
                  </a:cubicBezTo>
                  <a:cubicBezTo>
                    <a:pt x="37945" y="28399"/>
                    <a:pt x="37676" y="27425"/>
                    <a:pt x="37104" y="26584"/>
                  </a:cubicBezTo>
                  <a:cubicBezTo>
                    <a:pt x="38079" y="24366"/>
                    <a:pt x="38650" y="22249"/>
                    <a:pt x="38650" y="20569"/>
                  </a:cubicBezTo>
                  <a:cubicBezTo>
                    <a:pt x="39491" y="9646"/>
                    <a:pt x="30820" y="134"/>
                    <a:pt x="19594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5854333" y="3348735"/>
              <a:ext cx="1026160" cy="330944"/>
            </a:xfrm>
            <a:custGeom>
              <a:avLst/>
              <a:gdLst/>
              <a:ahLst/>
              <a:cxnLst/>
              <a:rect l="l" t="t" r="r" b="b"/>
              <a:pathLst>
                <a:path w="33038" h="10655" extrusionOk="0">
                  <a:moveTo>
                    <a:pt x="33038" y="7731"/>
                  </a:moveTo>
                  <a:cubicBezTo>
                    <a:pt x="32365" y="8134"/>
                    <a:pt x="31525" y="8269"/>
                    <a:pt x="30685" y="8269"/>
                  </a:cubicBezTo>
                  <a:cubicBezTo>
                    <a:pt x="30248" y="8269"/>
                    <a:pt x="29845" y="8269"/>
                    <a:pt x="29408" y="8134"/>
                  </a:cubicBezTo>
                  <a:cubicBezTo>
                    <a:pt x="28433" y="9109"/>
                    <a:pt x="27324" y="9949"/>
                    <a:pt x="26047" y="10655"/>
                  </a:cubicBezTo>
                  <a:lnTo>
                    <a:pt x="26047" y="10655"/>
                  </a:lnTo>
                  <a:cubicBezTo>
                    <a:pt x="27324" y="9949"/>
                    <a:pt x="28433" y="9109"/>
                    <a:pt x="29408" y="8134"/>
                  </a:cubicBezTo>
                  <a:cubicBezTo>
                    <a:pt x="29845" y="8269"/>
                    <a:pt x="30248" y="8269"/>
                    <a:pt x="30685" y="8269"/>
                  </a:cubicBezTo>
                  <a:cubicBezTo>
                    <a:pt x="31525" y="8269"/>
                    <a:pt x="32365" y="8134"/>
                    <a:pt x="33038" y="773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35" y="1"/>
                    <a:pt x="135" y="169"/>
                  </a:cubicBezTo>
                  <a:lnTo>
                    <a:pt x="135" y="303"/>
                  </a:lnTo>
                  <a:lnTo>
                    <a:pt x="135" y="169"/>
                  </a:lnTo>
                  <a:cubicBezTo>
                    <a:pt x="13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2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5854333" y="3127432"/>
              <a:ext cx="1122198" cy="552247"/>
            </a:xfrm>
            <a:custGeom>
              <a:avLst/>
              <a:gdLst/>
              <a:ahLst/>
              <a:cxnLst/>
              <a:rect l="l" t="t" r="r" b="b"/>
              <a:pathLst>
                <a:path w="36130" h="17780" extrusionOk="0">
                  <a:moveTo>
                    <a:pt x="6151" y="1547"/>
                  </a:moveTo>
                  <a:cubicBezTo>
                    <a:pt x="5613" y="2925"/>
                    <a:pt x="4067" y="5042"/>
                    <a:pt x="2387" y="5042"/>
                  </a:cubicBezTo>
                  <a:cubicBezTo>
                    <a:pt x="2118" y="5042"/>
                    <a:pt x="1681" y="5042"/>
                    <a:pt x="1412" y="4773"/>
                  </a:cubicBezTo>
                  <a:cubicBezTo>
                    <a:pt x="1109" y="5614"/>
                    <a:pt x="706" y="6588"/>
                    <a:pt x="0" y="7126"/>
                  </a:cubicBezTo>
                  <a:cubicBezTo>
                    <a:pt x="0" y="7126"/>
                    <a:pt x="135" y="7126"/>
                    <a:pt x="135" y="7294"/>
                  </a:cubicBezTo>
                  <a:lnTo>
                    <a:pt x="135" y="7428"/>
                  </a:lnTo>
                  <a:cubicBezTo>
                    <a:pt x="1815" y="6151"/>
                    <a:pt x="4201" y="4605"/>
                    <a:pt x="7159" y="3496"/>
                  </a:cubicBezTo>
                  <a:cubicBezTo>
                    <a:pt x="6588" y="2925"/>
                    <a:pt x="6722" y="2387"/>
                    <a:pt x="6151" y="1547"/>
                  </a:cubicBezTo>
                  <a:close/>
                  <a:moveTo>
                    <a:pt x="20166" y="1"/>
                  </a:moveTo>
                  <a:cubicBezTo>
                    <a:pt x="19594" y="841"/>
                    <a:pt x="18922" y="1547"/>
                    <a:pt x="18216" y="2253"/>
                  </a:cubicBezTo>
                  <a:cubicBezTo>
                    <a:pt x="18754" y="2253"/>
                    <a:pt x="19191" y="2522"/>
                    <a:pt x="19762" y="2656"/>
                  </a:cubicBezTo>
                  <a:cubicBezTo>
                    <a:pt x="23258" y="3933"/>
                    <a:pt x="25778" y="6991"/>
                    <a:pt x="26484" y="10789"/>
                  </a:cubicBezTo>
                  <a:cubicBezTo>
                    <a:pt x="26753" y="12739"/>
                    <a:pt x="26887" y="15259"/>
                    <a:pt x="26047" y="17780"/>
                  </a:cubicBezTo>
                  <a:cubicBezTo>
                    <a:pt x="27324" y="17074"/>
                    <a:pt x="28433" y="16234"/>
                    <a:pt x="29408" y="15259"/>
                  </a:cubicBezTo>
                  <a:cubicBezTo>
                    <a:pt x="29845" y="15394"/>
                    <a:pt x="30248" y="15394"/>
                    <a:pt x="30685" y="15394"/>
                  </a:cubicBezTo>
                  <a:cubicBezTo>
                    <a:pt x="31525" y="15394"/>
                    <a:pt x="32365" y="15259"/>
                    <a:pt x="33038" y="14856"/>
                  </a:cubicBezTo>
                  <a:cubicBezTo>
                    <a:pt x="34886" y="14016"/>
                    <a:pt x="36130" y="12033"/>
                    <a:pt x="36130" y="9949"/>
                  </a:cubicBezTo>
                  <a:cubicBezTo>
                    <a:pt x="36130" y="9378"/>
                    <a:pt x="35995" y="8806"/>
                    <a:pt x="35861" y="8269"/>
                  </a:cubicBezTo>
                  <a:cubicBezTo>
                    <a:pt x="34718" y="7832"/>
                    <a:pt x="34449" y="6286"/>
                    <a:pt x="33038" y="6017"/>
                  </a:cubicBezTo>
                  <a:cubicBezTo>
                    <a:pt x="32769" y="5882"/>
                    <a:pt x="32500" y="5882"/>
                    <a:pt x="32197" y="5882"/>
                  </a:cubicBezTo>
                  <a:cubicBezTo>
                    <a:pt x="31088" y="5882"/>
                    <a:pt x="30248" y="6286"/>
                    <a:pt x="29408" y="6857"/>
                  </a:cubicBezTo>
                  <a:cubicBezTo>
                    <a:pt x="28837" y="7126"/>
                    <a:pt x="28299" y="7294"/>
                    <a:pt x="27862" y="7294"/>
                  </a:cubicBezTo>
                  <a:cubicBezTo>
                    <a:pt x="27022" y="7294"/>
                    <a:pt x="26316" y="6857"/>
                    <a:pt x="25644" y="6017"/>
                  </a:cubicBezTo>
                  <a:cubicBezTo>
                    <a:pt x="25072" y="5042"/>
                    <a:pt x="25072" y="3933"/>
                    <a:pt x="25072" y="2925"/>
                  </a:cubicBezTo>
                  <a:cubicBezTo>
                    <a:pt x="25207" y="2387"/>
                    <a:pt x="25207" y="1816"/>
                    <a:pt x="25341" y="1412"/>
                  </a:cubicBezTo>
                  <a:lnTo>
                    <a:pt x="25341" y="1412"/>
                  </a:lnTo>
                  <a:cubicBezTo>
                    <a:pt x="25072" y="2085"/>
                    <a:pt x="24367" y="2522"/>
                    <a:pt x="23392" y="2522"/>
                  </a:cubicBezTo>
                  <a:cubicBezTo>
                    <a:pt x="21980" y="2522"/>
                    <a:pt x="20166" y="1681"/>
                    <a:pt x="20166" y="270"/>
                  </a:cubicBezTo>
                  <a:lnTo>
                    <a:pt x="20166" y="1"/>
                  </a:lnTo>
                  <a:close/>
                </a:path>
              </a:pathLst>
            </a:custGeom>
            <a:solidFill>
              <a:srgbClr val="895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5641385" y="2381306"/>
              <a:ext cx="1491719" cy="1007773"/>
            </a:xfrm>
            <a:custGeom>
              <a:avLst/>
              <a:gdLst/>
              <a:ahLst/>
              <a:cxnLst/>
              <a:rect l="l" t="t" r="r" b="b"/>
              <a:pathLst>
                <a:path w="48027" h="32446" extrusionOk="0">
                  <a:moveTo>
                    <a:pt x="22214" y="0"/>
                  </a:moveTo>
                  <a:cubicBezTo>
                    <a:pt x="21954" y="0"/>
                    <a:pt x="21689" y="15"/>
                    <a:pt x="21409" y="60"/>
                  </a:cubicBezTo>
                  <a:cubicBezTo>
                    <a:pt x="21006" y="228"/>
                    <a:pt x="20569" y="228"/>
                    <a:pt x="20165" y="497"/>
                  </a:cubicBezTo>
                  <a:cubicBezTo>
                    <a:pt x="19897" y="766"/>
                    <a:pt x="19594" y="1337"/>
                    <a:pt x="19460" y="1471"/>
                  </a:cubicBezTo>
                  <a:cubicBezTo>
                    <a:pt x="18351" y="2177"/>
                    <a:pt x="15830" y="2177"/>
                    <a:pt x="14284" y="2749"/>
                  </a:cubicBezTo>
                  <a:cubicBezTo>
                    <a:pt x="13309" y="3152"/>
                    <a:pt x="8974" y="6782"/>
                    <a:pt x="10923" y="7790"/>
                  </a:cubicBezTo>
                  <a:cubicBezTo>
                    <a:pt x="9948" y="9033"/>
                    <a:pt x="8133" y="9033"/>
                    <a:pt x="6856" y="10008"/>
                  </a:cubicBezTo>
                  <a:cubicBezTo>
                    <a:pt x="5882" y="10714"/>
                    <a:pt x="4336" y="12831"/>
                    <a:pt x="6016" y="13503"/>
                  </a:cubicBezTo>
                  <a:cubicBezTo>
                    <a:pt x="5310" y="14209"/>
                    <a:pt x="4336" y="14344"/>
                    <a:pt x="3496" y="15049"/>
                  </a:cubicBezTo>
                  <a:cubicBezTo>
                    <a:pt x="2790" y="15755"/>
                    <a:pt x="2521" y="16730"/>
                    <a:pt x="2252" y="17704"/>
                  </a:cubicBezTo>
                  <a:cubicBezTo>
                    <a:pt x="1973" y="18478"/>
                    <a:pt x="1011" y="21987"/>
                    <a:pt x="2382" y="21987"/>
                  </a:cubicBezTo>
                  <a:cubicBezTo>
                    <a:pt x="2500" y="21987"/>
                    <a:pt x="2635" y="21961"/>
                    <a:pt x="2790" y="21906"/>
                  </a:cubicBezTo>
                  <a:lnTo>
                    <a:pt x="2790" y="21906"/>
                  </a:lnTo>
                  <a:cubicBezTo>
                    <a:pt x="975" y="22611"/>
                    <a:pt x="0" y="25569"/>
                    <a:pt x="706" y="27249"/>
                  </a:cubicBezTo>
                  <a:cubicBezTo>
                    <a:pt x="1244" y="28224"/>
                    <a:pt x="1950" y="28795"/>
                    <a:pt x="3092" y="28795"/>
                  </a:cubicBezTo>
                  <a:cubicBezTo>
                    <a:pt x="3198" y="28831"/>
                    <a:pt x="3325" y="28847"/>
                    <a:pt x="3462" y="28847"/>
                  </a:cubicBezTo>
                  <a:cubicBezTo>
                    <a:pt x="3846" y="28847"/>
                    <a:pt x="4307" y="28716"/>
                    <a:pt x="4605" y="28493"/>
                  </a:cubicBezTo>
                  <a:cubicBezTo>
                    <a:pt x="4605" y="29199"/>
                    <a:pt x="4773" y="29770"/>
                    <a:pt x="5042" y="30308"/>
                  </a:cubicBezTo>
                  <a:cubicBezTo>
                    <a:pt x="5431" y="31013"/>
                    <a:pt x="5851" y="31293"/>
                    <a:pt x="6256" y="31293"/>
                  </a:cubicBezTo>
                  <a:cubicBezTo>
                    <a:pt x="7145" y="31293"/>
                    <a:pt x="7968" y="29949"/>
                    <a:pt x="8268" y="28795"/>
                  </a:cubicBezTo>
                  <a:cubicBezTo>
                    <a:pt x="8578" y="28972"/>
                    <a:pt x="8892" y="29049"/>
                    <a:pt x="9203" y="29049"/>
                  </a:cubicBezTo>
                  <a:cubicBezTo>
                    <a:pt x="10854" y="29049"/>
                    <a:pt x="12441" y="26869"/>
                    <a:pt x="13007" y="25569"/>
                  </a:cubicBezTo>
                  <a:cubicBezTo>
                    <a:pt x="13713" y="26544"/>
                    <a:pt x="13309" y="27518"/>
                    <a:pt x="14855" y="27787"/>
                  </a:cubicBezTo>
                  <a:cubicBezTo>
                    <a:pt x="15083" y="27859"/>
                    <a:pt x="15332" y="27893"/>
                    <a:pt x="15592" y="27893"/>
                  </a:cubicBezTo>
                  <a:cubicBezTo>
                    <a:pt x="16906" y="27893"/>
                    <a:pt x="18534" y="27038"/>
                    <a:pt x="19460" y="25972"/>
                  </a:cubicBezTo>
                  <a:lnTo>
                    <a:pt x="19460" y="25972"/>
                  </a:lnTo>
                  <a:cubicBezTo>
                    <a:pt x="19191" y="26544"/>
                    <a:pt x="18888" y="27384"/>
                    <a:pt x="19191" y="27653"/>
                  </a:cubicBezTo>
                  <a:cubicBezTo>
                    <a:pt x="19464" y="28079"/>
                    <a:pt x="19996" y="28220"/>
                    <a:pt x="20547" y="28220"/>
                  </a:cubicBezTo>
                  <a:cubicBezTo>
                    <a:pt x="21082" y="28220"/>
                    <a:pt x="21633" y="28087"/>
                    <a:pt x="21980" y="27955"/>
                  </a:cubicBezTo>
                  <a:cubicBezTo>
                    <a:pt x="24098" y="27249"/>
                    <a:pt x="25778" y="25838"/>
                    <a:pt x="27022" y="24023"/>
                  </a:cubicBezTo>
                  <a:lnTo>
                    <a:pt x="27022" y="24023"/>
                  </a:lnTo>
                  <a:cubicBezTo>
                    <a:pt x="26852" y="25530"/>
                    <a:pt x="28679" y="26474"/>
                    <a:pt x="30227" y="26474"/>
                  </a:cubicBezTo>
                  <a:cubicBezTo>
                    <a:pt x="31130" y="26474"/>
                    <a:pt x="31937" y="26153"/>
                    <a:pt x="32197" y="25434"/>
                  </a:cubicBezTo>
                  <a:lnTo>
                    <a:pt x="32197" y="25434"/>
                  </a:lnTo>
                  <a:cubicBezTo>
                    <a:pt x="32063" y="26678"/>
                    <a:pt x="31660" y="28627"/>
                    <a:pt x="32500" y="30039"/>
                  </a:cubicBezTo>
                  <a:cubicBezTo>
                    <a:pt x="33185" y="30911"/>
                    <a:pt x="33922" y="31296"/>
                    <a:pt x="34718" y="31296"/>
                  </a:cubicBezTo>
                  <a:cubicBezTo>
                    <a:pt x="35210" y="31296"/>
                    <a:pt x="35725" y="31149"/>
                    <a:pt x="36264" y="30879"/>
                  </a:cubicBezTo>
                  <a:cubicBezTo>
                    <a:pt x="37110" y="30341"/>
                    <a:pt x="37975" y="29900"/>
                    <a:pt x="38949" y="29900"/>
                  </a:cubicBezTo>
                  <a:cubicBezTo>
                    <a:pt x="39253" y="29900"/>
                    <a:pt x="39566" y="29943"/>
                    <a:pt x="39894" y="30039"/>
                  </a:cubicBezTo>
                  <a:cubicBezTo>
                    <a:pt x="41440" y="30308"/>
                    <a:pt x="41742" y="32291"/>
                    <a:pt x="43254" y="32425"/>
                  </a:cubicBezTo>
                  <a:cubicBezTo>
                    <a:pt x="43343" y="32439"/>
                    <a:pt x="43432" y="32446"/>
                    <a:pt x="43520" y="32446"/>
                  </a:cubicBezTo>
                  <a:cubicBezTo>
                    <a:pt x="45121" y="32446"/>
                    <a:pt x="46716" y="30235"/>
                    <a:pt x="45506" y="28930"/>
                  </a:cubicBezTo>
                  <a:cubicBezTo>
                    <a:pt x="47321" y="28493"/>
                    <a:pt x="48027" y="25972"/>
                    <a:pt x="47758" y="24292"/>
                  </a:cubicBezTo>
                  <a:cubicBezTo>
                    <a:pt x="47624" y="23888"/>
                    <a:pt x="47758" y="23754"/>
                    <a:pt x="47624" y="23317"/>
                  </a:cubicBezTo>
                  <a:cubicBezTo>
                    <a:pt x="47321" y="23048"/>
                    <a:pt x="46615" y="23048"/>
                    <a:pt x="46615" y="22746"/>
                  </a:cubicBezTo>
                  <a:cubicBezTo>
                    <a:pt x="46481" y="22342"/>
                    <a:pt x="47456" y="20931"/>
                    <a:pt x="47456" y="20393"/>
                  </a:cubicBezTo>
                  <a:cubicBezTo>
                    <a:pt x="47888" y="18166"/>
                    <a:pt x="47334" y="12258"/>
                    <a:pt x="44200" y="12258"/>
                  </a:cubicBezTo>
                  <a:cubicBezTo>
                    <a:pt x="44166" y="12258"/>
                    <a:pt x="44130" y="12258"/>
                    <a:pt x="44095" y="12260"/>
                  </a:cubicBezTo>
                  <a:cubicBezTo>
                    <a:pt x="44095" y="10311"/>
                    <a:pt x="42145" y="7924"/>
                    <a:pt x="40734" y="6647"/>
                  </a:cubicBezTo>
                  <a:cubicBezTo>
                    <a:pt x="39894" y="5807"/>
                    <a:pt x="39490" y="5941"/>
                    <a:pt x="38516" y="5673"/>
                  </a:cubicBezTo>
                  <a:cubicBezTo>
                    <a:pt x="37373" y="5404"/>
                    <a:pt x="37944" y="5269"/>
                    <a:pt x="37239" y="4127"/>
                  </a:cubicBezTo>
                  <a:cubicBezTo>
                    <a:pt x="36527" y="2605"/>
                    <a:pt x="33432" y="994"/>
                    <a:pt x="31042" y="994"/>
                  </a:cubicBezTo>
                  <a:cubicBezTo>
                    <a:pt x="30159" y="994"/>
                    <a:pt x="29372" y="1214"/>
                    <a:pt x="28836" y="1740"/>
                  </a:cubicBezTo>
                  <a:cubicBezTo>
                    <a:pt x="27727" y="60"/>
                    <a:pt x="25610" y="60"/>
                    <a:pt x="23795" y="60"/>
                  </a:cubicBezTo>
                  <a:cubicBezTo>
                    <a:pt x="23235" y="60"/>
                    <a:pt x="22735" y="0"/>
                    <a:pt x="22214" y="0"/>
                  </a:cubicBezTo>
                  <a:close/>
                </a:path>
              </a:pathLst>
            </a:custGeom>
            <a:solidFill>
              <a:srgbClr val="FA5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5715495" y="3061677"/>
              <a:ext cx="8386" cy="5249"/>
            </a:xfrm>
            <a:custGeom>
              <a:avLst/>
              <a:gdLst/>
              <a:ahLst/>
              <a:cxnLst/>
              <a:rect l="l" t="t" r="r" b="b"/>
              <a:pathLst>
                <a:path w="270" h="169" extrusionOk="0">
                  <a:moveTo>
                    <a:pt x="269" y="1"/>
                  </a:moveTo>
                  <a:cubicBezTo>
                    <a:pt x="135" y="1"/>
                    <a:pt x="0" y="169"/>
                    <a:pt x="0" y="169"/>
                  </a:cubicBezTo>
                  <a:cubicBezTo>
                    <a:pt x="0" y="169"/>
                    <a:pt x="135" y="169"/>
                    <a:pt x="269" y="1"/>
                  </a:cubicBezTo>
                  <a:close/>
                </a:path>
              </a:pathLst>
            </a:custGeom>
            <a:solidFill>
              <a:srgbClr val="CD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6324086" y="3197379"/>
              <a:ext cx="96069" cy="52243"/>
            </a:xfrm>
            <a:custGeom>
              <a:avLst/>
              <a:gdLst/>
              <a:ahLst/>
              <a:cxnLst/>
              <a:rect l="l" t="t" r="r" b="b"/>
              <a:pathLst>
                <a:path w="3093" h="1682" extrusionOk="0">
                  <a:moveTo>
                    <a:pt x="3092" y="1"/>
                  </a:moveTo>
                  <a:lnTo>
                    <a:pt x="3092" y="1"/>
                  </a:lnTo>
                  <a:cubicBezTo>
                    <a:pt x="2118" y="673"/>
                    <a:pt x="1109" y="1244"/>
                    <a:pt x="0" y="1681"/>
                  </a:cubicBezTo>
                  <a:cubicBezTo>
                    <a:pt x="1109" y="1244"/>
                    <a:pt x="2252" y="673"/>
                    <a:pt x="3092" y="1"/>
                  </a:cubicBezTo>
                  <a:close/>
                </a:path>
              </a:pathLst>
            </a:custGeom>
            <a:solidFill>
              <a:srgbClr val="865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420124" y="3127432"/>
              <a:ext cx="221334" cy="78333"/>
            </a:xfrm>
            <a:custGeom>
              <a:avLst/>
              <a:gdLst/>
              <a:ahLst/>
              <a:cxnLst/>
              <a:rect l="l" t="t" r="r" b="b"/>
              <a:pathLst>
                <a:path w="7126" h="2522" extrusionOk="0">
                  <a:moveTo>
                    <a:pt x="1950" y="270"/>
                  </a:moveTo>
                  <a:cubicBezTo>
                    <a:pt x="1950" y="1681"/>
                    <a:pt x="3764" y="2522"/>
                    <a:pt x="5176" y="2522"/>
                  </a:cubicBezTo>
                  <a:cubicBezTo>
                    <a:pt x="6151" y="2522"/>
                    <a:pt x="6856" y="2085"/>
                    <a:pt x="7125" y="1412"/>
                  </a:cubicBezTo>
                  <a:lnTo>
                    <a:pt x="7125" y="1412"/>
                  </a:lnTo>
                  <a:cubicBezTo>
                    <a:pt x="6856" y="2085"/>
                    <a:pt x="6151" y="2522"/>
                    <a:pt x="5176" y="2522"/>
                  </a:cubicBezTo>
                  <a:cubicBezTo>
                    <a:pt x="3764" y="2522"/>
                    <a:pt x="1950" y="1681"/>
                    <a:pt x="1950" y="270"/>
                  </a:cubicBezTo>
                  <a:close/>
                  <a:moveTo>
                    <a:pt x="1950" y="1"/>
                  </a:moveTo>
                  <a:cubicBezTo>
                    <a:pt x="1378" y="841"/>
                    <a:pt x="706" y="1547"/>
                    <a:pt x="0" y="2253"/>
                  </a:cubicBezTo>
                  <a:lnTo>
                    <a:pt x="0" y="2253"/>
                  </a:lnTo>
                  <a:cubicBezTo>
                    <a:pt x="706" y="1547"/>
                    <a:pt x="1378" y="841"/>
                    <a:pt x="1950" y="1"/>
                  </a:cubicBezTo>
                  <a:close/>
                </a:path>
              </a:pathLst>
            </a:custGeom>
            <a:solidFill>
              <a:srgbClr val="6E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119462" y="3187999"/>
              <a:ext cx="126352" cy="61623"/>
            </a:xfrm>
            <a:custGeom>
              <a:avLst/>
              <a:gdLst/>
              <a:ahLst/>
              <a:cxnLst/>
              <a:rect l="l" t="t" r="r" b="b"/>
              <a:pathLst>
                <a:path w="4068" h="1984" extrusionOk="0">
                  <a:moveTo>
                    <a:pt x="3933" y="0"/>
                  </a:moveTo>
                  <a:cubicBezTo>
                    <a:pt x="3093" y="1143"/>
                    <a:pt x="1413" y="1983"/>
                    <a:pt x="1" y="1983"/>
                  </a:cubicBezTo>
                  <a:cubicBezTo>
                    <a:pt x="1413" y="1983"/>
                    <a:pt x="3093" y="1143"/>
                    <a:pt x="4068" y="0"/>
                  </a:cubicBezTo>
                  <a:close/>
                </a:path>
              </a:pathLst>
            </a:custGeom>
            <a:solidFill>
              <a:srgbClr val="865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5854333" y="3344573"/>
              <a:ext cx="31" cy="4193"/>
            </a:xfrm>
            <a:custGeom>
              <a:avLst/>
              <a:gdLst/>
              <a:ahLst/>
              <a:cxnLst/>
              <a:rect l="l" t="t" r="r" b="b"/>
              <a:pathLst>
                <a:path w="1" h="135" extrusionOk="0">
                  <a:moveTo>
                    <a:pt x="0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A99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854333" y="3276272"/>
              <a:ext cx="43639" cy="72494"/>
            </a:xfrm>
            <a:custGeom>
              <a:avLst/>
              <a:gdLst/>
              <a:ahLst/>
              <a:cxnLst/>
              <a:rect l="l" t="t" r="r" b="b"/>
              <a:pathLst>
                <a:path w="1405" h="2334" extrusionOk="0">
                  <a:moveTo>
                    <a:pt x="1405" y="1"/>
                  </a:moveTo>
                  <a:lnTo>
                    <a:pt x="1405" y="1"/>
                  </a:lnTo>
                  <a:cubicBezTo>
                    <a:pt x="1103" y="837"/>
                    <a:pt x="701" y="1799"/>
                    <a:pt x="0" y="2199"/>
                  </a:cubicBezTo>
                  <a:lnTo>
                    <a:pt x="0" y="2334"/>
                  </a:lnTo>
                  <a:cubicBezTo>
                    <a:pt x="701" y="1800"/>
                    <a:pt x="1103" y="837"/>
                    <a:pt x="1405" y="1"/>
                  </a:cubicBezTo>
                  <a:close/>
                </a:path>
              </a:pathLst>
            </a:custGeom>
            <a:solidFill>
              <a:srgbClr val="6E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59120" y="3179644"/>
              <a:ext cx="1465659" cy="208816"/>
            </a:xfrm>
            <a:custGeom>
              <a:avLst/>
              <a:gdLst/>
              <a:ahLst/>
              <a:cxnLst/>
              <a:rect l="l" t="t" r="r" b="b"/>
              <a:pathLst>
                <a:path w="47188" h="6723" extrusionOk="0">
                  <a:moveTo>
                    <a:pt x="45372" y="4470"/>
                  </a:moveTo>
                  <a:cubicBezTo>
                    <a:pt x="45204" y="5613"/>
                    <a:pt x="44095" y="6722"/>
                    <a:pt x="42986" y="6722"/>
                  </a:cubicBezTo>
                  <a:lnTo>
                    <a:pt x="42683" y="6722"/>
                  </a:lnTo>
                  <a:cubicBezTo>
                    <a:pt x="42549" y="6722"/>
                    <a:pt x="42280" y="6722"/>
                    <a:pt x="42146" y="6588"/>
                  </a:cubicBezTo>
                  <a:lnTo>
                    <a:pt x="42146" y="6588"/>
                  </a:lnTo>
                  <a:cubicBezTo>
                    <a:pt x="42280" y="6722"/>
                    <a:pt x="42549" y="6722"/>
                    <a:pt x="42683" y="6722"/>
                  </a:cubicBezTo>
                  <a:lnTo>
                    <a:pt x="42986" y="6722"/>
                  </a:lnTo>
                  <a:cubicBezTo>
                    <a:pt x="44095" y="6722"/>
                    <a:pt x="45204" y="5613"/>
                    <a:pt x="45372" y="4470"/>
                  </a:cubicBezTo>
                  <a:close/>
                  <a:moveTo>
                    <a:pt x="1" y="135"/>
                  </a:moveTo>
                  <a:cubicBezTo>
                    <a:pt x="1" y="706"/>
                    <a:pt x="1" y="1109"/>
                    <a:pt x="135" y="1546"/>
                  </a:cubicBezTo>
                  <a:cubicBezTo>
                    <a:pt x="673" y="2521"/>
                    <a:pt x="1379" y="3092"/>
                    <a:pt x="2521" y="3092"/>
                  </a:cubicBezTo>
                  <a:lnTo>
                    <a:pt x="2656" y="3092"/>
                  </a:lnTo>
                  <a:cubicBezTo>
                    <a:pt x="3059" y="3092"/>
                    <a:pt x="3630" y="3092"/>
                    <a:pt x="4034" y="2790"/>
                  </a:cubicBezTo>
                  <a:lnTo>
                    <a:pt x="4034" y="2790"/>
                  </a:lnTo>
                  <a:cubicBezTo>
                    <a:pt x="3630" y="3092"/>
                    <a:pt x="3059" y="3092"/>
                    <a:pt x="2656" y="3092"/>
                  </a:cubicBezTo>
                  <a:lnTo>
                    <a:pt x="2521" y="3092"/>
                  </a:lnTo>
                  <a:cubicBezTo>
                    <a:pt x="1379" y="3092"/>
                    <a:pt x="673" y="2521"/>
                    <a:pt x="135" y="1546"/>
                  </a:cubicBezTo>
                  <a:cubicBezTo>
                    <a:pt x="1" y="1109"/>
                    <a:pt x="1" y="706"/>
                    <a:pt x="1" y="135"/>
                  </a:cubicBezTo>
                  <a:close/>
                  <a:moveTo>
                    <a:pt x="47187" y="0"/>
                  </a:moveTo>
                  <a:cubicBezTo>
                    <a:pt x="47053" y="1412"/>
                    <a:pt x="46347" y="2924"/>
                    <a:pt x="44935" y="3227"/>
                  </a:cubicBezTo>
                  <a:lnTo>
                    <a:pt x="44935" y="3227"/>
                  </a:lnTo>
                  <a:cubicBezTo>
                    <a:pt x="46347" y="2924"/>
                    <a:pt x="47053" y="1412"/>
                    <a:pt x="47187" y="0"/>
                  </a:cubicBezTo>
                  <a:close/>
                </a:path>
              </a:pathLst>
            </a:custGeom>
            <a:solidFill>
              <a:srgbClr val="CD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6968149" y="3384237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5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6880497" y="3314289"/>
              <a:ext cx="87682" cy="69978"/>
            </a:xfrm>
            <a:custGeom>
              <a:avLst/>
              <a:gdLst/>
              <a:ahLst/>
              <a:cxnLst/>
              <a:rect l="l" t="t" r="r" b="b"/>
              <a:pathLst>
                <a:path w="2823" h="2253" extrusionOk="0">
                  <a:moveTo>
                    <a:pt x="0" y="1"/>
                  </a:moveTo>
                  <a:cubicBezTo>
                    <a:pt x="1411" y="270"/>
                    <a:pt x="1680" y="1816"/>
                    <a:pt x="2823" y="2253"/>
                  </a:cubicBezTo>
                  <a:cubicBezTo>
                    <a:pt x="1680" y="1681"/>
                    <a:pt x="1411" y="270"/>
                    <a:pt x="0" y="1"/>
                  </a:cubicBezTo>
                  <a:close/>
                </a:path>
              </a:pathLst>
            </a:custGeom>
            <a:solidFill>
              <a:srgbClr val="6E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5659120" y="2836212"/>
              <a:ext cx="1465659" cy="552247"/>
            </a:xfrm>
            <a:custGeom>
              <a:avLst/>
              <a:gdLst/>
              <a:ahLst/>
              <a:cxnLst/>
              <a:rect l="l" t="t" r="r" b="b"/>
              <a:pathLst>
                <a:path w="47188" h="17780" extrusionOk="0">
                  <a:moveTo>
                    <a:pt x="2084" y="7260"/>
                  </a:moveTo>
                  <a:cubicBezTo>
                    <a:pt x="2009" y="7294"/>
                    <a:pt x="1935" y="7334"/>
                    <a:pt x="1862" y="7377"/>
                  </a:cubicBezTo>
                  <a:lnTo>
                    <a:pt x="1862" y="7377"/>
                  </a:lnTo>
                  <a:cubicBezTo>
                    <a:pt x="1913" y="7328"/>
                    <a:pt x="1999" y="7260"/>
                    <a:pt x="2084" y="7260"/>
                  </a:cubicBezTo>
                  <a:close/>
                  <a:moveTo>
                    <a:pt x="28837" y="0"/>
                  </a:moveTo>
                  <a:cubicBezTo>
                    <a:pt x="28568" y="0"/>
                    <a:pt x="28400" y="0"/>
                    <a:pt x="28265" y="135"/>
                  </a:cubicBezTo>
                  <a:cubicBezTo>
                    <a:pt x="27156" y="1546"/>
                    <a:pt x="25745" y="2521"/>
                    <a:pt x="24064" y="3058"/>
                  </a:cubicBezTo>
                  <a:cubicBezTo>
                    <a:pt x="23661" y="3058"/>
                    <a:pt x="23090" y="3361"/>
                    <a:pt x="22518" y="3361"/>
                  </a:cubicBezTo>
                  <a:cubicBezTo>
                    <a:pt x="21981" y="3361"/>
                    <a:pt x="21544" y="3227"/>
                    <a:pt x="21275" y="2790"/>
                  </a:cubicBezTo>
                  <a:lnTo>
                    <a:pt x="21275" y="2655"/>
                  </a:lnTo>
                  <a:cubicBezTo>
                    <a:pt x="21140" y="2386"/>
                    <a:pt x="20838" y="2084"/>
                    <a:pt x="20569" y="2084"/>
                  </a:cubicBezTo>
                  <a:cubicBezTo>
                    <a:pt x="20435" y="2084"/>
                    <a:pt x="20300" y="2084"/>
                    <a:pt x="20166" y="2218"/>
                  </a:cubicBezTo>
                  <a:cubicBezTo>
                    <a:pt x="19326" y="2655"/>
                    <a:pt x="18317" y="3058"/>
                    <a:pt x="17477" y="3058"/>
                  </a:cubicBezTo>
                  <a:cubicBezTo>
                    <a:pt x="17343" y="3058"/>
                    <a:pt x="17074" y="2924"/>
                    <a:pt x="16939" y="2924"/>
                  </a:cubicBezTo>
                  <a:cubicBezTo>
                    <a:pt x="16099" y="2790"/>
                    <a:pt x="15797" y="2386"/>
                    <a:pt x="15662" y="2084"/>
                  </a:cubicBezTo>
                  <a:cubicBezTo>
                    <a:pt x="15528" y="1815"/>
                    <a:pt x="15259" y="1681"/>
                    <a:pt x="14956" y="1681"/>
                  </a:cubicBezTo>
                  <a:cubicBezTo>
                    <a:pt x="14822" y="1681"/>
                    <a:pt x="14553" y="1681"/>
                    <a:pt x="14419" y="1949"/>
                  </a:cubicBezTo>
                  <a:cubicBezTo>
                    <a:pt x="13847" y="2790"/>
                    <a:pt x="13007" y="3630"/>
                    <a:pt x="12032" y="4067"/>
                  </a:cubicBezTo>
                  <a:cubicBezTo>
                    <a:pt x="11058" y="4336"/>
                    <a:pt x="10083" y="4907"/>
                    <a:pt x="9377" y="5747"/>
                  </a:cubicBezTo>
                  <a:cubicBezTo>
                    <a:pt x="9075" y="6150"/>
                    <a:pt x="8672" y="6419"/>
                    <a:pt x="8403" y="6419"/>
                  </a:cubicBezTo>
                  <a:cubicBezTo>
                    <a:pt x="7966" y="6419"/>
                    <a:pt x="7562" y="6150"/>
                    <a:pt x="7126" y="5445"/>
                  </a:cubicBezTo>
                  <a:cubicBezTo>
                    <a:pt x="6991" y="5176"/>
                    <a:pt x="6857" y="4739"/>
                    <a:pt x="6857" y="4470"/>
                  </a:cubicBezTo>
                  <a:cubicBezTo>
                    <a:pt x="6722" y="4067"/>
                    <a:pt x="6420" y="3764"/>
                    <a:pt x="6151" y="3764"/>
                  </a:cubicBezTo>
                  <a:cubicBezTo>
                    <a:pt x="6017" y="3764"/>
                    <a:pt x="6017" y="3764"/>
                    <a:pt x="6017" y="3899"/>
                  </a:cubicBezTo>
                  <a:lnTo>
                    <a:pt x="5176" y="3899"/>
                  </a:lnTo>
                  <a:cubicBezTo>
                    <a:pt x="4034" y="3764"/>
                    <a:pt x="3361" y="3361"/>
                    <a:pt x="2790" y="2218"/>
                  </a:cubicBezTo>
                  <a:cubicBezTo>
                    <a:pt x="2656" y="1815"/>
                    <a:pt x="2656" y="1378"/>
                    <a:pt x="2656" y="840"/>
                  </a:cubicBezTo>
                  <a:cubicBezTo>
                    <a:pt x="2084" y="1546"/>
                    <a:pt x="1815" y="2218"/>
                    <a:pt x="1681" y="3058"/>
                  </a:cubicBezTo>
                  <a:cubicBezTo>
                    <a:pt x="1513" y="3495"/>
                    <a:pt x="1110" y="4907"/>
                    <a:pt x="1110" y="6016"/>
                  </a:cubicBezTo>
                  <a:cubicBezTo>
                    <a:pt x="1110" y="6708"/>
                    <a:pt x="1239" y="7400"/>
                    <a:pt x="1783" y="7427"/>
                  </a:cubicBezTo>
                  <a:lnTo>
                    <a:pt x="1783" y="7427"/>
                  </a:lnTo>
                  <a:cubicBezTo>
                    <a:pt x="707" y="8131"/>
                    <a:pt x="1" y="9774"/>
                    <a:pt x="1" y="11192"/>
                  </a:cubicBezTo>
                  <a:cubicBezTo>
                    <a:pt x="1" y="11763"/>
                    <a:pt x="1" y="12166"/>
                    <a:pt x="135" y="12603"/>
                  </a:cubicBezTo>
                  <a:cubicBezTo>
                    <a:pt x="673" y="13578"/>
                    <a:pt x="1379" y="14149"/>
                    <a:pt x="2521" y="14149"/>
                  </a:cubicBezTo>
                  <a:lnTo>
                    <a:pt x="2656" y="14149"/>
                  </a:lnTo>
                  <a:cubicBezTo>
                    <a:pt x="3059" y="14149"/>
                    <a:pt x="3630" y="14149"/>
                    <a:pt x="4034" y="13847"/>
                  </a:cubicBezTo>
                  <a:lnTo>
                    <a:pt x="4034" y="14284"/>
                  </a:lnTo>
                  <a:cubicBezTo>
                    <a:pt x="4034" y="14687"/>
                    <a:pt x="4202" y="15258"/>
                    <a:pt x="4471" y="15662"/>
                  </a:cubicBezTo>
                  <a:cubicBezTo>
                    <a:pt x="4874" y="16367"/>
                    <a:pt x="5311" y="16670"/>
                    <a:pt x="5714" y="16670"/>
                  </a:cubicBezTo>
                  <a:cubicBezTo>
                    <a:pt x="5882" y="16670"/>
                    <a:pt x="6151" y="16502"/>
                    <a:pt x="6285" y="16367"/>
                  </a:cubicBezTo>
                  <a:cubicBezTo>
                    <a:pt x="6991" y="15964"/>
                    <a:pt x="7394" y="14990"/>
                    <a:pt x="7697" y="14149"/>
                  </a:cubicBezTo>
                  <a:cubicBezTo>
                    <a:pt x="7966" y="14418"/>
                    <a:pt x="8403" y="14418"/>
                    <a:pt x="8672" y="14418"/>
                  </a:cubicBezTo>
                  <a:cubicBezTo>
                    <a:pt x="10352" y="14418"/>
                    <a:pt x="11898" y="12301"/>
                    <a:pt x="12436" y="10923"/>
                  </a:cubicBezTo>
                  <a:cubicBezTo>
                    <a:pt x="13007" y="11763"/>
                    <a:pt x="12873" y="12301"/>
                    <a:pt x="13444" y="12872"/>
                  </a:cubicBezTo>
                  <a:cubicBezTo>
                    <a:pt x="13578" y="13007"/>
                    <a:pt x="13847" y="13141"/>
                    <a:pt x="14284" y="13141"/>
                  </a:cubicBezTo>
                  <a:cubicBezTo>
                    <a:pt x="14419" y="13309"/>
                    <a:pt x="14688" y="13309"/>
                    <a:pt x="14822" y="13309"/>
                  </a:cubicBezTo>
                  <a:cubicBezTo>
                    <a:pt x="16234" y="13309"/>
                    <a:pt x="17914" y="12469"/>
                    <a:pt x="18889" y="11326"/>
                  </a:cubicBezTo>
                  <a:lnTo>
                    <a:pt x="18889" y="11326"/>
                  </a:lnTo>
                  <a:cubicBezTo>
                    <a:pt x="18620" y="11763"/>
                    <a:pt x="18485" y="12166"/>
                    <a:pt x="18485" y="12603"/>
                  </a:cubicBezTo>
                  <a:cubicBezTo>
                    <a:pt x="18485" y="12738"/>
                    <a:pt x="18620" y="12872"/>
                    <a:pt x="18620" y="13007"/>
                  </a:cubicBezTo>
                  <a:cubicBezTo>
                    <a:pt x="18889" y="13444"/>
                    <a:pt x="19326" y="13578"/>
                    <a:pt x="19863" y="13578"/>
                  </a:cubicBezTo>
                  <a:cubicBezTo>
                    <a:pt x="20435" y="13578"/>
                    <a:pt x="21006" y="13444"/>
                    <a:pt x="21409" y="13309"/>
                  </a:cubicBezTo>
                  <a:cubicBezTo>
                    <a:pt x="22518" y="12872"/>
                    <a:pt x="23527" y="12301"/>
                    <a:pt x="24501" y="11629"/>
                  </a:cubicBezTo>
                  <a:cubicBezTo>
                    <a:pt x="25207" y="10923"/>
                    <a:pt x="25879" y="10217"/>
                    <a:pt x="26451" y="9377"/>
                  </a:cubicBezTo>
                  <a:lnTo>
                    <a:pt x="26451" y="9646"/>
                  </a:lnTo>
                  <a:cubicBezTo>
                    <a:pt x="26451" y="11057"/>
                    <a:pt x="28265" y="11898"/>
                    <a:pt x="29677" y="11898"/>
                  </a:cubicBezTo>
                  <a:cubicBezTo>
                    <a:pt x="30652" y="11898"/>
                    <a:pt x="31357" y="11461"/>
                    <a:pt x="31626" y="10788"/>
                  </a:cubicBezTo>
                  <a:lnTo>
                    <a:pt x="31626" y="10788"/>
                  </a:lnTo>
                  <a:cubicBezTo>
                    <a:pt x="31492" y="11192"/>
                    <a:pt x="31492" y="11763"/>
                    <a:pt x="31357" y="12301"/>
                  </a:cubicBezTo>
                  <a:cubicBezTo>
                    <a:pt x="31357" y="13309"/>
                    <a:pt x="31357" y="14418"/>
                    <a:pt x="31929" y="15393"/>
                  </a:cubicBezTo>
                  <a:cubicBezTo>
                    <a:pt x="32601" y="16233"/>
                    <a:pt x="33307" y="16670"/>
                    <a:pt x="34147" y="16670"/>
                  </a:cubicBezTo>
                  <a:cubicBezTo>
                    <a:pt x="34584" y="16670"/>
                    <a:pt x="35122" y="16502"/>
                    <a:pt x="35693" y="16233"/>
                  </a:cubicBezTo>
                  <a:cubicBezTo>
                    <a:pt x="36533" y="15662"/>
                    <a:pt x="37373" y="15258"/>
                    <a:pt x="38482" y="15258"/>
                  </a:cubicBezTo>
                  <a:cubicBezTo>
                    <a:pt x="38785" y="15258"/>
                    <a:pt x="39054" y="15258"/>
                    <a:pt x="39323" y="15393"/>
                  </a:cubicBezTo>
                  <a:cubicBezTo>
                    <a:pt x="40734" y="15662"/>
                    <a:pt x="41003" y="17073"/>
                    <a:pt x="42146" y="17645"/>
                  </a:cubicBezTo>
                  <a:cubicBezTo>
                    <a:pt x="42280" y="17779"/>
                    <a:pt x="42549" y="17779"/>
                    <a:pt x="42683" y="17779"/>
                  </a:cubicBezTo>
                  <a:lnTo>
                    <a:pt x="42986" y="17779"/>
                  </a:lnTo>
                  <a:cubicBezTo>
                    <a:pt x="44095" y="17779"/>
                    <a:pt x="45204" y="16670"/>
                    <a:pt x="45372" y="15527"/>
                  </a:cubicBezTo>
                  <a:cubicBezTo>
                    <a:pt x="45372" y="15124"/>
                    <a:pt x="45204" y="14687"/>
                    <a:pt x="44935" y="14284"/>
                  </a:cubicBezTo>
                  <a:cubicBezTo>
                    <a:pt x="46347" y="13981"/>
                    <a:pt x="47053" y="12469"/>
                    <a:pt x="47187" y="11057"/>
                  </a:cubicBezTo>
                  <a:lnTo>
                    <a:pt x="47187" y="9646"/>
                  </a:lnTo>
                  <a:cubicBezTo>
                    <a:pt x="47053" y="9242"/>
                    <a:pt x="47187" y="9108"/>
                    <a:pt x="47053" y="8806"/>
                  </a:cubicBezTo>
                  <a:cubicBezTo>
                    <a:pt x="46750" y="8402"/>
                    <a:pt x="46044" y="8402"/>
                    <a:pt x="46044" y="8100"/>
                  </a:cubicBezTo>
                  <a:lnTo>
                    <a:pt x="46044" y="7965"/>
                  </a:lnTo>
                  <a:cubicBezTo>
                    <a:pt x="46044" y="7831"/>
                    <a:pt x="46044" y="7696"/>
                    <a:pt x="46212" y="7428"/>
                  </a:cubicBezTo>
                  <a:lnTo>
                    <a:pt x="46212" y="7428"/>
                  </a:lnTo>
                  <a:cubicBezTo>
                    <a:pt x="46044" y="7562"/>
                    <a:pt x="45775" y="7562"/>
                    <a:pt x="45641" y="7562"/>
                  </a:cubicBezTo>
                  <a:lnTo>
                    <a:pt x="45372" y="7562"/>
                  </a:lnTo>
                  <a:cubicBezTo>
                    <a:pt x="43826" y="7428"/>
                    <a:pt x="43524" y="5445"/>
                    <a:pt x="42011" y="5041"/>
                  </a:cubicBezTo>
                  <a:cubicBezTo>
                    <a:pt x="41709" y="5041"/>
                    <a:pt x="41440" y="4907"/>
                    <a:pt x="41171" y="4907"/>
                  </a:cubicBezTo>
                  <a:cubicBezTo>
                    <a:pt x="40028" y="4907"/>
                    <a:pt x="39188" y="5445"/>
                    <a:pt x="38348" y="5882"/>
                  </a:cubicBezTo>
                  <a:cubicBezTo>
                    <a:pt x="37810" y="6150"/>
                    <a:pt x="37239" y="6419"/>
                    <a:pt x="36802" y="6419"/>
                  </a:cubicBezTo>
                  <a:cubicBezTo>
                    <a:pt x="35962" y="6419"/>
                    <a:pt x="35290" y="6016"/>
                    <a:pt x="34584" y="5041"/>
                  </a:cubicBezTo>
                  <a:cubicBezTo>
                    <a:pt x="34012" y="4201"/>
                    <a:pt x="34012" y="3227"/>
                    <a:pt x="34012" y="2218"/>
                  </a:cubicBezTo>
                  <a:cubicBezTo>
                    <a:pt x="34012" y="1815"/>
                    <a:pt x="33744" y="1378"/>
                    <a:pt x="33307" y="1378"/>
                  </a:cubicBezTo>
                  <a:lnTo>
                    <a:pt x="33172" y="1546"/>
                  </a:lnTo>
                  <a:lnTo>
                    <a:pt x="32332" y="1546"/>
                  </a:lnTo>
                  <a:cubicBezTo>
                    <a:pt x="31223" y="1546"/>
                    <a:pt x="29946" y="1109"/>
                    <a:pt x="29408" y="269"/>
                  </a:cubicBezTo>
                  <a:cubicBezTo>
                    <a:pt x="29240" y="0"/>
                    <a:pt x="28971" y="0"/>
                    <a:pt x="28837" y="0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6133036" y="3492792"/>
              <a:ext cx="178533" cy="122190"/>
            </a:xfrm>
            <a:custGeom>
              <a:avLst/>
              <a:gdLst/>
              <a:ahLst/>
              <a:cxnLst/>
              <a:rect l="l" t="t" r="r" b="b"/>
              <a:pathLst>
                <a:path w="5748" h="3934" extrusionOk="0">
                  <a:moveTo>
                    <a:pt x="5311" y="1"/>
                  </a:moveTo>
                  <a:cubicBezTo>
                    <a:pt x="5042" y="1"/>
                    <a:pt x="4740" y="270"/>
                    <a:pt x="4740" y="572"/>
                  </a:cubicBezTo>
                  <a:cubicBezTo>
                    <a:pt x="4740" y="1816"/>
                    <a:pt x="3765" y="2790"/>
                    <a:pt x="2522" y="2925"/>
                  </a:cubicBezTo>
                  <a:cubicBezTo>
                    <a:pt x="2407" y="2958"/>
                    <a:pt x="2293" y="2973"/>
                    <a:pt x="2179" y="2973"/>
                  </a:cubicBezTo>
                  <a:cubicBezTo>
                    <a:pt x="1723" y="2973"/>
                    <a:pt x="1271" y="2737"/>
                    <a:pt x="841" y="2522"/>
                  </a:cubicBezTo>
                  <a:cubicBezTo>
                    <a:pt x="802" y="2482"/>
                    <a:pt x="736" y="2466"/>
                    <a:pt x="660" y="2466"/>
                  </a:cubicBezTo>
                  <a:cubicBezTo>
                    <a:pt x="477" y="2466"/>
                    <a:pt x="230" y="2561"/>
                    <a:pt x="135" y="2656"/>
                  </a:cubicBezTo>
                  <a:cubicBezTo>
                    <a:pt x="1" y="2925"/>
                    <a:pt x="135" y="3227"/>
                    <a:pt x="270" y="3362"/>
                  </a:cubicBezTo>
                  <a:cubicBezTo>
                    <a:pt x="841" y="3765"/>
                    <a:pt x="1547" y="3933"/>
                    <a:pt x="2219" y="3933"/>
                  </a:cubicBezTo>
                  <a:lnTo>
                    <a:pt x="2656" y="3933"/>
                  </a:lnTo>
                  <a:cubicBezTo>
                    <a:pt x="4336" y="3765"/>
                    <a:pt x="5748" y="2253"/>
                    <a:pt x="5748" y="572"/>
                  </a:cubicBezTo>
                  <a:cubicBezTo>
                    <a:pt x="5748" y="270"/>
                    <a:pt x="5580" y="1"/>
                    <a:pt x="5311" y="1"/>
                  </a:cubicBezTo>
                  <a:close/>
                </a:path>
              </a:pathLst>
            </a:custGeom>
            <a:solidFill>
              <a:srgbClr val="274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6337660" y="3256735"/>
              <a:ext cx="234907" cy="209375"/>
            </a:xfrm>
            <a:custGeom>
              <a:avLst/>
              <a:gdLst/>
              <a:ahLst/>
              <a:cxnLst/>
              <a:rect l="l" t="t" r="r" b="b"/>
              <a:pathLst>
                <a:path w="7563" h="6741" extrusionOk="0">
                  <a:moveTo>
                    <a:pt x="3777" y="0"/>
                  </a:moveTo>
                  <a:cubicBezTo>
                    <a:pt x="2799" y="0"/>
                    <a:pt x="1814" y="426"/>
                    <a:pt x="1109" y="1283"/>
                  </a:cubicBezTo>
                  <a:cubicBezTo>
                    <a:pt x="0" y="2694"/>
                    <a:pt x="269" y="4811"/>
                    <a:pt x="1681" y="6055"/>
                  </a:cubicBezTo>
                  <a:cubicBezTo>
                    <a:pt x="2312" y="6518"/>
                    <a:pt x="3048" y="6741"/>
                    <a:pt x="3773" y="6741"/>
                  </a:cubicBezTo>
                  <a:cubicBezTo>
                    <a:pt x="4785" y="6741"/>
                    <a:pt x="5773" y="6306"/>
                    <a:pt x="6419" y="5484"/>
                  </a:cubicBezTo>
                  <a:cubicBezTo>
                    <a:pt x="7562" y="3971"/>
                    <a:pt x="7394" y="1854"/>
                    <a:pt x="5882" y="745"/>
                  </a:cubicBezTo>
                  <a:cubicBezTo>
                    <a:pt x="5270" y="249"/>
                    <a:pt x="4525" y="0"/>
                    <a:pt x="3777" y="0"/>
                  </a:cubicBezTo>
                  <a:close/>
                </a:path>
              </a:pathLst>
            </a:custGeom>
            <a:solidFill>
              <a:srgbClr val="274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6384622" y="3440611"/>
              <a:ext cx="266215" cy="134676"/>
            </a:xfrm>
            <a:custGeom>
              <a:avLst/>
              <a:gdLst/>
              <a:ahLst/>
              <a:cxnLst/>
              <a:rect l="l" t="t" r="r" b="b"/>
              <a:pathLst>
                <a:path w="8571" h="4336" extrusionOk="0">
                  <a:moveTo>
                    <a:pt x="4202" y="0"/>
                  </a:moveTo>
                  <a:cubicBezTo>
                    <a:pt x="1983" y="135"/>
                    <a:pt x="1" y="1110"/>
                    <a:pt x="169" y="2252"/>
                  </a:cubicBezTo>
                  <a:cubicBezTo>
                    <a:pt x="169" y="3496"/>
                    <a:pt x="1983" y="4336"/>
                    <a:pt x="4370" y="4336"/>
                  </a:cubicBezTo>
                  <a:cubicBezTo>
                    <a:pt x="6588" y="4202"/>
                    <a:pt x="8571" y="3227"/>
                    <a:pt x="8403" y="2084"/>
                  </a:cubicBezTo>
                  <a:cubicBezTo>
                    <a:pt x="8403" y="841"/>
                    <a:pt x="6588" y="0"/>
                    <a:pt x="4202" y="0"/>
                  </a:cubicBezTo>
                  <a:close/>
                </a:path>
              </a:pathLst>
            </a:custGeom>
            <a:solidFill>
              <a:srgbClr val="FA5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5893997" y="3288416"/>
              <a:ext cx="217172" cy="192914"/>
            </a:xfrm>
            <a:custGeom>
              <a:avLst/>
              <a:gdLst/>
              <a:ahLst/>
              <a:cxnLst/>
              <a:rect l="l" t="t" r="r" b="b"/>
              <a:pathLst>
                <a:path w="6992" h="6211" extrusionOk="0">
                  <a:moveTo>
                    <a:pt x="3413" y="1"/>
                  </a:moveTo>
                  <a:cubicBezTo>
                    <a:pt x="2734" y="1"/>
                    <a:pt x="2061" y="223"/>
                    <a:pt x="1513" y="699"/>
                  </a:cubicBezTo>
                  <a:cubicBezTo>
                    <a:pt x="135" y="1674"/>
                    <a:pt x="0" y="3623"/>
                    <a:pt x="975" y="5035"/>
                  </a:cubicBezTo>
                  <a:cubicBezTo>
                    <a:pt x="1593" y="5821"/>
                    <a:pt x="2470" y="6211"/>
                    <a:pt x="3371" y="6211"/>
                  </a:cubicBezTo>
                  <a:cubicBezTo>
                    <a:pt x="4088" y="6211"/>
                    <a:pt x="4819" y="5963"/>
                    <a:pt x="5445" y="5472"/>
                  </a:cubicBezTo>
                  <a:cubicBezTo>
                    <a:pt x="6722" y="4464"/>
                    <a:pt x="6991" y="2514"/>
                    <a:pt x="5882" y="1103"/>
                  </a:cubicBezTo>
                  <a:cubicBezTo>
                    <a:pt x="5230" y="393"/>
                    <a:pt x="4315" y="1"/>
                    <a:pt x="3413" y="1"/>
                  </a:cubicBezTo>
                  <a:close/>
                </a:path>
              </a:pathLst>
            </a:custGeom>
            <a:solidFill>
              <a:srgbClr val="274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5880424" y="3458346"/>
              <a:ext cx="182726" cy="121569"/>
            </a:xfrm>
            <a:custGeom>
              <a:avLst/>
              <a:gdLst/>
              <a:ahLst/>
              <a:cxnLst/>
              <a:rect l="l" t="t" r="r" b="b"/>
              <a:pathLst>
                <a:path w="5883" h="3914" extrusionOk="0">
                  <a:moveTo>
                    <a:pt x="1950" y="1"/>
                  </a:moveTo>
                  <a:cubicBezTo>
                    <a:pt x="1278" y="1"/>
                    <a:pt x="572" y="135"/>
                    <a:pt x="1" y="270"/>
                  </a:cubicBezTo>
                  <a:cubicBezTo>
                    <a:pt x="135" y="1110"/>
                    <a:pt x="135" y="1816"/>
                    <a:pt x="1" y="2656"/>
                  </a:cubicBezTo>
                  <a:lnTo>
                    <a:pt x="1" y="2925"/>
                  </a:lnTo>
                  <a:lnTo>
                    <a:pt x="1" y="3631"/>
                  </a:lnTo>
                  <a:cubicBezTo>
                    <a:pt x="572" y="3899"/>
                    <a:pt x="1278" y="3899"/>
                    <a:pt x="1950" y="3899"/>
                  </a:cubicBezTo>
                  <a:cubicBezTo>
                    <a:pt x="2100" y="3909"/>
                    <a:pt x="2248" y="3914"/>
                    <a:pt x="2394" y="3914"/>
                  </a:cubicBezTo>
                  <a:cubicBezTo>
                    <a:pt x="4315" y="3914"/>
                    <a:pt x="5882" y="3115"/>
                    <a:pt x="5882" y="2085"/>
                  </a:cubicBezTo>
                  <a:cubicBezTo>
                    <a:pt x="5882" y="1513"/>
                    <a:pt x="5479" y="975"/>
                    <a:pt x="4773" y="673"/>
                  </a:cubicBezTo>
                  <a:cubicBezTo>
                    <a:pt x="4067" y="270"/>
                    <a:pt x="3093" y="1"/>
                    <a:pt x="2118" y="1"/>
                  </a:cubicBezTo>
                  <a:close/>
                </a:path>
              </a:pathLst>
            </a:custGeom>
            <a:solidFill>
              <a:srgbClr val="FA5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5858495" y="3818488"/>
              <a:ext cx="248480" cy="358774"/>
            </a:xfrm>
            <a:custGeom>
              <a:avLst/>
              <a:gdLst/>
              <a:ahLst/>
              <a:cxnLst/>
              <a:rect l="l" t="t" r="r" b="b"/>
              <a:pathLst>
                <a:path w="8000" h="11551" extrusionOk="0">
                  <a:moveTo>
                    <a:pt x="1" y="1"/>
                  </a:moveTo>
                  <a:lnTo>
                    <a:pt x="1" y="9815"/>
                  </a:lnTo>
                  <a:cubicBezTo>
                    <a:pt x="1" y="10251"/>
                    <a:pt x="135" y="10520"/>
                    <a:pt x="438" y="10655"/>
                  </a:cubicBezTo>
                  <a:cubicBezTo>
                    <a:pt x="1508" y="11271"/>
                    <a:pt x="2617" y="11551"/>
                    <a:pt x="3747" y="11551"/>
                  </a:cubicBezTo>
                  <a:cubicBezTo>
                    <a:pt x="4958" y="11551"/>
                    <a:pt x="6193" y="11229"/>
                    <a:pt x="7428" y="10655"/>
                  </a:cubicBezTo>
                  <a:cubicBezTo>
                    <a:pt x="7865" y="10520"/>
                    <a:pt x="8000" y="10251"/>
                    <a:pt x="8000" y="9815"/>
                  </a:cubicBezTo>
                  <a:lnTo>
                    <a:pt x="8000" y="1"/>
                  </a:lnTo>
                  <a:cubicBezTo>
                    <a:pt x="8000" y="707"/>
                    <a:pt x="6185" y="1144"/>
                    <a:pt x="4067" y="1144"/>
                  </a:cubicBezTo>
                  <a:cubicBezTo>
                    <a:pt x="1816" y="1144"/>
                    <a:pt x="1" y="707"/>
                    <a:pt x="1" y="1"/>
                  </a:cubicBezTo>
                  <a:close/>
                </a:path>
              </a:pathLst>
            </a:custGeom>
            <a:solidFill>
              <a:srgbClr val="74E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5858495" y="3818488"/>
              <a:ext cx="248480" cy="357035"/>
            </a:xfrm>
            <a:custGeom>
              <a:avLst/>
              <a:gdLst/>
              <a:ahLst/>
              <a:cxnLst/>
              <a:rect l="l" t="t" r="r" b="b"/>
              <a:pathLst>
                <a:path w="8000" h="11495" extrusionOk="0">
                  <a:moveTo>
                    <a:pt x="8000" y="1"/>
                  </a:moveTo>
                  <a:lnTo>
                    <a:pt x="8000" y="1"/>
                  </a:lnTo>
                  <a:lnTo>
                    <a:pt x="8000" y="5210"/>
                  </a:lnTo>
                  <a:lnTo>
                    <a:pt x="8000" y="5210"/>
                  </a:lnTo>
                  <a:lnTo>
                    <a:pt x="8000" y="1"/>
                  </a:lnTo>
                  <a:close/>
                  <a:moveTo>
                    <a:pt x="1" y="1"/>
                  </a:moveTo>
                  <a:lnTo>
                    <a:pt x="1" y="9815"/>
                  </a:lnTo>
                  <a:cubicBezTo>
                    <a:pt x="1" y="10251"/>
                    <a:pt x="135" y="10520"/>
                    <a:pt x="438" y="10655"/>
                  </a:cubicBezTo>
                  <a:cubicBezTo>
                    <a:pt x="1547" y="11361"/>
                    <a:pt x="2656" y="11495"/>
                    <a:pt x="3799" y="11495"/>
                  </a:cubicBezTo>
                  <a:cubicBezTo>
                    <a:pt x="4908" y="11495"/>
                    <a:pt x="6185" y="11226"/>
                    <a:pt x="7428" y="10655"/>
                  </a:cubicBezTo>
                  <a:cubicBezTo>
                    <a:pt x="7865" y="10520"/>
                    <a:pt x="8000" y="10251"/>
                    <a:pt x="8000" y="9815"/>
                  </a:cubicBezTo>
                  <a:lnTo>
                    <a:pt x="8000" y="9680"/>
                  </a:lnTo>
                  <a:lnTo>
                    <a:pt x="8000" y="9680"/>
                  </a:lnTo>
                  <a:lnTo>
                    <a:pt x="8000" y="9815"/>
                  </a:lnTo>
                  <a:cubicBezTo>
                    <a:pt x="8000" y="10251"/>
                    <a:pt x="7865" y="10520"/>
                    <a:pt x="7428" y="10655"/>
                  </a:cubicBezTo>
                  <a:cubicBezTo>
                    <a:pt x="6185" y="11226"/>
                    <a:pt x="4908" y="11495"/>
                    <a:pt x="3799" y="11495"/>
                  </a:cubicBezTo>
                  <a:cubicBezTo>
                    <a:pt x="2656" y="11495"/>
                    <a:pt x="1547" y="11361"/>
                    <a:pt x="438" y="10655"/>
                  </a:cubicBezTo>
                  <a:cubicBezTo>
                    <a:pt x="135" y="10520"/>
                    <a:pt x="1" y="10251"/>
                    <a:pt x="1" y="981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106945" y="3980311"/>
              <a:ext cx="31" cy="138869"/>
            </a:xfrm>
            <a:custGeom>
              <a:avLst/>
              <a:gdLst/>
              <a:ahLst/>
              <a:cxnLst/>
              <a:rect l="l" t="t" r="r" b="b"/>
              <a:pathLst>
                <a:path w="1" h="4471" extrusionOk="0">
                  <a:moveTo>
                    <a:pt x="1" y="0"/>
                  </a:moveTo>
                  <a:lnTo>
                    <a:pt x="1" y="4470"/>
                  </a:lnTo>
                  <a:lnTo>
                    <a:pt x="1" y="4470"/>
                  </a:lnTo>
                  <a:close/>
                </a:path>
              </a:pathLst>
            </a:custGeom>
            <a:solidFill>
              <a:srgbClr val="DB9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080855" y="3827899"/>
              <a:ext cx="26121" cy="12548"/>
            </a:xfrm>
            <a:custGeom>
              <a:avLst/>
              <a:gdLst/>
              <a:ahLst/>
              <a:cxnLst/>
              <a:rect l="l" t="t" r="r" b="b"/>
              <a:pathLst>
                <a:path w="841" h="404" extrusionOk="0">
                  <a:moveTo>
                    <a:pt x="841" y="0"/>
                  </a:moveTo>
                  <a:cubicBezTo>
                    <a:pt x="841" y="0"/>
                    <a:pt x="730" y="0"/>
                    <a:pt x="709" y="101"/>
                  </a:cubicBezTo>
                  <a:lnTo>
                    <a:pt x="709" y="101"/>
                  </a:lnTo>
                  <a:cubicBezTo>
                    <a:pt x="763" y="68"/>
                    <a:pt x="807" y="34"/>
                    <a:pt x="841" y="0"/>
                  </a:cubicBezTo>
                  <a:close/>
                  <a:moveTo>
                    <a:pt x="709" y="101"/>
                  </a:moveTo>
                  <a:lnTo>
                    <a:pt x="709" y="101"/>
                  </a:lnTo>
                  <a:cubicBezTo>
                    <a:pt x="609" y="164"/>
                    <a:pt x="476" y="227"/>
                    <a:pt x="317" y="289"/>
                  </a:cubicBezTo>
                  <a:lnTo>
                    <a:pt x="317" y="289"/>
                  </a:lnTo>
                  <a:cubicBezTo>
                    <a:pt x="469" y="248"/>
                    <a:pt x="605" y="215"/>
                    <a:pt x="706" y="135"/>
                  </a:cubicBezTo>
                  <a:cubicBezTo>
                    <a:pt x="706" y="122"/>
                    <a:pt x="707" y="111"/>
                    <a:pt x="709" y="101"/>
                  </a:cubicBezTo>
                  <a:close/>
                  <a:moveTo>
                    <a:pt x="317" y="289"/>
                  </a:moveTo>
                  <a:cubicBezTo>
                    <a:pt x="216" y="317"/>
                    <a:pt x="108" y="350"/>
                    <a:pt x="0" y="404"/>
                  </a:cubicBezTo>
                  <a:cubicBezTo>
                    <a:pt x="115" y="366"/>
                    <a:pt x="221" y="328"/>
                    <a:pt x="317" y="289"/>
                  </a:cubicBezTo>
                  <a:close/>
                </a:path>
              </a:pathLst>
            </a:custGeom>
            <a:solidFill>
              <a:srgbClr val="E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858495" y="3827899"/>
              <a:ext cx="248480" cy="347624"/>
            </a:xfrm>
            <a:custGeom>
              <a:avLst/>
              <a:gdLst/>
              <a:ahLst/>
              <a:cxnLst/>
              <a:rect l="l" t="t" r="r" b="b"/>
              <a:pathLst>
                <a:path w="8000" h="11192" extrusionOk="0">
                  <a:moveTo>
                    <a:pt x="1" y="0"/>
                  </a:moveTo>
                  <a:lnTo>
                    <a:pt x="1" y="9512"/>
                  </a:lnTo>
                  <a:cubicBezTo>
                    <a:pt x="1" y="9948"/>
                    <a:pt x="135" y="10217"/>
                    <a:pt x="438" y="10352"/>
                  </a:cubicBezTo>
                  <a:cubicBezTo>
                    <a:pt x="1547" y="11058"/>
                    <a:pt x="2656" y="11192"/>
                    <a:pt x="3799" y="11192"/>
                  </a:cubicBezTo>
                  <a:cubicBezTo>
                    <a:pt x="4908" y="11192"/>
                    <a:pt x="6185" y="10923"/>
                    <a:pt x="7428" y="10352"/>
                  </a:cubicBezTo>
                  <a:cubicBezTo>
                    <a:pt x="7865" y="10217"/>
                    <a:pt x="8000" y="9948"/>
                    <a:pt x="8000" y="9512"/>
                  </a:cubicBezTo>
                  <a:lnTo>
                    <a:pt x="8000" y="9377"/>
                  </a:lnTo>
                  <a:lnTo>
                    <a:pt x="8000" y="4907"/>
                  </a:lnTo>
                  <a:lnTo>
                    <a:pt x="8000" y="0"/>
                  </a:lnTo>
                  <a:cubicBezTo>
                    <a:pt x="7865" y="135"/>
                    <a:pt x="7563" y="269"/>
                    <a:pt x="7159" y="404"/>
                  </a:cubicBezTo>
                  <a:lnTo>
                    <a:pt x="7025" y="404"/>
                  </a:lnTo>
                  <a:lnTo>
                    <a:pt x="7025" y="538"/>
                  </a:lnTo>
                  <a:lnTo>
                    <a:pt x="7025" y="7831"/>
                  </a:lnTo>
                  <a:cubicBezTo>
                    <a:pt x="7025" y="8268"/>
                    <a:pt x="6857" y="8537"/>
                    <a:pt x="6588" y="8671"/>
                  </a:cubicBezTo>
                  <a:cubicBezTo>
                    <a:pt x="5613" y="9243"/>
                    <a:pt x="4773" y="9646"/>
                    <a:pt x="3799" y="9646"/>
                  </a:cubicBezTo>
                  <a:cubicBezTo>
                    <a:pt x="2958" y="9646"/>
                    <a:pt x="2253" y="9377"/>
                    <a:pt x="1412" y="8806"/>
                  </a:cubicBezTo>
                  <a:cubicBezTo>
                    <a:pt x="1143" y="8537"/>
                    <a:pt x="975" y="8268"/>
                    <a:pt x="975" y="7831"/>
                  </a:cubicBezTo>
                  <a:lnTo>
                    <a:pt x="975" y="538"/>
                  </a:lnTo>
                  <a:lnTo>
                    <a:pt x="975" y="404"/>
                  </a:lnTo>
                  <a:lnTo>
                    <a:pt x="707" y="404"/>
                  </a:lnTo>
                  <a:cubicBezTo>
                    <a:pt x="438" y="269"/>
                    <a:pt x="135" y="135"/>
                    <a:pt x="1" y="0"/>
                  </a:cubicBezTo>
                  <a:close/>
                </a:path>
              </a:pathLst>
            </a:custGeom>
            <a:solidFill>
              <a:srgbClr val="3FB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5858495" y="3784042"/>
              <a:ext cx="248480" cy="69978"/>
            </a:xfrm>
            <a:custGeom>
              <a:avLst/>
              <a:gdLst/>
              <a:ahLst/>
              <a:cxnLst/>
              <a:rect l="l" t="t" r="r" b="b"/>
              <a:pathLst>
                <a:path w="8000" h="2253" extrusionOk="0">
                  <a:moveTo>
                    <a:pt x="4067" y="1"/>
                  </a:moveTo>
                  <a:cubicBezTo>
                    <a:pt x="1816" y="1"/>
                    <a:pt x="1" y="572"/>
                    <a:pt x="1" y="1110"/>
                  </a:cubicBezTo>
                  <a:cubicBezTo>
                    <a:pt x="1" y="1412"/>
                    <a:pt x="135" y="1547"/>
                    <a:pt x="438" y="1681"/>
                  </a:cubicBezTo>
                  <a:cubicBezTo>
                    <a:pt x="572" y="1816"/>
                    <a:pt x="841" y="1816"/>
                    <a:pt x="975" y="1816"/>
                  </a:cubicBezTo>
                  <a:lnTo>
                    <a:pt x="975" y="1950"/>
                  </a:lnTo>
                  <a:cubicBezTo>
                    <a:pt x="1681" y="2118"/>
                    <a:pt x="2824" y="2253"/>
                    <a:pt x="4067" y="2253"/>
                  </a:cubicBezTo>
                  <a:cubicBezTo>
                    <a:pt x="5177" y="2253"/>
                    <a:pt x="6319" y="2118"/>
                    <a:pt x="7025" y="1950"/>
                  </a:cubicBezTo>
                  <a:lnTo>
                    <a:pt x="7025" y="1816"/>
                  </a:lnTo>
                  <a:cubicBezTo>
                    <a:pt x="7159" y="1816"/>
                    <a:pt x="7428" y="1816"/>
                    <a:pt x="7563" y="1681"/>
                  </a:cubicBezTo>
                  <a:cubicBezTo>
                    <a:pt x="7865" y="1547"/>
                    <a:pt x="8000" y="1412"/>
                    <a:pt x="8000" y="1110"/>
                  </a:cubicBezTo>
                  <a:cubicBezTo>
                    <a:pt x="8000" y="572"/>
                    <a:pt x="6185" y="1"/>
                    <a:pt x="4067" y="1"/>
                  </a:cubicBezTo>
                  <a:close/>
                </a:path>
              </a:pathLst>
            </a:custGeom>
            <a:solidFill>
              <a:srgbClr val="3FB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5872069" y="3797616"/>
              <a:ext cx="221334" cy="42832"/>
            </a:xfrm>
            <a:custGeom>
              <a:avLst/>
              <a:gdLst/>
              <a:ahLst/>
              <a:cxnLst/>
              <a:rect l="l" t="t" r="r" b="b"/>
              <a:pathLst>
                <a:path w="7126" h="1379" extrusionOk="0">
                  <a:moveTo>
                    <a:pt x="3630" y="1"/>
                  </a:moveTo>
                  <a:cubicBezTo>
                    <a:pt x="1816" y="1"/>
                    <a:pt x="404" y="538"/>
                    <a:pt x="1" y="1244"/>
                  </a:cubicBezTo>
                  <a:cubicBezTo>
                    <a:pt x="135" y="1379"/>
                    <a:pt x="404" y="1379"/>
                    <a:pt x="538" y="1379"/>
                  </a:cubicBezTo>
                  <a:cubicBezTo>
                    <a:pt x="841" y="975"/>
                    <a:pt x="2084" y="538"/>
                    <a:pt x="3630" y="538"/>
                  </a:cubicBezTo>
                  <a:cubicBezTo>
                    <a:pt x="3899" y="404"/>
                    <a:pt x="4067" y="270"/>
                    <a:pt x="4202" y="1"/>
                  </a:cubicBezTo>
                  <a:close/>
                  <a:moveTo>
                    <a:pt x="4605" y="1"/>
                  </a:moveTo>
                  <a:cubicBezTo>
                    <a:pt x="4336" y="270"/>
                    <a:pt x="3899" y="404"/>
                    <a:pt x="3630" y="538"/>
                  </a:cubicBezTo>
                  <a:cubicBezTo>
                    <a:pt x="5042" y="538"/>
                    <a:pt x="6286" y="975"/>
                    <a:pt x="6588" y="1379"/>
                  </a:cubicBezTo>
                  <a:cubicBezTo>
                    <a:pt x="6722" y="1379"/>
                    <a:pt x="6991" y="1379"/>
                    <a:pt x="7126" y="1244"/>
                  </a:cubicBezTo>
                  <a:cubicBezTo>
                    <a:pt x="6722" y="673"/>
                    <a:pt x="5882" y="270"/>
                    <a:pt x="4605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5888779" y="3814326"/>
              <a:ext cx="187913" cy="39695"/>
            </a:xfrm>
            <a:custGeom>
              <a:avLst/>
              <a:gdLst/>
              <a:ahLst/>
              <a:cxnLst/>
              <a:rect l="l" t="t" r="r" b="b"/>
              <a:pathLst>
                <a:path w="6050" h="1278" extrusionOk="0">
                  <a:moveTo>
                    <a:pt x="3092" y="0"/>
                  </a:moveTo>
                  <a:cubicBezTo>
                    <a:pt x="1546" y="0"/>
                    <a:pt x="303" y="437"/>
                    <a:pt x="0" y="841"/>
                  </a:cubicBezTo>
                  <a:lnTo>
                    <a:pt x="0" y="975"/>
                  </a:lnTo>
                  <a:cubicBezTo>
                    <a:pt x="706" y="1143"/>
                    <a:pt x="1849" y="1278"/>
                    <a:pt x="3092" y="1278"/>
                  </a:cubicBezTo>
                  <a:cubicBezTo>
                    <a:pt x="4202" y="1278"/>
                    <a:pt x="5344" y="1143"/>
                    <a:pt x="6050" y="975"/>
                  </a:cubicBezTo>
                  <a:lnTo>
                    <a:pt x="6050" y="841"/>
                  </a:lnTo>
                  <a:cubicBezTo>
                    <a:pt x="5748" y="437"/>
                    <a:pt x="4504" y="0"/>
                    <a:pt x="3092" y="0"/>
                  </a:cubicBezTo>
                  <a:close/>
                </a:path>
              </a:pathLst>
            </a:custGeom>
            <a:solidFill>
              <a:srgbClr val="274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737423" y="3468130"/>
              <a:ext cx="217140" cy="311780"/>
            </a:xfrm>
            <a:custGeom>
              <a:avLst/>
              <a:gdLst/>
              <a:ahLst/>
              <a:cxnLst/>
              <a:rect l="l" t="t" r="r" b="b"/>
              <a:pathLst>
                <a:path w="6991" h="10038" extrusionOk="0">
                  <a:moveTo>
                    <a:pt x="2740" y="1"/>
                  </a:moveTo>
                  <a:cubicBezTo>
                    <a:pt x="2423" y="1"/>
                    <a:pt x="2107" y="33"/>
                    <a:pt x="1815" y="89"/>
                  </a:cubicBezTo>
                  <a:cubicBezTo>
                    <a:pt x="1378" y="89"/>
                    <a:pt x="672" y="89"/>
                    <a:pt x="404" y="224"/>
                  </a:cubicBezTo>
                  <a:cubicBezTo>
                    <a:pt x="1244" y="795"/>
                    <a:pt x="2353" y="358"/>
                    <a:pt x="2790" y="1635"/>
                  </a:cubicBezTo>
                  <a:cubicBezTo>
                    <a:pt x="3059" y="2610"/>
                    <a:pt x="2655" y="3181"/>
                    <a:pt x="2084" y="3719"/>
                  </a:cubicBezTo>
                  <a:cubicBezTo>
                    <a:pt x="1815" y="4021"/>
                    <a:pt x="1513" y="4156"/>
                    <a:pt x="1109" y="4425"/>
                  </a:cubicBezTo>
                  <a:cubicBezTo>
                    <a:pt x="135" y="5265"/>
                    <a:pt x="0" y="6811"/>
                    <a:pt x="1109" y="7651"/>
                  </a:cubicBezTo>
                  <a:cubicBezTo>
                    <a:pt x="1590" y="8132"/>
                    <a:pt x="2258" y="8293"/>
                    <a:pt x="2924" y="8293"/>
                  </a:cubicBezTo>
                  <a:cubicBezTo>
                    <a:pt x="3422" y="8293"/>
                    <a:pt x="3919" y="8203"/>
                    <a:pt x="4336" y="8088"/>
                  </a:cubicBezTo>
                  <a:cubicBezTo>
                    <a:pt x="4455" y="8064"/>
                    <a:pt x="4569" y="8052"/>
                    <a:pt x="4675" y="8052"/>
                  </a:cubicBezTo>
                  <a:cubicBezTo>
                    <a:pt x="5318" y="8052"/>
                    <a:pt x="5714" y="8476"/>
                    <a:pt x="5714" y="9197"/>
                  </a:cubicBezTo>
                  <a:lnTo>
                    <a:pt x="5714" y="10037"/>
                  </a:lnTo>
                  <a:cubicBezTo>
                    <a:pt x="5882" y="9768"/>
                    <a:pt x="6285" y="9466"/>
                    <a:pt x="6419" y="9197"/>
                  </a:cubicBezTo>
                  <a:cubicBezTo>
                    <a:pt x="6856" y="8626"/>
                    <a:pt x="6991" y="8222"/>
                    <a:pt x="6722" y="7517"/>
                  </a:cubicBezTo>
                  <a:cubicBezTo>
                    <a:pt x="6285" y="6676"/>
                    <a:pt x="5310" y="6676"/>
                    <a:pt x="4739" y="6105"/>
                  </a:cubicBezTo>
                  <a:cubicBezTo>
                    <a:pt x="3764" y="5399"/>
                    <a:pt x="5176" y="4727"/>
                    <a:pt x="5579" y="4021"/>
                  </a:cubicBezTo>
                  <a:cubicBezTo>
                    <a:pt x="5882" y="3450"/>
                    <a:pt x="5714" y="2610"/>
                    <a:pt x="5579" y="2038"/>
                  </a:cubicBezTo>
                  <a:cubicBezTo>
                    <a:pt x="5445" y="1198"/>
                    <a:pt x="4873" y="660"/>
                    <a:pt x="4033" y="224"/>
                  </a:cubicBezTo>
                  <a:cubicBezTo>
                    <a:pt x="3639" y="66"/>
                    <a:pt x="3188" y="1"/>
                    <a:pt x="2740" y="1"/>
                  </a:cubicBezTo>
                  <a:close/>
                </a:path>
              </a:pathLst>
            </a:custGeom>
            <a:solidFill>
              <a:srgbClr val="FFE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5771869" y="3709933"/>
              <a:ext cx="143031" cy="43888"/>
            </a:xfrm>
            <a:custGeom>
              <a:avLst/>
              <a:gdLst/>
              <a:ahLst/>
              <a:cxnLst/>
              <a:rect l="l" t="t" r="r" b="b"/>
              <a:pathLst>
                <a:path w="4605" h="1413" extrusionOk="0">
                  <a:moveTo>
                    <a:pt x="1815" y="437"/>
                  </a:moveTo>
                  <a:lnTo>
                    <a:pt x="1815" y="437"/>
                  </a:lnTo>
                  <a:lnTo>
                    <a:pt x="1815" y="437"/>
                  </a:lnTo>
                  <a:lnTo>
                    <a:pt x="1815" y="437"/>
                  </a:lnTo>
                  <a:close/>
                  <a:moveTo>
                    <a:pt x="3227" y="303"/>
                  </a:moveTo>
                  <a:lnTo>
                    <a:pt x="3227" y="303"/>
                  </a:lnTo>
                  <a:lnTo>
                    <a:pt x="3227" y="303"/>
                  </a:lnTo>
                  <a:close/>
                  <a:moveTo>
                    <a:pt x="3227" y="303"/>
                  </a:moveTo>
                  <a:lnTo>
                    <a:pt x="3227" y="303"/>
                  </a:lnTo>
                  <a:lnTo>
                    <a:pt x="3227" y="303"/>
                  </a:lnTo>
                  <a:close/>
                  <a:moveTo>
                    <a:pt x="3630" y="303"/>
                  </a:moveTo>
                  <a:cubicBezTo>
                    <a:pt x="4201" y="303"/>
                    <a:pt x="4605" y="706"/>
                    <a:pt x="4605" y="1412"/>
                  </a:cubicBezTo>
                  <a:cubicBezTo>
                    <a:pt x="4605" y="706"/>
                    <a:pt x="4201" y="303"/>
                    <a:pt x="3630" y="303"/>
                  </a:cubicBezTo>
                  <a:close/>
                  <a:moveTo>
                    <a:pt x="3630" y="303"/>
                  </a:moveTo>
                  <a:lnTo>
                    <a:pt x="3630" y="303"/>
                  </a:lnTo>
                  <a:lnTo>
                    <a:pt x="3630" y="303"/>
                  </a:lnTo>
                  <a:lnTo>
                    <a:pt x="3630" y="303"/>
                  </a:lnTo>
                  <a:close/>
                  <a:moveTo>
                    <a:pt x="0" y="1"/>
                  </a:moveTo>
                  <a:cubicBezTo>
                    <a:pt x="572" y="303"/>
                    <a:pt x="1109" y="437"/>
                    <a:pt x="1815" y="437"/>
                  </a:cubicBezTo>
                  <a:cubicBezTo>
                    <a:pt x="1109" y="437"/>
                    <a:pt x="572" y="303"/>
                    <a:pt x="0" y="1"/>
                  </a:cubicBezTo>
                  <a:close/>
                </a:path>
              </a:pathLst>
            </a:custGeom>
            <a:solidFill>
              <a:srgbClr val="FAF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5749940" y="3583612"/>
              <a:ext cx="191050" cy="196299"/>
            </a:xfrm>
            <a:custGeom>
              <a:avLst/>
              <a:gdLst/>
              <a:ahLst/>
              <a:cxnLst/>
              <a:rect l="l" t="t" r="r" b="b"/>
              <a:pathLst>
                <a:path w="6151" h="6320" extrusionOk="0">
                  <a:moveTo>
                    <a:pt x="1681" y="1"/>
                  </a:moveTo>
                  <a:lnTo>
                    <a:pt x="1681" y="1"/>
                  </a:lnTo>
                  <a:cubicBezTo>
                    <a:pt x="1412" y="303"/>
                    <a:pt x="1110" y="438"/>
                    <a:pt x="706" y="707"/>
                  </a:cubicBezTo>
                  <a:cubicBezTo>
                    <a:pt x="269" y="1144"/>
                    <a:pt x="1" y="1849"/>
                    <a:pt x="1" y="2387"/>
                  </a:cubicBezTo>
                  <a:cubicBezTo>
                    <a:pt x="1" y="2958"/>
                    <a:pt x="135" y="3664"/>
                    <a:pt x="706" y="3933"/>
                  </a:cubicBezTo>
                  <a:lnTo>
                    <a:pt x="706" y="4068"/>
                  </a:lnTo>
                  <a:cubicBezTo>
                    <a:pt x="1278" y="4370"/>
                    <a:pt x="1815" y="4504"/>
                    <a:pt x="2521" y="4504"/>
                  </a:cubicBezTo>
                  <a:cubicBezTo>
                    <a:pt x="2958" y="4504"/>
                    <a:pt x="3361" y="4504"/>
                    <a:pt x="3933" y="4370"/>
                  </a:cubicBezTo>
                  <a:lnTo>
                    <a:pt x="4336" y="4370"/>
                  </a:lnTo>
                  <a:cubicBezTo>
                    <a:pt x="4907" y="4370"/>
                    <a:pt x="5311" y="4773"/>
                    <a:pt x="5311" y="5479"/>
                  </a:cubicBezTo>
                  <a:lnTo>
                    <a:pt x="5311" y="5614"/>
                  </a:lnTo>
                  <a:lnTo>
                    <a:pt x="5311" y="6319"/>
                  </a:lnTo>
                  <a:cubicBezTo>
                    <a:pt x="5479" y="6050"/>
                    <a:pt x="5882" y="5748"/>
                    <a:pt x="6016" y="5479"/>
                  </a:cubicBezTo>
                  <a:cubicBezTo>
                    <a:pt x="6151" y="4202"/>
                    <a:pt x="4638" y="3664"/>
                    <a:pt x="4638" y="3664"/>
                  </a:cubicBezTo>
                  <a:cubicBezTo>
                    <a:pt x="1547" y="2958"/>
                    <a:pt x="1412" y="1144"/>
                    <a:pt x="1681" y="1"/>
                  </a:cubicBezTo>
                  <a:close/>
                </a:path>
              </a:pathLst>
            </a:custGeom>
            <a:solidFill>
              <a:srgbClr val="EDD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5984817" y="3614951"/>
              <a:ext cx="91875" cy="199405"/>
            </a:xfrm>
            <a:custGeom>
              <a:avLst/>
              <a:gdLst/>
              <a:ahLst/>
              <a:cxnLst/>
              <a:rect l="l" t="t" r="r" b="b"/>
              <a:pathLst>
                <a:path w="2958" h="6420" extrusionOk="0">
                  <a:moveTo>
                    <a:pt x="1950" y="0"/>
                  </a:moveTo>
                  <a:lnTo>
                    <a:pt x="1815" y="135"/>
                  </a:lnTo>
                  <a:cubicBezTo>
                    <a:pt x="1412" y="403"/>
                    <a:pt x="841" y="538"/>
                    <a:pt x="572" y="975"/>
                  </a:cubicBezTo>
                  <a:cubicBezTo>
                    <a:pt x="572" y="1109"/>
                    <a:pt x="437" y="1244"/>
                    <a:pt x="437" y="1378"/>
                  </a:cubicBezTo>
                  <a:cubicBezTo>
                    <a:pt x="135" y="1815"/>
                    <a:pt x="135" y="2353"/>
                    <a:pt x="135" y="2790"/>
                  </a:cubicBezTo>
                  <a:cubicBezTo>
                    <a:pt x="269" y="3495"/>
                    <a:pt x="841" y="4033"/>
                    <a:pt x="975" y="4605"/>
                  </a:cubicBezTo>
                  <a:cubicBezTo>
                    <a:pt x="1110" y="5310"/>
                    <a:pt x="572" y="6016"/>
                    <a:pt x="0" y="6419"/>
                  </a:cubicBezTo>
                  <a:cubicBezTo>
                    <a:pt x="572" y="6151"/>
                    <a:pt x="1110" y="6016"/>
                    <a:pt x="1546" y="5714"/>
                  </a:cubicBezTo>
                  <a:cubicBezTo>
                    <a:pt x="1681" y="5579"/>
                    <a:pt x="1950" y="5445"/>
                    <a:pt x="2118" y="5310"/>
                  </a:cubicBezTo>
                  <a:cubicBezTo>
                    <a:pt x="2387" y="5041"/>
                    <a:pt x="2656" y="4739"/>
                    <a:pt x="2790" y="4201"/>
                  </a:cubicBezTo>
                  <a:cubicBezTo>
                    <a:pt x="2958" y="3495"/>
                    <a:pt x="2252" y="3059"/>
                    <a:pt x="1815" y="2655"/>
                  </a:cubicBezTo>
                  <a:cubicBezTo>
                    <a:pt x="841" y="1681"/>
                    <a:pt x="1546" y="840"/>
                    <a:pt x="1950" y="0"/>
                  </a:cubicBezTo>
                  <a:close/>
                </a:path>
              </a:pathLst>
            </a:custGeom>
            <a:solidFill>
              <a:srgbClr val="FFE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5984817" y="3645204"/>
              <a:ext cx="74140" cy="169153"/>
            </a:xfrm>
            <a:custGeom>
              <a:avLst/>
              <a:gdLst/>
              <a:ahLst/>
              <a:cxnLst/>
              <a:rect l="l" t="t" r="r" b="b"/>
              <a:pathLst>
                <a:path w="2387" h="5446" extrusionOk="0">
                  <a:moveTo>
                    <a:pt x="572" y="1"/>
                  </a:moveTo>
                  <a:lnTo>
                    <a:pt x="572" y="1"/>
                  </a:lnTo>
                  <a:cubicBezTo>
                    <a:pt x="568" y="24"/>
                    <a:pt x="565" y="47"/>
                    <a:pt x="561" y="70"/>
                  </a:cubicBezTo>
                  <a:lnTo>
                    <a:pt x="561" y="70"/>
                  </a:lnTo>
                  <a:cubicBezTo>
                    <a:pt x="568" y="47"/>
                    <a:pt x="572" y="24"/>
                    <a:pt x="572" y="1"/>
                  </a:cubicBezTo>
                  <a:close/>
                  <a:moveTo>
                    <a:pt x="561" y="70"/>
                  </a:moveTo>
                  <a:lnTo>
                    <a:pt x="561" y="70"/>
                  </a:lnTo>
                  <a:cubicBezTo>
                    <a:pt x="530" y="181"/>
                    <a:pt x="437" y="293"/>
                    <a:pt x="437" y="404"/>
                  </a:cubicBezTo>
                  <a:cubicBezTo>
                    <a:pt x="269" y="707"/>
                    <a:pt x="135" y="1110"/>
                    <a:pt x="135" y="1379"/>
                  </a:cubicBezTo>
                  <a:lnTo>
                    <a:pt x="135" y="1816"/>
                  </a:lnTo>
                  <a:cubicBezTo>
                    <a:pt x="269" y="2521"/>
                    <a:pt x="841" y="3059"/>
                    <a:pt x="975" y="3631"/>
                  </a:cubicBezTo>
                  <a:lnTo>
                    <a:pt x="975" y="3899"/>
                  </a:lnTo>
                  <a:cubicBezTo>
                    <a:pt x="975" y="4202"/>
                    <a:pt x="841" y="4605"/>
                    <a:pt x="572" y="4908"/>
                  </a:cubicBezTo>
                  <a:cubicBezTo>
                    <a:pt x="437" y="5177"/>
                    <a:pt x="269" y="5311"/>
                    <a:pt x="0" y="5445"/>
                  </a:cubicBezTo>
                  <a:cubicBezTo>
                    <a:pt x="572" y="5177"/>
                    <a:pt x="1110" y="5042"/>
                    <a:pt x="1546" y="4740"/>
                  </a:cubicBezTo>
                  <a:cubicBezTo>
                    <a:pt x="1681" y="4605"/>
                    <a:pt x="1950" y="4471"/>
                    <a:pt x="2118" y="4336"/>
                  </a:cubicBezTo>
                  <a:cubicBezTo>
                    <a:pt x="2387" y="3227"/>
                    <a:pt x="1412" y="2387"/>
                    <a:pt x="1412" y="2387"/>
                  </a:cubicBezTo>
                  <a:cubicBezTo>
                    <a:pt x="595" y="1700"/>
                    <a:pt x="445" y="887"/>
                    <a:pt x="561" y="70"/>
                  </a:cubicBezTo>
                  <a:close/>
                </a:path>
              </a:pathLst>
            </a:custGeom>
            <a:solidFill>
              <a:srgbClr val="EDD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5972300" y="3370663"/>
              <a:ext cx="73084" cy="78333"/>
            </a:xfrm>
            <a:custGeom>
              <a:avLst/>
              <a:gdLst/>
              <a:ahLst/>
              <a:cxnLst/>
              <a:rect l="l" t="t" r="r" b="b"/>
              <a:pathLst>
                <a:path w="2353" h="2522" extrusionOk="0">
                  <a:moveTo>
                    <a:pt x="1244" y="1"/>
                  </a:moveTo>
                  <a:cubicBezTo>
                    <a:pt x="538" y="1"/>
                    <a:pt x="0" y="572"/>
                    <a:pt x="0" y="1278"/>
                  </a:cubicBezTo>
                  <a:cubicBezTo>
                    <a:pt x="0" y="1984"/>
                    <a:pt x="538" y="2521"/>
                    <a:pt x="1244" y="2521"/>
                  </a:cubicBezTo>
                  <a:cubicBezTo>
                    <a:pt x="1815" y="2521"/>
                    <a:pt x="2353" y="1984"/>
                    <a:pt x="2353" y="1278"/>
                  </a:cubicBezTo>
                  <a:cubicBezTo>
                    <a:pt x="2353" y="572"/>
                    <a:pt x="1815" y="1"/>
                    <a:pt x="1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398196" y="3353953"/>
              <a:ext cx="74140" cy="73115"/>
            </a:xfrm>
            <a:custGeom>
              <a:avLst/>
              <a:gdLst/>
              <a:ahLst/>
              <a:cxnLst/>
              <a:rect l="l" t="t" r="r" b="b"/>
              <a:pathLst>
                <a:path w="2387" h="2354" extrusionOk="0">
                  <a:moveTo>
                    <a:pt x="1110" y="1"/>
                  </a:moveTo>
                  <a:cubicBezTo>
                    <a:pt x="404" y="1"/>
                    <a:pt x="0" y="539"/>
                    <a:pt x="0" y="1110"/>
                  </a:cubicBezTo>
                  <a:cubicBezTo>
                    <a:pt x="0" y="1816"/>
                    <a:pt x="404" y="2354"/>
                    <a:pt x="1110" y="2354"/>
                  </a:cubicBezTo>
                  <a:cubicBezTo>
                    <a:pt x="1815" y="2354"/>
                    <a:pt x="2387" y="1816"/>
                    <a:pt x="2387" y="1110"/>
                  </a:cubicBezTo>
                  <a:cubicBezTo>
                    <a:pt x="2387" y="539"/>
                    <a:pt x="1815" y="1"/>
                    <a:pt x="1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949809" y="4373187"/>
              <a:ext cx="674375" cy="457576"/>
            </a:xfrm>
            <a:custGeom>
              <a:avLst/>
              <a:gdLst/>
              <a:ahLst/>
              <a:cxnLst/>
              <a:rect l="l" t="t" r="r" b="b"/>
              <a:pathLst>
                <a:path w="21712" h="14732" extrusionOk="0">
                  <a:moveTo>
                    <a:pt x="18426" y="1"/>
                  </a:moveTo>
                  <a:cubicBezTo>
                    <a:pt x="17914" y="1"/>
                    <a:pt x="17394" y="109"/>
                    <a:pt x="16939" y="313"/>
                  </a:cubicBezTo>
                  <a:lnTo>
                    <a:pt x="16805" y="313"/>
                  </a:lnTo>
                  <a:lnTo>
                    <a:pt x="13713" y="1725"/>
                  </a:lnTo>
                  <a:lnTo>
                    <a:pt x="9243" y="3674"/>
                  </a:lnTo>
                  <a:lnTo>
                    <a:pt x="5042" y="5489"/>
                  </a:lnTo>
                  <a:cubicBezTo>
                    <a:pt x="4739" y="5623"/>
                    <a:pt x="4336" y="5926"/>
                    <a:pt x="4201" y="6329"/>
                  </a:cubicBezTo>
                  <a:lnTo>
                    <a:pt x="4067" y="6464"/>
                  </a:lnTo>
                  <a:lnTo>
                    <a:pt x="0" y="12917"/>
                  </a:lnTo>
                  <a:lnTo>
                    <a:pt x="2219" y="14731"/>
                  </a:lnTo>
                  <a:lnTo>
                    <a:pt x="7260" y="9556"/>
                  </a:lnTo>
                  <a:lnTo>
                    <a:pt x="15393" y="8850"/>
                  </a:lnTo>
                  <a:lnTo>
                    <a:pt x="16368" y="8715"/>
                  </a:lnTo>
                  <a:cubicBezTo>
                    <a:pt x="17645" y="8715"/>
                    <a:pt x="18754" y="8144"/>
                    <a:pt x="19729" y="7438"/>
                  </a:cubicBezTo>
                  <a:cubicBezTo>
                    <a:pt x="20569" y="6598"/>
                    <a:pt x="21275" y="5489"/>
                    <a:pt x="21712" y="4380"/>
                  </a:cubicBezTo>
                  <a:lnTo>
                    <a:pt x="21712" y="3540"/>
                  </a:lnTo>
                  <a:lnTo>
                    <a:pt x="21712" y="2968"/>
                  </a:lnTo>
                  <a:cubicBezTo>
                    <a:pt x="21543" y="1994"/>
                    <a:pt x="21006" y="1019"/>
                    <a:pt x="20031" y="448"/>
                  </a:cubicBezTo>
                  <a:cubicBezTo>
                    <a:pt x="19583" y="143"/>
                    <a:pt x="19010" y="1"/>
                    <a:pt x="18426" y="1"/>
                  </a:cubicBezTo>
                  <a:close/>
                </a:path>
              </a:pathLst>
            </a:custGeom>
            <a:solidFill>
              <a:srgbClr val="BDB8FF"/>
            </a:solidFill>
            <a:ln w="9525" cap="flat" cmpd="sng">
              <a:solidFill>
                <a:srgbClr val="BDB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DA0AECF-F153-0033-13EF-1FCBEF94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" y="664571"/>
            <a:ext cx="6306429" cy="2651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/>
          <p:nvPr/>
        </p:nvSpPr>
        <p:spPr>
          <a:xfrm>
            <a:off x="4291675" y="1704540"/>
            <a:ext cx="5727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2"/>
          <p:cNvSpPr/>
          <p:nvPr/>
        </p:nvSpPr>
        <p:spPr>
          <a:xfrm>
            <a:off x="7026788" y="1704540"/>
            <a:ext cx="5727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2"/>
          <p:cNvSpPr/>
          <p:nvPr/>
        </p:nvSpPr>
        <p:spPr>
          <a:xfrm>
            <a:off x="1556563" y="1704540"/>
            <a:ext cx="5727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2"/>
          <p:cNvSpPr txBox="1">
            <a:spLocks noGrp="1"/>
          </p:cNvSpPr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Khó khăn gặp phải</a:t>
            </a:r>
            <a:endParaRPr sz="3000" dirty="0"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cxnSp>
        <p:nvCxnSpPr>
          <p:cNvPr id="526" name="Google Shape;526;p22"/>
          <p:cNvCxnSpPr>
            <a:cxnSpLocks/>
            <a:endCxn id="498" idx="0"/>
          </p:cNvCxnSpPr>
          <p:nvPr/>
        </p:nvCxnSpPr>
        <p:spPr>
          <a:xfrm>
            <a:off x="4576100" y="1222127"/>
            <a:ext cx="1800" cy="482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22"/>
          <p:cNvCxnSpPr>
            <a:cxnSpLocks/>
            <a:endCxn id="499" idx="0"/>
          </p:cNvCxnSpPr>
          <p:nvPr/>
        </p:nvCxnSpPr>
        <p:spPr>
          <a:xfrm rot="-5400000" flipH="1">
            <a:off x="5703350" y="94877"/>
            <a:ext cx="482400" cy="27369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22"/>
          <p:cNvCxnSpPr>
            <a:cxnSpLocks/>
            <a:endCxn id="500" idx="0"/>
          </p:cNvCxnSpPr>
          <p:nvPr/>
        </p:nvCxnSpPr>
        <p:spPr>
          <a:xfrm rot="5400000">
            <a:off x="2968250" y="96677"/>
            <a:ext cx="482400" cy="27333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9" name="Google Shape;529;p22"/>
          <p:cNvGrpSpPr/>
          <p:nvPr/>
        </p:nvGrpSpPr>
        <p:grpSpPr>
          <a:xfrm>
            <a:off x="720000" y="1977002"/>
            <a:ext cx="2245813" cy="2055064"/>
            <a:chOff x="713975" y="3025621"/>
            <a:chExt cx="2245813" cy="2055064"/>
          </a:xfrm>
        </p:grpSpPr>
        <p:sp>
          <p:nvSpPr>
            <p:cNvPr id="530" name="Google Shape;530;p22"/>
            <p:cNvSpPr/>
            <p:nvPr/>
          </p:nvSpPr>
          <p:spPr>
            <a:xfrm>
              <a:off x="713988" y="3025621"/>
              <a:ext cx="2245800" cy="2055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lt2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Life Savers"/>
                </a:rPr>
                <a:t>C</a:t>
              </a:r>
              <a:r>
                <a:rPr lang="en" sz="2200" b="1" dirty="0">
                  <a:solidFill>
                    <a:schemeClr val="lt2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Life Savers"/>
                </a:rPr>
                <a:t>ảm giác vô hướng, quan quẩn, không biết là đang chủ đích học cái gì</a:t>
              </a:r>
              <a:endParaRPr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endParaRPr>
            </a:p>
          </p:txBody>
        </p:sp>
        <p:sp>
          <p:nvSpPr>
            <p:cNvPr id="531" name="Google Shape;531;p22"/>
            <p:cNvSpPr txBox="1"/>
            <p:nvPr/>
          </p:nvSpPr>
          <p:spPr>
            <a:xfrm>
              <a:off x="713975" y="3438150"/>
              <a:ext cx="2245800" cy="11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</a:pPr>
              <a:endParaRPr dirty="0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endParaRPr>
            </a:p>
          </p:txBody>
        </p:sp>
      </p:grpSp>
      <p:grpSp>
        <p:nvGrpSpPr>
          <p:cNvPr id="532" name="Google Shape;532;p22"/>
          <p:cNvGrpSpPr/>
          <p:nvPr/>
        </p:nvGrpSpPr>
        <p:grpSpPr>
          <a:xfrm>
            <a:off x="3455125" y="2093190"/>
            <a:ext cx="2245800" cy="2055064"/>
            <a:chOff x="3449100" y="3025621"/>
            <a:chExt cx="2245800" cy="2055064"/>
          </a:xfrm>
        </p:grpSpPr>
        <p:sp>
          <p:nvSpPr>
            <p:cNvPr id="533" name="Google Shape;533;p22"/>
            <p:cNvSpPr/>
            <p:nvPr/>
          </p:nvSpPr>
          <p:spPr>
            <a:xfrm>
              <a:off x="3449100" y="3025621"/>
              <a:ext cx="2245800" cy="2055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lt2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Life Savers"/>
                </a:rPr>
                <a:t>Không nhận thấy được sự tiến triển, không cảm thấy mình khá hơn</a:t>
              </a:r>
              <a:endParaRPr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endParaRPr>
            </a:p>
          </p:txBody>
        </p:sp>
        <p:sp>
          <p:nvSpPr>
            <p:cNvPr id="534" name="Google Shape;534;p22"/>
            <p:cNvSpPr txBox="1"/>
            <p:nvPr/>
          </p:nvSpPr>
          <p:spPr>
            <a:xfrm>
              <a:off x="3449100" y="3438150"/>
              <a:ext cx="2245800" cy="11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</a:pPr>
              <a:endParaRPr dirty="0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endParaRPr>
            </a:p>
          </p:txBody>
        </p:sp>
      </p:grpSp>
      <p:grpSp>
        <p:nvGrpSpPr>
          <p:cNvPr id="535" name="Google Shape;535;p22"/>
          <p:cNvGrpSpPr/>
          <p:nvPr/>
        </p:nvGrpSpPr>
        <p:grpSpPr>
          <a:xfrm>
            <a:off x="6190225" y="2093189"/>
            <a:ext cx="2245813" cy="2330127"/>
            <a:chOff x="6184200" y="3025620"/>
            <a:chExt cx="2245813" cy="2330127"/>
          </a:xfrm>
        </p:grpSpPr>
        <p:sp>
          <p:nvSpPr>
            <p:cNvPr id="536" name="Google Shape;536;p22"/>
            <p:cNvSpPr/>
            <p:nvPr/>
          </p:nvSpPr>
          <p:spPr>
            <a:xfrm>
              <a:off x="6184213" y="3025620"/>
              <a:ext cx="2245800" cy="2330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lt2"/>
                  </a:solidFill>
                  <a:latin typeface="HYWenHei-85W" panose="00020600040101010101" pitchFamily="18" charset="-128"/>
                  <a:ea typeface="HYWenHei-85W" panose="00020600040101010101" pitchFamily="18" charset="-128"/>
                  <a:cs typeface="HYWenHei-85W" panose="00020600040101010101" pitchFamily="18" charset="-128"/>
                  <a:sym typeface="Life Savers"/>
                </a:rPr>
                <a:t>Tư duy về việc học tiếng Anh đang bị sai, không tin tưởng vào phương pháp này</a:t>
              </a:r>
              <a:endParaRPr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endParaRPr>
            </a:p>
          </p:txBody>
        </p:sp>
        <p:sp>
          <p:nvSpPr>
            <p:cNvPr id="537" name="Google Shape;537;p22"/>
            <p:cNvSpPr txBox="1"/>
            <p:nvPr/>
          </p:nvSpPr>
          <p:spPr>
            <a:xfrm>
              <a:off x="6184200" y="3438150"/>
              <a:ext cx="2245800" cy="11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</a:pPr>
              <a:endParaRPr dirty="0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endParaRPr>
            </a:p>
          </p:txBody>
        </p:sp>
      </p:grpSp>
      <p:sp>
        <p:nvSpPr>
          <p:cNvPr id="3" name="Google Shape;533;p22">
            <a:extLst>
              <a:ext uri="{FF2B5EF4-FFF2-40B4-BE49-F238E27FC236}">
                <a16:creationId xmlns:a16="http://schemas.microsoft.com/office/drawing/2014/main" id="{5AF9F4A3-39D5-96F3-DFFE-1A1F440EC910}"/>
              </a:ext>
            </a:extLst>
          </p:cNvPr>
          <p:cNvSpPr/>
          <p:nvPr/>
        </p:nvSpPr>
        <p:spPr>
          <a:xfrm>
            <a:off x="2395759" y="4172133"/>
            <a:ext cx="3953002" cy="59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  <a:sym typeface="Life Savers"/>
              </a:rPr>
              <a:t>=&gt; Động lực kém</a:t>
            </a:r>
            <a:endParaRPr dirty="0">
              <a:solidFill>
                <a:schemeClr val="lt2"/>
              </a:solidFill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419950" y="-372326"/>
            <a:ext cx="5888161" cy="5888161"/>
          </a:xfrm>
          <a:custGeom>
            <a:avLst/>
            <a:gdLst/>
            <a:ahLst/>
            <a:cxnLst/>
            <a:rect l="l" t="t" r="r" b="b"/>
            <a:pathLst>
              <a:path w="79637" h="79637" extrusionOk="0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8574468" y="766583"/>
            <a:ext cx="162405" cy="14117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8046012" y="358001"/>
            <a:ext cx="96051" cy="96051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7188060" y="1500154"/>
            <a:ext cx="168247" cy="205586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 rot="-1355270">
            <a:off x="220705" y="333189"/>
            <a:ext cx="720995" cy="252599"/>
            <a:chOff x="2109963" y="768908"/>
            <a:chExt cx="818604" cy="286796"/>
          </a:xfrm>
        </p:grpSpPr>
        <p:sp>
          <p:nvSpPr>
            <p:cNvPr id="246" name="Google Shape;246;p19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19"/>
          <p:cNvGrpSpPr/>
          <p:nvPr/>
        </p:nvGrpSpPr>
        <p:grpSpPr>
          <a:xfrm>
            <a:off x="6247311" y="357992"/>
            <a:ext cx="595379" cy="434972"/>
            <a:chOff x="570141" y="1610117"/>
            <a:chExt cx="675952" cy="493837"/>
          </a:xfrm>
        </p:grpSpPr>
        <p:sp>
          <p:nvSpPr>
            <p:cNvPr id="252" name="Google Shape;252;p19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9"/>
          <p:cNvGrpSpPr/>
          <p:nvPr/>
        </p:nvGrpSpPr>
        <p:grpSpPr>
          <a:xfrm>
            <a:off x="8299931" y="1840913"/>
            <a:ext cx="563833" cy="258403"/>
            <a:chOff x="6301529" y="2700815"/>
            <a:chExt cx="640137" cy="293373"/>
          </a:xfrm>
        </p:grpSpPr>
        <p:sp>
          <p:nvSpPr>
            <p:cNvPr id="256" name="Google Shape;256;p19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9"/>
          <p:cNvSpPr/>
          <p:nvPr/>
        </p:nvSpPr>
        <p:spPr>
          <a:xfrm>
            <a:off x="832580" y="3630902"/>
            <a:ext cx="84950" cy="18350"/>
          </a:xfrm>
          <a:custGeom>
            <a:avLst/>
            <a:gdLst/>
            <a:ahLst/>
            <a:cxnLst/>
            <a:rect l="l" t="t" r="r" b="b"/>
            <a:pathLst>
              <a:path w="1537" h="332" extrusionOk="0">
                <a:moveTo>
                  <a:pt x="1" y="1"/>
                </a:moveTo>
                <a:lnTo>
                  <a:pt x="1" y="332"/>
                </a:lnTo>
                <a:lnTo>
                  <a:pt x="1536" y="332"/>
                </a:lnTo>
                <a:lnTo>
                  <a:pt x="15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ctrTitle"/>
          </p:nvPr>
        </p:nvSpPr>
        <p:spPr>
          <a:xfrm>
            <a:off x="772581" y="1443740"/>
            <a:ext cx="5155500" cy="8767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E.L.A.S.A.</a:t>
            </a:r>
            <a:endParaRPr sz="4400" dirty="0">
              <a:solidFill>
                <a:schemeClr val="lt2"/>
              </a:solidFill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262" name="Google Shape;262;p19"/>
          <p:cNvSpPr txBox="1">
            <a:spLocks noGrp="1"/>
          </p:cNvSpPr>
          <p:nvPr>
            <p:ph type="subTitle" idx="1"/>
          </p:nvPr>
        </p:nvSpPr>
        <p:spPr>
          <a:xfrm>
            <a:off x="1083536" y="2545755"/>
            <a:ext cx="4306849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English Language Acquisition Support App</a:t>
            </a:r>
            <a:endParaRPr dirty="0"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6428668" y="3109374"/>
            <a:ext cx="55" cy="3703"/>
          </a:xfrm>
          <a:custGeom>
            <a:avLst/>
            <a:gdLst/>
            <a:ahLst/>
            <a:cxnLst/>
            <a:rect l="l" t="t" r="r" b="b"/>
            <a:pathLst>
              <a:path w="1" h="67" extrusionOk="0">
                <a:moveTo>
                  <a:pt x="1" y="66"/>
                </a:moveTo>
                <a:lnTo>
                  <a:pt x="1" y="6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D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19"/>
          <p:cNvGrpSpPr/>
          <p:nvPr/>
        </p:nvGrpSpPr>
        <p:grpSpPr>
          <a:xfrm>
            <a:off x="4970776" y="2522806"/>
            <a:ext cx="4644424" cy="2710242"/>
            <a:chOff x="4970776" y="2522806"/>
            <a:chExt cx="4644424" cy="2710242"/>
          </a:xfrm>
        </p:grpSpPr>
        <p:grpSp>
          <p:nvGrpSpPr>
            <p:cNvPr id="265" name="Google Shape;265;p19"/>
            <p:cNvGrpSpPr/>
            <p:nvPr/>
          </p:nvGrpSpPr>
          <p:grpSpPr>
            <a:xfrm>
              <a:off x="5868546" y="2522806"/>
              <a:ext cx="2807262" cy="1930279"/>
              <a:chOff x="5301125" y="2348419"/>
              <a:chExt cx="3244264" cy="2230763"/>
            </a:xfrm>
          </p:grpSpPr>
          <p:grpSp>
            <p:nvGrpSpPr>
              <p:cNvPr id="266" name="Google Shape;266;p19"/>
              <p:cNvGrpSpPr/>
              <p:nvPr/>
            </p:nvGrpSpPr>
            <p:grpSpPr>
              <a:xfrm>
                <a:off x="5583960" y="2989673"/>
                <a:ext cx="2409517" cy="469628"/>
                <a:chOff x="5583960" y="2989673"/>
                <a:chExt cx="2409517" cy="469628"/>
              </a:xfrm>
            </p:grpSpPr>
            <p:sp>
              <p:nvSpPr>
                <p:cNvPr id="267" name="Google Shape;267;p19"/>
                <p:cNvSpPr/>
                <p:nvPr/>
              </p:nvSpPr>
              <p:spPr>
                <a:xfrm>
                  <a:off x="5583960" y="2989673"/>
                  <a:ext cx="2409517" cy="46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53" h="27990" extrusionOk="0">
                      <a:moveTo>
                        <a:pt x="13995" y="1"/>
                      </a:moveTo>
                      <a:cubicBezTo>
                        <a:pt x="6266" y="1"/>
                        <a:pt x="1" y="6266"/>
                        <a:pt x="1" y="13995"/>
                      </a:cubicBezTo>
                      <a:cubicBezTo>
                        <a:pt x="1" y="21724"/>
                        <a:pt x="6266" y="27990"/>
                        <a:pt x="13995" y="27990"/>
                      </a:cubicBezTo>
                      <a:lnTo>
                        <a:pt x="144152" y="27990"/>
                      </a:lnTo>
                      <a:lnTo>
                        <a:pt x="144152" y="1"/>
                      </a:lnTo>
                      <a:close/>
                    </a:path>
                  </a:pathLst>
                </a:custGeom>
                <a:solidFill>
                  <a:srgbClr val="8D7D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9"/>
                <p:cNvSpPr/>
                <p:nvPr/>
              </p:nvSpPr>
              <p:spPr>
                <a:xfrm>
                  <a:off x="6878917" y="2991448"/>
                  <a:ext cx="1111497" cy="46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7" h="27990" extrusionOk="0">
                      <a:moveTo>
                        <a:pt x="13994" y="1"/>
                      </a:moveTo>
                      <a:cubicBezTo>
                        <a:pt x="6265" y="1"/>
                        <a:pt x="0" y="6266"/>
                        <a:pt x="0" y="13995"/>
                      </a:cubicBezTo>
                      <a:cubicBezTo>
                        <a:pt x="0" y="21724"/>
                        <a:pt x="6265" y="27990"/>
                        <a:pt x="13994" y="27990"/>
                      </a:cubicBezTo>
                      <a:lnTo>
                        <a:pt x="66496" y="27990"/>
                      </a:lnTo>
                      <a:lnTo>
                        <a:pt x="66496" y="1"/>
                      </a:lnTo>
                      <a:close/>
                    </a:path>
                  </a:pathLst>
                </a:custGeom>
                <a:solidFill>
                  <a:srgbClr val="FA51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9"/>
                <p:cNvSpPr/>
                <p:nvPr/>
              </p:nvSpPr>
              <p:spPr>
                <a:xfrm>
                  <a:off x="6012048" y="2989673"/>
                  <a:ext cx="331776" cy="46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9" h="27990" extrusionOk="0">
                      <a:moveTo>
                        <a:pt x="7821" y="1"/>
                      </a:moveTo>
                      <a:cubicBezTo>
                        <a:pt x="3110" y="2882"/>
                        <a:pt x="1" y="8050"/>
                        <a:pt x="1" y="13995"/>
                      </a:cubicBezTo>
                      <a:cubicBezTo>
                        <a:pt x="1" y="19895"/>
                        <a:pt x="3110" y="25063"/>
                        <a:pt x="7821" y="27990"/>
                      </a:cubicBezTo>
                      <a:lnTo>
                        <a:pt x="19849" y="27990"/>
                      </a:lnTo>
                      <a:cubicBezTo>
                        <a:pt x="15184" y="25063"/>
                        <a:pt x="12028" y="19895"/>
                        <a:pt x="12028" y="13995"/>
                      </a:cubicBezTo>
                      <a:cubicBezTo>
                        <a:pt x="12028" y="8050"/>
                        <a:pt x="15184" y="2882"/>
                        <a:pt x="19849" y="1"/>
                      </a:cubicBezTo>
                      <a:close/>
                    </a:path>
                  </a:pathLst>
                </a:custGeom>
                <a:solidFill>
                  <a:srgbClr val="FA51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9"/>
                <p:cNvSpPr/>
                <p:nvPr/>
              </p:nvSpPr>
              <p:spPr>
                <a:xfrm>
                  <a:off x="6387383" y="2989673"/>
                  <a:ext cx="231636" cy="46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8" h="27990" extrusionOk="0">
                      <a:moveTo>
                        <a:pt x="7821" y="1"/>
                      </a:moveTo>
                      <a:cubicBezTo>
                        <a:pt x="3156" y="2882"/>
                        <a:pt x="1" y="8050"/>
                        <a:pt x="1" y="13995"/>
                      </a:cubicBezTo>
                      <a:cubicBezTo>
                        <a:pt x="1" y="19895"/>
                        <a:pt x="3156" y="25063"/>
                        <a:pt x="7821" y="27990"/>
                      </a:cubicBezTo>
                      <a:lnTo>
                        <a:pt x="13858" y="27990"/>
                      </a:lnTo>
                      <a:cubicBezTo>
                        <a:pt x="9147" y="25063"/>
                        <a:pt x="6037" y="19895"/>
                        <a:pt x="6037" y="13995"/>
                      </a:cubicBezTo>
                      <a:cubicBezTo>
                        <a:pt x="6037" y="8050"/>
                        <a:pt x="9147" y="2882"/>
                        <a:pt x="13858" y="1"/>
                      </a:cubicBezTo>
                      <a:close/>
                    </a:path>
                  </a:pathLst>
                </a:custGeom>
                <a:solidFill>
                  <a:srgbClr val="FA51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1" name="Google Shape;271;p19"/>
              <p:cNvSpPr/>
              <p:nvPr/>
            </p:nvSpPr>
            <p:spPr>
              <a:xfrm>
                <a:off x="5501404" y="4001244"/>
                <a:ext cx="2784084" cy="577938"/>
              </a:xfrm>
              <a:custGeom>
                <a:avLst/>
                <a:gdLst/>
                <a:ahLst/>
                <a:cxnLst/>
                <a:rect l="l" t="t" r="r" b="b"/>
                <a:pathLst>
                  <a:path w="166562" h="34576" extrusionOk="0">
                    <a:moveTo>
                      <a:pt x="17288" y="1"/>
                    </a:moveTo>
                    <a:cubicBezTo>
                      <a:pt x="7775" y="1"/>
                      <a:pt x="1" y="7776"/>
                      <a:pt x="1" y="17288"/>
                    </a:cubicBezTo>
                    <a:cubicBezTo>
                      <a:pt x="1" y="26846"/>
                      <a:pt x="7775" y="34575"/>
                      <a:pt x="17288" y="34575"/>
                    </a:cubicBezTo>
                    <a:lnTo>
                      <a:pt x="166561" y="34575"/>
                    </a:lnTo>
                    <a:lnTo>
                      <a:pt x="166561" y="1"/>
                    </a:lnTo>
                    <a:close/>
                  </a:path>
                </a:pathLst>
              </a:custGeom>
              <a:solidFill>
                <a:srgbClr val="BD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6265079" y="4001244"/>
                <a:ext cx="2034165" cy="561958"/>
              </a:xfrm>
              <a:custGeom>
                <a:avLst/>
                <a:gdLst/>
                <a:ahLst/>
                <a:cxnLst/>
                <a:rect l="l" t="t" r="r" b="b"/>
                <a:pathLst>
                  <a:path w="121697" h="33620" extrusionOk="0">
                    <a:moveTo>
                      <a:pt x="17287" y="1"/>
                    </a:moveTo>
                    <a:cubicBezTo>
                      <a:pt x="7775" y="1"/>
                      <a:pt x="0" y="7776"/>
                      <a:pt x="0" y="17288"/>
                    </a:cubicBezTo>
                    <a:cubicBezTo>
                      <a:pt x="0" y="26260"/>
                      <a:pt x="6850" y="33619"/>
                      <a:pt x="16275" y="33619"/>
                    </a:cubicBezTo>
                    <a:cubicBezTo>
                      <a:pt x="16892" y="33619"/>
                      <a:pt x="17519" y="33588"/>
                      <a:pt x="18156" y="33523"/>
                    </a:cubicBezTo>
                    <a:lnTo>
                      <a:pt x="121696" y="33523"/>
                    </a:lnTo>
                    <a:lnTo>
                      <a:pt x="120873" y="1"/>
                    </a:lnTo>
                    <a:close/>
                  </a:path>
                </a:pathLst>
              </a:custGeom>
              <a:solidFill>
                <a:srgbClr val="8D7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6365219" y="4087627"/>
                <a:ext cx="1920269" cy="405172"/>
              </a:xfrm>
              <a:custGeom>
                <a:avLst/>
                <a:gdLst/>
                <a:ahLst/>
                <a:cxnLst/>
                <a:rect l="l" t="t" r="r" b="b"/>
                <a:pathLst>
                  <a:path w="114883" h="24240" extrusionOk="0">
                    <a:moveTo>
                      <a:pt x="12120" y="1"/>
                    </a:moveTo>
                    <a:cubicBezTo>
                      <a:pt x="8781" y="1"/>
                      <a:pt x="5717" y="1373"/>
                      <a:pt x="3522" y="3568"/>
                    </a:cubicBezTo>
                    <a:cubicBezTo>
                      <a:pt x="1372" y="5763"/>
                      <a:pt x="0" y="8782"/>
                      <a:pt x="0" y="12120"/>
                    </a:cubicBezTo>
                    <a:cubicBezTo>
                      <a:pt x="0" y="18843"/>
                      <a:pt x="5397" y="24239"/>
                      <a:pt x="12120" y="24239"/>
                    </a:cubicBezTo>
                    <a:lnTo>
                      <a:pt x="114882" y="24239"/>
                    </a:lnTo>
                    <a:lnTo>
                      <a:pt x="1148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5622956" y="4157195"/>
                <a:ext cx="160548" cy="266036"/>
              </a:xfrm>
              <a:custGeom>
                <a:avLst/>
                <a:gdLst/>
                <a:ahLst/>
                <a:cxnLst/>
                <a:rect l="l" t="t" r="r" b="b"/>
                <a:pathLst>
                  <a:path w="9605" h="15916" extrusionOk="0">
                    <a:moveTo>
                      <a:pt x="2973" y="1"/>
                    </a:moveTo>
                    <a:cubicBezTo>
                      <a:pt x="1098" y="2150"/>
                      <a:pt x="0" y="4940"/>
                      <a:pt x="0" y="7958"/>
                    </a:cubicBezTo>
                    <a:cubicBezTo>
                      <a:pt x="0" y="11022"/>
                      <a:pt x="1098" y="13766"/>
                      <a:pt x="2973" y="15916"/>
                    </a:cubicBezTo>
                    <a:lnTo>
                      <a:pt x="9604" y="15916"/>
                    </a:lnTo>
                    <a:cubicBezTo>
                      <a:pt x="7775" y="13766"/>
                      <a:pt x="6632" y="11022"/>
                      <a:pt x="6632" y="7958"/>
                    </a:cubicBezTo>
                    <a:cubicBezTo>
                      <a:pt x="6632" y="4940"/>
                      <a:pt x="7775" y="2150"/>
                      <a:pt x="9604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5862214" y="4157195"/>
                <a:ext cx="320326" cy="266036"/>
              </a:xfrm>
              <a:custGeom>
                <a:avLst/>
                <a:gdLst/>
                <a:ahLst/>
                <a:cxnLst/>
                <a:rect l="l" t="t" r="r" b="b"/>
                <a:pathLst>
                  <a:path w="19164" h="15916" extrusionOk="0">
                    <a:moveTo>
                      <a:pt x="2973" y="1"/>
                    </a:moveTo>
                    <a:cubicBezTo>
                      <a:pt x="1098" y="2150"/>
                      <a:pt x="1" y="4940"/>
                      <a:pt x="1" y="7958"/>
                    </a:cubicBezTo>
                    <a:cubicBezTo>
                      <a:pt x="1" y="11022"/>
                      <a:pt x="1098" y="13766"/>
                      <a:pt x="2973" y="15916"/>
                    </a:cubicBezTo>
                    <a:lnTo>
                      <a:pt x="19163" y="15916"/>
                    </a:lnTo>
                    <a:cubicBezTo>
                      <a:pt x="17288" y="13766"/>
                      <a:pt x="16190" y="11022"/>
                      <a:pt x="16190" y="7958"/>
                    </a:cubicBezTo>
                    <a:cubicBezTo>
                      <a:pt x="16190" y="4940"/>
                      <a:pt x="17288" y="2150"/>
                      <a:pt x="19163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6622062" y="4148787"/>
                <a:ext cx="1663427" cy="17601"/>
              </a:xfrm>
              <a:custGeom>
                <a:avLst/>
                <a:gdLst/>
                <a:ahLst/>
                <a:cxnLst/>
                <a:rect l="l" t="t" r="r" b="b"/>
                <a:pathLst>
                  <a:path w="99517" h="1053" extrusionOk="0">
                    <a:moveTo>
                      <a:pt x="1" y="0"/>
                    </a:moveTo>
                    <a:lnTo>
                      <a:pt x="1" y="1052"/>
                    </a:lnTo>
                    <a:lnTo>
                      <a:pt x="99516" y="1052"/>
                    </a:lnTo>
                    <a:lnTo>
                      <a:pt x="99516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72593" y="4217586"/>
                <a:ext cx="1012896" cy="16832"/>
              </a:xfrm>
              <a:custGeom>
                <a:avLst/>
                <a:gdLst/>
                <a:ahLst/>
                <a:cxnLst/>
                <a:rect l="l" t="t" r="r" b="b"/>
                <a:pathLst>
                  <a:path w="60598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60597" y="1007"/>
                    </a:lnTo>
                    <a:lnTo>
                      <a:pt x="60597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6622062" y="4286385"/>
                <a:ext cx="1064879" cy="16832"/>
              </a:xfrm>
              <a:custGeom>
                <a:avLst/>
                <a:gdLst/>
                <a:ahLst/>
                <a:cxnLst/>
                <a:rect l="l" t="t" r="r" b="b"/>
                <a:pathLst>
                  <a:path w="63708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63707" y="1007"/>
                    </a:lnTo>
                    <a:lnTo>
                      <a:pt x="63707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6742075" y="4355184"/>
                <a:ext cx="1423399" cy="16832"/>
              </a:xfrm>
              <a:custGeom>
                <a:avLst/>
                <a:gdLst/>
                <a:ahLst/>
                <a:cxnLst/>
                <a:rect l="l" t="t" r="r" b="b"/>
                <a:pathLst>
                  <a:path w="85157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85156" y="1007"/>
                    </a:lnTo>
                    <a:lnTo>
                      <a:pt x="85156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6622062" y="4423983"/>
                <a:ext cx="1663427" cy="16832"/>
              </a:xfrm>
              <a:custGeom>
                <a:avLst/>
                <a:gdLst/>
                <a:ahLst/>
                <a:cxnLst/>
                <a:rect l="l" t="t" r="r" b="b"/>
                <a:pathLst>
                  <a:path w="99517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99516" y="1007"/>
                    </a:lnTo>
                    <a:lnTo>
                      <a:pt x="99516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495053" y="4148787"/>
                <a:ext cx="146774" cy="240813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14407" extrusionOk="0">
                    <a:moveTo>
                      <a:pt x="0" y="0"/>
                    </a:moveTo>
                    <a:lnTo>
                      <a:pt x="0" y="14406"/>
                    </a:lnTo>
                    <a:lnTo>
                      <a:pt x="4390" y="11068"/>
                    </a:lnTo>
                    <a:lnTo>
                      <a:pt x="8781" y="14406"/>
                    </a:lnTo>
                    <a:lnTo>
                      <a:pt x="8781" y="0"/>
                    </a:lnTo>
                    <a:close/>
                  </a:path>
                </a:pathLst>
              </a:custGeom>
              <a:solidFill>
                <a:srgbClr val="8D7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5301125" y="3459260"/>
                <a:ext cx="2487476" cy="542001"/>
              </a:xfrm>
              <a:custGeom>
                <a:avLst/>
                <a:gdLst/>
                <a:ahLst/>
                <a:cxnLst/>
                <a:rect l="l" t="t" r="r" b="b"/>
                <a:pathLst>
                  <a:path w="148817" h="32426" extrusionOk="0">
                    <a:moveTo>
                      <a:pt x="16236" y="1"/>
                    </a:moveTo>
                    <a:cubicBezTo>
                      <a:pt x="7318" y="1"/>
                      <a:pt x="1" y="7273"/>
                      <a:pt x="1" y="16236"/>
                    </a:cubicBezTo>
                    <a:cubicBezTo>
                      <a:pt x="1" y="25154"/>
                      <a:pt x="7318" y="32426"/>
                      <a:pt x="16236" y="32426"/>
                    </a:cubicBezTo>
                    <a:lnTo>
                      <a:pt x="148817" y="32426"/>
                    </a:lnTo>
                    <a:lnTo>
                      <a:pt x="148817" y="1"/>
                    </a:lnTo>
                    <a:close/>
                  </a:path>
                </a:pathLst>
              </a:custGeom>
              <a:solidFill>
                <a:srgbClr val="FA5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5696335" y="3459260"/>
                <a:ext cx="2090746" cy="542001"/>
              </a:xfrm>
              <a:custGeom>
                <a:avLst/>
                <a:gdLst/>
                <a:ahLst/>
                <a:cxnLst/>
                <a:rect l="l" t="t" r="r" b="b"/>
                <a:pathLst>
                  <a:path w="125082" h="32426" extrusionOk="0">
                    <a:moveTo>
                      <a:pt x="16236" y="1"/>
                    </a:moveTo>
                    <a:cubicBezTo>
                      <a:pt x="7272" y="1"/>
                      <a:pt x="1" y="7273"/>
                      <a:pt x="1" y="16236"/>
                    </a:cubicBezTo>
                    <a:cubicBezTo>
                      <a:pt x="1" y="25154"/>
                      <a:pt x="7272" y="32426"/>
                      <a:pt x="16236" y="32426"/>
                    </a:cubicBezTo>
                    <a:lnTo>
                      <a:pt x="125081" y="32426"/>
                    </a:lnTo>
                    <a:lnTo>
                      <a:pt x="125081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5411963" y="3499777"/>
                <a:ext cx="327196" cy="460983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27579" extrusionOk="0">
                    <a:moveTo>
                      <a:pt x="7730" y="1"/>
                    </a:moveTo>
                    <a:cubicBezTo>
                      <a:pt x="3111" y="2882"/>
                      <a:pt x="1" y="7958"/>
                      <a:pt x="1" y="13812"/>
                    </a:cubicBezTo>
                    <a:cubicBezTo>
                      <a:pt x="1" y="19620"/>
                      <a:pt x="3111" y="24697"/>
                      <a:pt x="7730" y="27578"/>
                    </a:cubicBezTo>
                    <a:lnTo>
                      <a:pt x="19575" y="27578"/>
                    </a:lnTo>
                    <a:cubicBezTo>
                      <a:pt x="14956" y="24697"/>
                      <a:pt x="11846" y="19620"/>
                      <a:pt x="11846" y="13812"/>
                    </a:cubicBezTo>
                    <a:cubicBezTo>
                      <a:pt x="11846" y="7958"/>
                      <a:pt x="14956" y="2882"/>
                      <a:pt x="195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5790357" y="3540294"/>
                <a:ext cx="1996724" cy="379949"/>
              </a:xfrm>
              <a:custGeom>
                <a:avLst/>
                <a:gdLst/>
                <a:ahLst/>
                <a:cxnLst/>
                <a:rect l="l" t="t" r="r" b="b"/>
                <a:pathLst>
                  <a:path w="119457" h="22731" extrusionOk="0">
                    <a:moveTo>
                      <a:pt x="11343" y="1"/>
                    </a:moveTo>
                    <a:cubicBezTo>
                      <a:pt x="8233" y="1"/>
                      <a:pt x="5397" y="1281"/>
                      <a:pt x="3339" y="3339"/>
                    </a:cubicBezTo>
                    <a:cubicBezTo>
                      <a:pt x="1281" y="5397"/>
                      <a:pt x="1" y="8233"/>
                      <a:pt x="1" y="11388"/>
                    </a:cubicBezTo>
                    <a:cubicBezTo>
                      <a:pt x="1" y="17654"/>
                      <a:pt x="5077" y="22730"/>
                      <a:pt x="11343" y="22730"/>
                    </a:cubicBezTo>
                    <a:lnTo>
                      <a:pt x="119456" y="22730"/>
                    </a:lnTo>
                    <a:lnTo>
                      <a:pt x="1194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6031153" y="3597627"/>
                <a:ext cx="1755927" cy="16080"/>
              </a:xfrm>
              <a:custGeom>
                <a:avLst/>
                <a:gdLst/>
                <a:ahLst/>
                <a:cxnLst/>
                <a:rect l="l" t="t" r="r" b="b"/>
                <a:pathLst>
                  <a:path w="105051" h="962" extrusionOk="0">
                    <a:moveTo>
                      <a:pt x="1" y="1"/>
                    </a:moveTo>
                    <a:lnTo>
                      <a:pt x="1" y="961"/>
                    </a:lnTo>
                    <a:lnTo>
                      <a:pt x="105050" y="961"/>
                    </a:lnTo>
                    <a:lnTo>
                      <a:pt x="10505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6641184" y="3661846"/>
                <a:ext cx="1145897" cy="16063"/>
              </a:xfrm>
              <a:custGeom>
                <a:avLst/>
                <a:gdLst/>
                <a:ahLst/>
                <a:cxnLst/>
                <a:rect l="l" t="t" r="r" b="b"/>
                <a:pathLst>
                  <a:path w="68555" h="961" extrusionOk="0">
                    <a:moveTo>
                      <a:pt x="0" y="0"/>
                    </a:moveTo>
                    <a:lnTo>
                      <a:pt x="0" y="961"/>
                    </a:lnTo>
                    <a:lnTo>
                      <a:pt x="68554" y="961"/>
                    </a:lnTo>
                    <a:lnTo>
                      <a:pt x="68554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6031153" y="3726817"/>
                <a:ext cx="999891" cy="15311"/>
              </a:xfrm>
              <a:custGeom>
                <a:avLst/>
                <a:gdLst/>
                <a:ahLst/>
                <a:cxnLst/>
                <a:rect l="l" t="t" r="r" b="b"/>
                <a:pathLst>
                  <a:path w="59820" h="916" extrusionOk="0">
                    <a:moveTo>
                      <a:pt x="1" y="1"/>
                    </a:moveTo>
                    <a:lnTo>
                      <a:pt x="1" y="915"/>
                    </a:lnTo>
                    <a:lnTo>
                      <a:pt x="59820" y="915"/>
                    </a:lnTo>
                    <a:lnTo>
                      <a:pt x="5982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6144297" y="3791036"/>
                <a:ext cx="1529640" cy="16063"/>
              </a:xfrm>
              <a:custGeom>
                <a:avLst/>
                <a:gdLst/>
                <a:ahLst/>
                <a:cxnLst/>
                <a:rect l="l" t="t" r="r" b="b"/>
                <a:pathLst>
                  <a:path w="91513" h="961" extrusionOk="0">
                    <a:moveTo>
                      <a:pt x="0" y="0"/>
                    </a:moveTo>
                    <a:lnTo>
                      <a:pt x="0" y="961"/>
                    </a:lnTo>
                    <a:lnTo>
                      <a:pt x="91513" y="961"/>
                    </a:lnTo>
                    <a:lnTo>
                      <a:pt x="91513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6031153" y="3855239"/>
                <a:ext cx="1755927" cy="16080"/>
              </a:xfrm>
              <a:custGeom>
                <a:avLst/>
                <a:gdLst/>
                <a:ahLst/>
                <a:cxnLst/>
                <a:rect l="l" t="t" r="r" b="b"/>
                <a:pathLst>
                  <a:path w="105051" h="962" extrusionOk="0">
                    <a:moveTo>
                      <a:pt x="1" y="1"/>
                    </a:moveTo>
                    <a:lnTo>
                      <a:pt x="1" y="961"/>
                    </a:lnTo>
                    <a:lnTo>
                      <a:pt x="105050" y="961"/>
                    </a:lnTo>
                    <a:lnTo>
                      <a:pt x="10505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6284954" y="3791036"/>
                <a:ext cx="136846" cy="104736"/>
              </a:xfrm>
              <a:custGeom>
                <a:avLst/>
                <a:gdLst/>
                <a:ahLst/>
                <a:cxnLst/>
                <a:rect l="l" t="t" r="r" b="b"/>
                <a:pathLst>
                  <a:path w="8187" h="6266" extrusionOk="0">
                    <a:moveTo>
                      <a:pt x="0" y="0"/>
                    </a:moveTo>
                    <a:lnTo>
                      <a:pt x="0" y="6266"/>
                    </a:lnTo>
                    <a:lnTo>
                      <a:pt x="4071" y="3110"/>
                    </a:lnTo>
                    <a:lnTo>
                      <a:pt x="8187" y="6266"/>
                    </a:lnTo>
                    <a:lnTo>
                      <a:pt x="8187" y="0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6962229" y="3059241"/>
                <a:ext cx="1031249" cy="327965"/>
              </a:xfrm>
              <a:custGeom>
                <a:avLst/>
                <a:gdLst/>
                <a:ahLst/>
                <a:cxnLst/>
                <a:rect l="l" t="t" r="r" b="b"/>
                <a:pathLst>
                  <a:path w="61696" h="19621" extrusionOk="0">
                    <a:moveTo>
                      <a:pt x="9834" y="1"/>
                    </a:moveTo>
                    <a:cubicBezTo>
                      <a:pt x="7135" y="1"/>
                      <a:pt x="4666" y="1098"/>
                      <a:pt x="2882" y="2882"/>
                    </a:cubicBezTo>
                    <a:cubicBezTo>
                      <a:pt x="1099" y="4665"/>
                      <a:pt x="1" y="7089"/>
                      <a:pt x="1" y="9833"/>
                    </a:cubicBezTo>
                    <a:cubicBezTo>
                      <a:pt x="1" y="15230"/>
                      <a:pt x="4391" y="19620"/>
                      <a:pt x="9834" y="19620"/>
                    </a:cubicBezTo>
                    <a:lnTo>
                      <a:pt x="61695" y="19620"/>
                    </a:lnTo>
                    <a:lnTo>
                      <a:pt x="61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58557" y="3220541"/>
                <a:ext cx="112392" cy="13004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778" extrusionOk="0">
                    <a:moveTo>
                      <a:pt x="0" y="0"/>
                    </a:moveTo>
                    <a:lnTo>
                      <a:pt x="0" y="778"/>
                    </a:lnTo>
                    <a:lnTo>
                      <a:pt x="6723" y="778"/>
                    </a:lnTo>
                    <a:lnTo>
                      <a:pt x="6723" y="0"/>
                    </a:lnTo>
                    <a:close/>
                  </a:path>
                </a:pathLst>
              </a:custGeom>
              <a:solidFill>
                <a:srgbClr val="FFE6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170932" y="3108934"/>
                <a:ext cx="822545" cy="13773"/>
              </a:xfrm>
              <a:custGeom>
                <a:avLst/>
                <a:gdLst/>
                <a:ahLst/>
                <a:cxnLst/>
                <a:rect l="l" t="t" r="r" b="b"/>
                <a:pathLst>
                  <a:path w="49210" h="824" extrusionOk="0">
                    <a:moveTo>
                      <a:pt x="0" y="0"/>
                    </a:moveTo>
                    <a:lnTo>
                      <a:pt x="0" y="823"/>
                    </a:lnTo>
                    <a:lnTo>
                      <a:pt x="49209" y="823"/>
                    </a:lnTo>
                    <a:lnTo>
                      <a:pt x="49209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336812" y="3164729"/>
                <a:ext cx="656665" cy="13790"/>
              </a:xfrm>
              <a:custGeom>
                <a:avLst/>
                <a:gdLst/>
                <a:ahLst/>
                <a:cxnLst/>
                <a:rect l="l" t="t" r="r" b="b"/>
                <a:pathLst>
                  <a:path w="39286" h="825" extrusionOk="0">
                    <a:moveTo>
                      <a:pt x="0" y="1"/>
                    </a:moveTo>
                    <a:lnTo>
                      <a:pt x="0" y="824"/>
                    </a:lnTo>
                    <a:lnTo>
                      <a:pt x="39285" y="824"/>
                    </a:lnTo>
                    <a:lnTo>
                      <a:pt x="39285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68013" y="3275583"/>
                <a:ext cx="628384" cy="13773"/>
              </a:xfrm>
              <a:custGeom>
                <a:avLst/>
                <a:gdLst/>
                <a:ahLst/>
                <a:cxnLst/>
                <a:rect l="l" t="t" r="r" b="b"/>
                <a:pathLst>
                  <a:path w="37594" h="824" extrusionOk="0">
                    <a:moveTo>
                      <a:pt x="0" y="0"/>
                    </a:moveTo>
                    <a:lnTo>
                      <a:pt x="0" y="823"/>
                    </a:lnTo>
                    <a:lnTo>
                      <a:pt x="37593" y="823"/>
                    </a:lnTo>
                    <a:lnTo>
                      <a:pt x="37593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70932" y="3331378"/>
                <a:ext cx="822545" cy="13773"/>
              </a:xfrm>
              <a:custGeom>
                <a:avLst/>
                <a:gdLst/>
                <a:ahLst/>
                <a:cxnLst/>
                <a:rect l="l" t="t" r="r" b="b"/>
                <a:pathLst>
                  <a:path w="49210" h="824" extrusionOk="0">
                    <a:moveTo>
                      <a:pt x="0" y="1"/>
                    </a:moveTo>
                    <a:lnTo>
                      <a:pt x="0" y="824"/>
                    </a:lnTo>
                    <a:lnTo>
                      <a:pt x="49209" y="824"/>
                    </a:lnTo>
                    <a:lnTo>
                      <a:pt x="49209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630344" y="3164729"/>
                <a:ext cx="119278" cy="140673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8416" extrusionOk="0">
                    <a:moveTo>
                      <a:pt x="1" y="1"/>
                    </a:moveTo>
                    <a:lnTo>
                      <a:pt x="1" y="8416"/>
                    </a:lnTo>
                    <a:lnTo>
                      <a:pt x="3568" y="5717"/>
                    </a:lnTo>
                    <a:lnTo>
                      <a:pt x="7135" y="8416"/>
                    </a:lnTo>
                    <a:lnTo>
                      <a:pt x="7135" y="1"/>
                    </a:lnTo>
                    <a:close/>
                  </a:path>
                </a:pathLst>
              </a:custGeom>
              <a:solidFill>
                <a:srgbClr val="FA5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299;p19"/>
              <p:cNvGrpSpPr/>
              <p:nvPr/>
            </p:nvGrpSpPr>
            <p:grpSpPr>
              <a:xfrm>
                <a:off x="5776600" y="2348419"/>
                <a:ext cx="2190116" cy="641271"/>
                <a:chOff x="5776600" y="2348419"/>
                <a:chExt cx="2190116" cy="641271"/>
              </a:xfrm>
            </p:grpSpPr>
            <p:sp>
              <p:nvSpPr>
                <p:cNvPr id="300" name="Google Shape;300;p19"/>
                <p:cNvSpPr/>
                <p:nvPr/>
              </p:nvSpPr>
              <p:spPr>
                <a:xfrm>
                  <a:off x="5776600" y="2827705"/>
                  <a:ext cx="2190116" cy="16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7" h="9691" extrusionOk="0">
                      <a:moveTo>
                        <a:pt x="36574" y="1"/>
                      </a:moveTo>
                      <a:cubicBezTo>
                        <a:pt x="26872" y="1"/>
                        <a:pt x="14696" y="1611"/>
                        <a:pt x="1" y="6444"/>
                      </a:cubicBezTo>
                      <a:lnTo>
                        <a:pt x="1" y="9691"/>
                      </a:lnTo>
                      <a:cubicBezTo>
                        <a:pt x="14696" y="4858"/>
                        <a:pt x="26872" y="3248"/>
                        <a:pt x="36574" y="3248"/>
                      </a:cubicBezTo>
                      <a:cubicBezTo>
                        <a:pt x="55978" y="3248"/>
                        <a:pt x="65491" y="9691"/>
                        <a:pt x="65491" y="9691"/>
                      </a:cubicBezTo>
                      <a:cubicBezTo>
                        <a:pt x="65491" y="9691"/>
                        <a:pt x="75024" y="3248"/>
                        <a:pt x="94442" y="3248"/>
                      </a:cubicBezTo>
                      <a:cubicBezTo>
                        <a:pt x="104151" y="3248"/>
                        <a:pt x="116331" y="4858"/>
                        <a:pt x="131027" y="9691"/>
                      </a:cubicBezTo>
                      <a:lnTo>
                        <a:pt x="131027" y="6444"/>
                      </a:lnTo>
                      <a:cubicBezTo>
                        <a:pt x="116331" y="1611"/>
                        <a:pt x="104151" y="1"/>
                        <a:pt x="94442" y="1"/>
                      </a:cubicBezTo>
                      <a:cubicBezTo>
                        <a:pt x="75024" y="1"/>
                        <a:pt x="65491" y="6444"/>
                        <a:pt x="65491" y="6444"/>
                      </a:cubicBezTo>
                      <a:cubicBezTo>
                        <a:pt x="65491" y="6444"/>
                        <a:pt x="55978" y="1"/>
                        <a:pt x="36574" y="1"/>
                      </a:cubicBezTo>
                      <a:close/>
                    </a:path>
                  </a:pathLst>
                </a:custGeom>
                <a:solidFill>
                  <a:srgbClr val="D414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9"/>
                <p:cNvSpPr/>
                <p:nvPr/>
              </p:nvSpPr>
              <p:spPr>
                <a:xfrm>
                  <a:off x="5831643" y="2348419"/>
                  <a:ext cx="2080031" cy="58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1" h="35256" extrusionOk="0">
                      <a:moveTo>
                        <a:pt x="20961" y="0"/>
                      </a:moveTo>
                      <a:cubicBezTo>
                        <a:pt x="18471" y="0"/>
                        <a:pt x="15832" y="115"/>
                        <a:pt x="13034" y="361"/>
                      </a:cubicBezTo>
                      <a:lnTo>
                        <a:pt x="9787" y="4934"/>
                      </a:lnTo>
                      <a:cubicBezTo>
                        <a:pt x="14878" y="3811"/>
                        <a:pt x="19506" y="3319"/>
                        <a:pt x="23709" y="3319"/>
                      </a:cubicBezTo>
                      <a:cubicBezTo>
                        <a:pt x="48276" y="3319"/>
                        <a:pt x="58308" y="20161"/>
                        <a:pt x="61237" y="26566"/>
                      </a:cubicBezTo>
                      <a:cubicBezTo>
                        <a:pt x="58022" y="20988"/>
                        <a:pt x="46638" y="4944"/>
                        <a:pt x="21639" y="4944"/>
                      </a:cubicBezTo>
                      <a:cubicBezTo>
                        <a:pt x="17122" y="4944"/>
                        <a:pt x="12161" y="5468"/>
                        <a:pt x="6723" y="6672"/>
                      </a:cubicBezTo>
                      <a:lnTo>
                        <a:pt x="4025" y="17145"/>
                      </a:lnTo>
                      <a:cubicBezTo>
                        <a:pt x="11070" y="15584"/>
                        <a:pt x="17391" y="14935"/>
                        <a:pt x="23031" y="14935"/>
                      </a:cubicBezTo>
                      <a:cubicBezTo>
                        <a:pt x="41192" y="14935"/>
                        <a:pt x="52305" y="21661"/>
                        <a:pt x="57853" y="26337"/>
                      </a:cubicBezTo>
                      <a:cubicBezTo>
                        <a:pt x="52252" y="22614"/>
                        <a:pt x="41042" y="17145"/>
                        <a:pt x="23521" y="17145"/>
                      </a:cubicBezTo>
                      <a:cubicBezTo>
                        <a:pt x="17151" y="17145"/>
                        <a:pt x="9947" y="17868"/>
                        <a:pt x="1876" y="19660"/>
                      </a:cubicBezTo>
                      <a:lnTo>
                        <a:pt x="1876" y="25148"/>
                      </a:lnTo>
                      <a:cubicBezTo>
                        <a:pt x="9193" y="23502"/>
                        <a:pt x="15778" y="22678"/>
                        <a:pt x="21724" y="22404"/>
                      </a:cubicBezTo>
                      <a:lnTo>
                        <a:pt x="21724" y="22404"/>
                      </a:lnTo>
                      <a:cubicBezTo>
                        <a:pt x="15275" y="22907"/>
                        <a:pt x="8004" y="24233"/>
                        <a:pt x="0" y="26657"/>
                      </a:cubicBezTo>
                      <a:lnTo>
                        <a:pt x="0" y="34203"/>
                      </a:lnTo>
                      <a:cubicBezTo>
                        <a:pt x="13220" y="30187"/>
                        <a:pt x="24294" y="28813"/>
                        <a:pt x="33260" y="28813"/>
                      </a:cubicBezTo>
                      <a:cubicBezTo>
                        <a:pt x="52674" y="28813"/>
                        <a:pt x="62198" y="35255"/>
                        <a:pt x="62198" y="35255"/>
                      </a:cubicBezTo>
                      <a:cubicBezTo>
                        <a:pt x="62198" y="35255"/>
                        <a:pt x="71722" y="28813"/>
                        <a:pt x="91150" y="28813"/>
                      </a:cubicBezTo>
                      <a:cubicBezTo>
                        <a:pt x="100122" y="28813"/>
                        <a:pt x="111207" y="30187"/>
                        <a:pt x="124441" y="34203"/>
                      </a:cubicBezTo>
                      <a:lnTo>
                        <a:pt x="124441" y="24645"/>
                      </a:lnTo>
                      <a:cubicBezTo>
                        <a:pt x="114377" y="21592"/>
                        <a:pt x="105557" y="20433"/>
                        <a:pt x="97964" y="20433"/>
                      </a:cubicBezTo>
                      <a:cubicBezTo>
                        <a:pt x="84062" y="20433"/>
                        <a:pt x="74277" y="24318"/>
                        <a:pt x="68509" y="27572"/>
                      </a:cubicBezTo>
                      <a:cubicBezTo>
                        <a:pt x="74779" y="23895"/>
                        <a:pt x="85881" y="19299"/>
                        <a:pt x="102102" y="19299"/>
                      </a:cubicBezTo>
                      <a:cubicBezTo>
                        <a:pt x="108477" y="19299"/>
                        <a:pt x="115643" y="20009"/>
                        <a:pt x="123618" y="21764"/>
                      </a:cubicBezTo>
                      <a:lnTo>
                        <a:pt x="123618" y="21123"/>
                      </a:lnTo>
                      <a:cubicBezTo>
                        <a:pt x="115043" y="19239"/>
                        <a:pt x="107406" y="18490"/>
                        <a:pt x="100681" y="18490"/>
                      </a:cubicBezTo>
                      <a:cubicBezTo>
                        <a:pt x="86028" y="18490"/>
                        <a:pt x="75707" y="22045"/>
                        <a:pt x="69469" y="25148"/>
                      </a:cubicBezTo>
                      <a:cubicBezTo>
                        <a:pt x="75781" y="21355"/>
                        <a:pt x="86325" y="17000"/>
                        <a:pt x="101636" y="17000"/>
                      </a:cubicBezTo>
                      <a:cubicBezTo>
                        <a:pt x="107737" y="17000"/>
                        <a:pt x="114596" y="17691"/>
                        <a:pt x="122246" y="19386"/>
                      </a:cubicBezTo>
                      <a:lnTo>
                        <a:pt x="122246" y="9782"/>
                      </a:lnTo>
                      <a:cubicBezTo>
                        <a:pt x="116285" y="8458"/>
                        <a:pt x="110803" y="7890"/>
                        <a:pt x="105785" y="7890"/>
                      </a:cubicBezTo>
                      <a:cubicBezTo>
                        <a:pt x="83236" y="7890"/>
                        <a:pt x="70050" y="19350"/>
                        <a:pt x="64850" y="25148"/>
                      </a:cubicBezTo>
                      <a:cubicBezTo>
                        <a:pt x="70095" y="18334"/>
                        <a:pt x="83447" y="4854"/>
                        <a:pt x="106811" y="4854"/>
                      </a:cubicBezTo>
                      <a:cubicBezTo>
                        <a:pt x="111359" y="4854"/>
                        <a:pt x="116285" y="5365"/>
                        <a:pt x="121605" y="6535"/>
                      </a:cubicBezTo>
                      <a:lnTo>
                        <a:pt x="120828" y="2373"/>
                      </a:lnTo>
                      <a:cubicBezTo>
                        <a:pt x="115755" y="1254"/>
                        <a:pt x="111050" y="762"/>
                        <a:pt x="106700" y="762"/>
                      </a:cubicBezTo>
                      <a:cubicBezTo>
                        <a:pt x="75127" y="762"/>
                        <a:pt x="62198" y="26657"/>
                        <a:pt x="62198" y="26657"/>
                      </a:cubicBezTo>
                      <a:cubicBezTo>
                        <a:pt x="62198" y="26657"/>
                        <a:pt x="58856" y="0"/>
                        <a:pt x="209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19"/>
                <p:cNvSpPr/>
                <p:nvPr/>
              </p:nvSpPr>
              <p:spPr>
                <a:xfrm>
                  <a:off x="7409422" y="2585738"/>
                  <a:ext cx="457155" cy="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50" h="1895" extrusionOk="0">
                      <a:moveTo>
                        <a:pt x="10428" y="1"/>
                      </a:moveTo>
                      <a:cubicBezTo>
                        <a:pt x="9836" y="1"/>
                        <a:pt x="9240" y="33"/>
                        <a:pt x="8690" y="65"/>
                      </a:cubicBezTo>
                      <a:cubicBezTo>
                        <a:pt x="7867" y="65"/>
                        <a:pt x="7090" y="111"/>
                        <a:pt x="6358" y="157"/>
                      </a:cubicBezTo>
                      <a:cubicBezTo>
                        <a:pt x="5626" y="248"/>
                        <a:pt x="4894" y="294"/>
                        <a:pt x="4254" y="340"/>
                      </a:cubicBezTo>
                      <a:cubicBezTo>
                        <a:pt x="3614" y="386"/>
                        <a:pt x="3019" y="477"/>
                        <a:pt x="2516" y="523"/>
                      </a:cubicBezTo>
                      <a:cubicBezTo>
                        <a:pt x="2013" y="614"/>
                        <a:pt x="1556" y="706"/>
                        <a:pt x="1190" y="751"/>
                      </a:cubicBezTo>
                      <a:cubicBezTo>
                        <a:pt x="458" y="843"/>
                        <a:pt x="1" y="934"/>
                        <a:pt x="1" y="934"/>
                      </a:cubicBezTo>
                      <a:cubicBezTo>
                        <a:pt x="1" y="934"/>
                        <a:pt x="458" y="889"/>
                        <a:pt x="1190" y="843"/>
                      </a:cubicBezTo>
                      <a:cubicBezTo>
                        <a:pt x="1922" y="843"/>
                        <a:pt x="3019" y="706"/>
                        <a:pt x="4300" y="706"/>
                      </a:cubicBezTo>
                      <a:cubicBezTo>
                        <a:pt x="4940" y="660"/>
                        <a:pt x="5626" y="660"/>
                        <a:pt x="6358" y="614"/>
                      </a:cubicBezTo>
                      <a:cubicBezTo>
                        <a:pt x="6602" y="599"/>
                        <a:pt x="6851" y="594"/>
                        <a:pt x="7105" y="594"/>
                      </a:cubicBezTo>
                      <a:cubicBezTo>
                        <a:pt x="7613" y="594"/>
                        <a:pt x="8141" y="614"/>
                        <a:pt x="8690" y="614"/>
                      </a:cubicBezTo>
                      <a:cubicBezTo>
                        <a:pt x="9209" y="614"/>
                        <a:pt x="9747" y="594"/>
                        <a:pt x="10306" y="594"/>
                      </a:cubicBezTo>
                      <a:cubicBezTo>
                        <a:pt x="10586" y="594"/>
                        <a:pt x="10870" y="599"/>
                        <a:pt x="11160" y="614"/>
                      </a:cubicBezTo>
                      <a:cubicBezTo>
                        <a:pt x="11983" y="660"/>
                        <a:pt x="12852" y="660"/>
                        <a:pt x="13721" y="706"/>
                      </a:cubicBezTo>
                      <a:cubicBezTo>
                        <a:pt x="14544" y="751"/>
                        <a:pt x="15413" y="797"/>
                        <a:pt x="16236" y="843"/>
                      </a:cubicBezTo>
                      <a:cubicBezTo>
                        <a:pt x="17105" y="889"/>
                        <a:pt x="17928" y="934"/>
                        <a:pt x="18706" y="1026"/>
                      </a:cubicBezTo>
                      <a:cubicBezTo>
                        <a:pt x="19529" y="1072"/>
                        <a:pt x="20307" y="1117"/>
                        <a:pt x="21038" y="1209"/>
                      </a:cubicBezTo>
                      <a:cubicBezTo>
                        <a:pt x="21770" y="1300"/>
                        <a:pt x="22456" y="1346"/>
                        <a:pt x="23096" y="1437"/>
                      </a:cubicBezTo>
                      <a:cubicBezTo>
                        <a:pt x="24377" y="1529"/>
                        <a:pt x="25429" y="1712"/>
                        <a:pt x="26160" y="1803"/>
                      </a:cubicBezTo>
                      <a:cubicBezTo>
                        <a:pt x="26938" y="1849"/>
                        <a:pt x="27349" y="1895"/>
                        <a:pt x="27349" y="1895"/>
                      </a:cubicBezTo>
                      <a:cubicBezTo>
                        <a:pt x="27349" y="1895"/>
                        <a:pt x="26938" y="1803"/>
                        <a:pt x="26206" y="1666"/>
                      </a:cubicBezTo>
                      <a:cubicBezTo>
                        <a:pt x="25840" y="1575"/>
                        <a:pt x="25383" y="1483"/>
                        <a:pt x="24880" y="1392"/>
                      </a:cubicBezTo>
                      <a:cubicBezTo>
                        <a:pt x="24377" y="1300"/>
                        <a:pt x="23782" y="1163"/>
                        <a:pt x="23142" y="1072"/>
                      </a:cubicBezTo>
                      <a:cubicBezTo>
                        <a:pt x="22502" y="980"/>
                        <a:pt x="21816" y="889"/>
                        <a:pt x="21084" y="751"/>
                      </a:cubicBezTo>
                      <a:cubicBezTo>
                        <a:pt x="20352" y="614"/>
                        <a:pt x="19575" y="569"/>
                        <a:pt x="18752" y="477"/>
                      </a:cubicBezTo>
                      <a:cubicBezTo>
                        <a:pt x="17974" y="386"/>
                        <a:pt x="17151" y="294"/>
                        <a:pt x="16282" y="248"/>
                      </a:cubicBezTo>
                      <a:cubicBezTo>
                        <a:pt x="15459" y="203"/>
                        <a:pt x="14590" y="111"/>
                        <a:pt x="13721" y="65"/>
                      </a:cubicBezTo>
                      <a:cubicBezTo>
                        <a:pt x="12852" y="65"/>
                        <a:pt x="12029" y="20"/>
                        <a:pt x="11160" y="20"/>
                      </a:cubicBezTo>
                      <a:cubicBezTo>
                        <a:pt x="10919" y="6"/>
                        <a:pt x="10674" y="1"/>
                        <a:pt x="10428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9"/>
                <p:cNvSpPr/>
                <p:nvPr/>
              </p:nvSpPr>
              <p:spPr>
                <a:xfrm>
                  <a:off x="6933947" y="2638039"/>
                  <a:ext cx="296624" cy="152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6" h="9102" extrusionOk="0">
                      <a:moveTo>
                        <a:pt x="17745" y="1"/>
                      </a:moveTo>
                      <a:cubicBezTo>
                        <a:pt x="17745" y="1"/>
                        <a:pt x="17425" y="92"/>
                        <a:pt x="16922" y="229"/>
                      </a:cubicBezTo>
                      <a:cubicBezTo>
                        <a:pt x="16648" y="275"/>
                        <a:pt x="16328" y="366"/>
                        <a:pt x="15962" y="458"/>
                      </a:cubicBezTo>
                      <a:cubicBezTo>
                        <a:pt x="15550" y="549"/>
                        <a:pt x="15139" y="687"/>
                        <a:pt x="14727" y="824"/>
                      </a:cubicBezTo>
                      <a:cubicBezTo>
                        <a:pt x="14270" y="961"/>
                        <a:pt x="13767" y="1144"/>
                        <a:pt x="13264" y="1327"/>
                      </a:cubicBezTo>
                      <a:cubicBezTo>
                        <a:pt x="12760" y="1464"/>
                        <a:pt x="12212" y="1693"/>
                        <a:pt x="11663" y="1921"/>
                      </a:cubicBezTo>
                      <a:cubicBezTo>
                        <a:pt x="11114" y="2150"/>
                        <a:pt x="10565" y="2333"/>
                        <a:pt x="9971" y="2607"/>
                      </a:cubicBezTo>
                      <a:cubicBezTo>
                        <a:pt x="9422" y="2882"/>
                        <a:pt x="8873" y="3156"/>
                        <a:pt x="8279" y="3431"/>
                      </a:cubicBezTo>
                      <a:cubicBezTo>
                        <a:pt x="7730" y="3705"/>
                        <a:pt x="7181" y="4025"/>
                        <a:pt x="6632" y="4300"/>
                      </a:cubicBezTo>
                      <a:cubicBezTo>
                        <a:pt x="6083" y="4574"/>
                        <a:pt x="5580" y="4940"/>
                        <a:pt x="5077" y="5260"/>
                      </a:cubicBezTo>
                      <a:cubicBezTo>
                        <a:pt x="4574" y="5580"/>
                        <a:pt x="4071" y="5854"/>
                        <a:pt x="3660" y="6175"/>
                      </a:cubicBezTo>
                      <a:cubicBezTo>
                        <a:pt x="3202" y="6495"/>
                        <a:pt x="2791" y="6815"/>
                        <a:pt x="2425" y="7089"/>
                      </a:cubicBezTo>
                      <a:cubicBezTo>
                        <a:pt x="2013" y="7364"/>
                        <a:pt x="1693" y="7638"/>
                        <a:pt x="1419" y="7867"/>
                      </a:cubicBezTo>
                      <a:cubicBezTo>
                        <a:pt x="1098" y="8141"/>
                        <a:pt x="870" y="8324"/>
                        <a:pt x="641" y="8507"/>
                      </a:cubicBezTo>
                      <a:cubicBezTo>
                        <a:pt x="230" y="8873"/>
                        <a:pt x="1" y="9102"/>
                        <a:pt x="1" y="9102"/>
                      </a:cubicBezTo>
                      <a:cubicBezTo>
                        <a:pt x="1" y="9102"/>
                        <a:pt x="275" y="8919"/>
                        <a:pt x="733" y="8598"/>
                      </a:cubicBezTo>
                      <a:cubicBezTo>
                        <a:pt x="1190" y="8324"/>
                        <a:pt x="1830" y="7867"/>
                        <a:pt x="2608" y="7364"/>
                      </a:cubicBezTo>
                      <a:cubicBezTo>
                        <a:pt x="3019" y="7135"/>
                        <a:pt x="3431" y="6861"/>
                        <a:pt x="3888" y="6540"/>
                      </a:cubicBezTo>
                      <a:cubicBezTo>
                        <a:pt x="4346" y="6266"/>
                        <a:pt x="4849" y="6037"/>
                        <a:pt x="5352" y="5717"/>
                      </a:cubicBezTo>
                      <a:cubicBezTo>
                        <a:pt x="5855" y="5443"/>
                        <a:pt x="6358" y="5123"/>
                        <a:pt x="6907" y="4848"/>
                      </a:cubicBezTo>
                      <a:cubicBezTo>
                        <a:pt x="7455" y="4528"/>
                        <a:pt x="8004" y="4254"/>
                        <a:pt x="8553" y="3979"/>
                      </a:cubicBezTo>
                      <a:cubicBezTo>
                        <a:pt x="9148" y="3705"/>
                        <a:pt x="9696" y="3431"/>
                        <a:pt x="10245" y="3156"/>
                      </a:cubicBezTo>
                      <a:cubicBezTo>
                        <a:pt x="10794" y="2882"/>
                        <a:pt x="11343" y="2653"/>
                        <a:pt x="11892" y="2424"/>
                      </a:cubicBezTo>
                      <a:cubicBezTo>
                        <a:pt x="12440" y="2196"/>
                        <a:pt x="12943" y="1921"/>
                        <a:pt x="13446" y="1738"/>
                      </a:cubicBezTo>
                      <a:cubicBezTo>
                        <a:pt x="13904" y="1510"/>
                        <a:pt x="14407" y="1327"/>
                        <a:pt x="14818" y="1144"/>
                      </a:cubicBezTo>
                      <a:cubicBezTo>
                        <a:pt x="15687" y="778"/>
                        <a:pt x="16419" y="549"/>
                        <a:pt x="16922" y="321"/>
                      </a:cubicBezTo>
                      <a:cubicBezTo>
                        <a:pt x="17471" y="138"/>
                        <a:pt x="17745" y="1"/>
                        <a:pt x="17745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9"/>
                <p:cNvSpPr/>
                <p:nvPr/>
              </p:nvSpPr>
              <p:spPr>
                <a:xfrm>
                  <a:off x="6968346" y="2531013"/>
                  <a:ext cx="561123" cy="196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70" h="11755" extrusionOk="0">
                      <a:moveTo>
                        <a:pt x="33569" y="1"/>
                      </a:moveTo>
                      <a:lnTo>
                        <a:pt x="33569" y="1"/>
                      </a:lnTo>
                      <a:cubicBezTo>
                        <a:pt x="33569" y="1"/>
                        <a:pt x="32974" y="1"/>
                        <a:pt x="32014" y="47"/>
                      </a:cubicBezTo>
                      <a:cubicBezTo>
                        <a:pt x="31511" y="47"/>
                        <a:pt x="30917" y="47"/>
                        <a:pt x="30231" y="92"/>
                      </a:cubicBezTo>
                      <a:lnTo>
                        <a:pt x="29133" y="92"/>
                      </a:lnTo>
                      <a:cubicBezTo>
                        <a:pt x="28721" y="138"/>
                        <a:pt x="28310" y="184"/>
                        <a:pt x="27898" y="230"/>
                      </a:cubicBezTo>
                      <a:cubicBezTo>
                        <a:pt x="27075" y="321"/>
                        <a:pt x="26160" y="458"/>
                        <a:pt x="25200" y="550"/>
                      </a:cubicBezTo>
                      <a:cubicBezTo>
                        <a:pt x="24697" y="595"/>
                        <a:pt x="24194" y="687"/>
                        <a:pt x="23691" y="824"/>
                      </a:cubicBezTo>
                      <a:cubicBezTo>
                        <a:pt x="23188" y="916"/>
                        <a:pt x="22685" y="1007"/>
                        <a:pt x="22181" y="1144"/>
                      </a:cubicBezTo>
                      <a:cubicBezTo>
                        <a:pt x="21130" y="1373"/>
                        <a:pt x="20032" y="1556"/>
                        <a:pt x="18980" y="1922"/>
                      </a:cubicBezTo>
                      <a:cubicBezTo>
                        <a:pt x="17883" y="2196"/>
                        <a:pt x="16831" y="2562"/>
                        <a:pt x="15733" y="2882"/>
                      </a:cubicBezTo>
                      <a:cubicBezTo>
                        <a:pt x="14681" y="3294"/>
                        <a:pt x="13629" y="3705"/>
                        <a:pt x="12578" y="4117"/>
                      </a:cubicBezTo>
                      <a:cubicBezTo>
                        <a:pt x="11526" y="4483"/>
                        <a:pt x="10565" y="5032"/>
                        <a:pt x="9605" y="5489"/>
                      </a:cubicBezTo>
                      <a:cubicBezTo>
                        <a:pt x="9102" y="5718"/>
                        <a:pt x="8644" y="5992"/>
                        <a:pt x="8187" y="6221"/>
                      </a:cubicBezTo>
                      <a:cubicBezTo>
                        <a:pt x="7730" y="6449"/>
                        <a:pt x="7272" y="6678"/>
                        <a:pt x="6861" y="6952"/>
                      </a:cubicBezTo>
                      <a:cubicBezTo>
                        <a:pt x="6038" y="7455"/>
                        <a:pt x="5260" y="7959"/>
                        <a:pt x="4528" y="8370"/>
                      </a:cubicBezTo>
                      <a:cubicBezTo>
                        <a:pt x="4208" y="8599"/>
                        <a:pt x="3842" y="8827"/>
                        <a:pt x="3522" y="9056"/>
                      </a:cubicBezTo>
                      <a:cubicBezTo>
                        <a:pt x="3202" y="9285"/>
                        <a:pt x="2928" y="9513"/>
                        <a:pt x="2653" y="9696"/>
                      </a:cubicBezTo>
                      <a:cubicBezTo>
                        <a:pt x="2105" y="10154"/>
                        <a:pt x="1602" y="10520"/>
                        <a:pt x="1236" y="10794"/>
                      </a:cubicBezTo>
                      <a:cubicBezTo>
                        <a:pt x="458" y="11389"/>
                        <a:pt x="1" y="11754"/>
                        <a:pt x="1" y="11754"/>
                      </a:cubicBezTo>
                      <a:cubicBezTo>
                        <a:pt x="1" y="11754"/>
                        <a:pt x="458" y="11434"/>
                        <a:pt x="1281" y="10885"/>
                      </a:cubicBezTo>
                      <a:cubicBezTo>
                        <a:pt x="1693" y="10611"/>
                        <a:pt x="2196" y="10291"/>
                        <a:pt x="2791" y="9879"/>
                      </a:cubicBezTo>
                      <a:cubicBezTo>
                        <a:pt x="3065" y="9696"/>
                        <a:pt x="3385" y="9513"/>
                        <a:pt x="3705" y="9285"/>
                      </a:cubicBezTo>
                      <a:cubicBezTo>
                        <a:pt x="4025" y="9102"/>
                        <a:pt x="4391" y="8873"/>
                        <a:pt x="4757" y="8690"/>
                      </a:cubicBezTo>
                      <a:cubicBezTo>
                        <a:pt x="5489" y="8279"/>
                        <a:pt x="6266" y="7821"/>
                        <a:pt x="7090" y="7318"/>
                      </a:cubicBezTo>
                      <a:cubicBezTo>
                        <a:pt x="7501" y="7090"/>
                        <a:pt x="7958" y="6861"/>
                        <a:pt x="8416" y="6632"/>
                      </a:cubicBezTo>
                      <a:cubicBezTo>
                        <a:pt x="8873" y="6449"/>
                        <a:pt x="9376" y="6221"/>
                        <a:pt x="9834" y="5992"/>
                      </a:cubicBezTo>
                      <a:cubicBezTo>
                        <a:pt x="10794" y="5535"/>
                        <a:pt x="11754" y="5032"/>
                        <a:pt x="12806" y="4666"/>
                      </a:cubicBezTo>
                      <a:cubicBezTo>
                        <a:pt x="13812" y="4254"/>
                        <a:pt x="14864" y="3843"/>
                        <a:pt x="15916" y="3431"/>
                      </a:cubicBezTo>
                      <a:cubicBezTo>
                        <a:pt x="17014" y="3111"/>
                        <a:pt x="18066" y="2791"/>
                        <a:pt x="19117" y="2471"/>
                      </a:cubicBezTo>
                      <a:cubicBezTo>
                        <a:pt x="20169" y="2105"/>
                        <a:pt x="21267" y="1876"/>
                        <a:pt x="22273" y="1647"/>
                      </a:cubicBezTo>
                      <a:cubicBezTo>
                        <a:pt x="22776" y="1556"/>
                        <a:pt x="23279" y="1419"/>
                        <a:pt x="23782" y="1327"/>
                      </a:cubicBezTo>
                      <a:cubicBezTo>
                        <a:pt x="24285" y="1190"/>
                        <a:pt x="24788" y="1053"/>
                        <a:pt x="25246" y="1007"/>
                      </a:cubicBezTo>
                      <a:cubicBezTo>
                        <a:pt x="26206" y="870"/>
                        <a:pt x="27121" y="733"/>
                        <a:pt x="27944" y="595"/>
                      </a:cubicBezTo>
                      <a:cubicBezTo>
                        <a:pt x="28355" y="504"/>
                        <a:pt x="28767" y="458"/>
                        <a:pt x="29133" y="413"/>
                      </a:cubicBezTo>
                      <a:cubicBezTo>
                        <a:pt x="29545" y="367"/>
                        <a:pt x="29910" y="321"/>
                        <a:pt x="30231" y="321"/>
                      </a:cubicBezTo>
                      <a:cubicBezTo>
                        <a:pt x="30917" y="230"/>
                        <a:pt x="31511" y="184"/>
                        <a:pt x="32014" y="138"/>
                      </a:cubicBezTo>
                      <a:cubicBezTo>
                        <a:pt x="33020" y="47"/>
                        <a:pt x="33569" y="1"/>
                        <a:pt x="33569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19"/>
                <p:cNvSpPr/>
                <p:nvPr/>
              </p:nvSpPr>
              <p:spPr>
                <a:xfrm>
                  <a:off x="7459115" y="2391894"/>
                  <a:ext cx="334835" cy="19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2" h="1144" extrusionOk="0">
                      <a:moveTo>
                        <a:pt x="10016" y="0"/>
                      </a:moveTo>
                      <a:cubicBezTo>
                        <a:pt x="9376" y="0"/>
                        <a:pt x="8736" y="0"/>
                        <a:pt x="8141" y="46"/>
                      </a:cubicBezTo>
                      <a:cubicBezTo>
                        <a:pt x="7501" y="46"/>
                        <a:pt x="6906" y="92"/>
                        <a:pt x="6312" y="138"/>
                      </a:cubicBezTo>
                      <a:cubicBezTo>
                        <a:pt x="5717" y="183"/>
                        <a:pt x="5123" y="229"/>
                        <a:pt x="4620" y="321"/>
                      </a:cubicBezTo>
                      <a:cubicBezTo>
                        <a:pt x="4071" y="412"/>
                        <a:pt x="3568" y="458"/>
                        <a:pt x="3110" y="549"/>
                      </a:cubicBezTo>
                      <a:cubicBezTo>
                        <a:pt x="2607" y="595"/>
                        <a:pt x="2196" y="686"/>
                        <a:pt x="1830" y="778"/>
                      </a:cubicBezTo>
                      <a:cubicBezTo>
                        <a:pt x="1464" y="824"/>
                        <a:pt x="1144" y="915"/>
                        <a:pt x="870" y="961"/>
                      </a:cubicBezTo>
                      <a:cubicBezTo>
                        <a:pt x="321" y="1098"/>
                        <a:pt x="1" y="1144"/>
                        <a:pt x="1" y="1144"/>
                      </a:cubicBezTo>
                      <a:cubicBezTo>
                        <a:pt x="1" y="1144"/>
                        <a:pt x="321" y="1144"/>
                        <a:pt x="870" y="1098"/>
                      </a:cubicBezTo>
                      <a:cubicBezTo>
                        <a:pt x="1418" y="1052"/>
                        <a:pt x="2196" y="961"/>
                        <a:pt x="3156" y="869"/>
                      </a:cubicBezTo>
                      <a:cubicBezTo>
                        <a:pt x="3614" y="869"/>
                        <a:pt x="4117" y="824"/>
                        <a:pt x="4665" y="778"/>
                      </a:cubicBezTo>
                      <a:cubicBezTo>
                        <a:pt x="5168" y="732"/>
                        <a:pt x="5763" y="732"/>
                        <a:pt x="6358" y="686"/>
                      </a:cubicBezTo>
                      <a:cubicBezTo>
                        <a:pt x="7501" y="641"/>
                        <a:pt x="8781" y="641"/>
                        <a:pt x="10016" y="595"/>
                      </a:cubicBezTo>
                      <a:cubicBezTo>
                        <a:pt x="11251" y="595"/>
                        <a:pt x="12532" y="595"/>
                        <a:pt x="13675" y="641"/>
                      </a:cubicBezTo>
                      <a:cubicBezTo>
                        <a:pt x="14269" y="686"/>
                        <a:pt x="14818" y="686"/>
                        <a:pt x="15367" y="732"/>
                      </a:cubicBezTo>
                      <a:cubicBezTo>
                        <a:pt x="15916" y="732"/>
                        <a:pt x="16419" y="778"/>
                        <a:pt x="16876" y="778"/>
                      </a:cubicBezTo>
                      <a:cubicBezTo>
                        <a:pt x="17837" y="824"/>
                        <a:pt x="18614" y="915"/>
                        <a:pt x="19163" y="915"/>
                      </a:cubicBezTo>
                      <a:cubicBezTo>
                        <a:pt x="19712" y="961"/>
                        <a:pt x="20032" y="961"/>
                        <a:pt x="20032" y="961"/>
                      </a:cubicBezTo>
                      <a:cubicBezTo>
                        <a:pt x="20032" y="961"/>
                        <a:pt x="19712" y="915"/>
                        <a:pt x="19163" y="824"/>
                      </a:cubicBezTo>
                      <a:cubicBezTo>
                        <a:pt x="18614" y="732"/>
                        <a:pt x="17882" y="549"/>
                        <a:pt x="16922" y="458"/>
                      </a:cubicBezTo>
                      <a:cubicBezTo>
                        <a:pt x="16465" y="366"/>
                        <a:pt x="15962" y="321"/>
                        <a:pt x="15413" y="275"/>
                      </a:cubicBezTo>
                      <a:cubicBezTo>
                        <a:pt x="14864" y="183"/>
                        <a:pt x="14315" y="138"/>
                        <a:pt x="13721" y="92"/>
                      </a:cubicBezTo>
                      <a:cubicBezTo>
                        <a:pt x="13126" y="92"/>
                        <a:pt x="12532" y="0"/>
                        <a:pt x="11891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19"/>
                <p:cNvSpPr/>
                <p:nvPr/>
              </p:nvSpPr>
              <p:spPr>
                <a:xfrm>
                  <a:off x="6942354" y="2582245"/>
                  <a:ext cx="132266" cy="129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3" h="7729" extrusionOk="0">
                      <a:moveTo>
                        <a:pt x="7913" y="0"/>
                      </a:moveTo>
                      <a:cubicBezTo>
                        <a:pt x="7913" y="0"/>
                        <a:pt x="7775" y="92"/>
                        <a:pt x="7501" y="274"/>
                      </a:cubicBezTo>
                      <a:cubicBezTo>
                        <a:pt x="7273" y="457"/>
                        <a:pt x="6907" y="686"/>
                        <a:pt x="6449" y="960"/>
                      </a:cubicBezTo>
                      <a:cubicBezTo>
                        <a:pt x="6266" y="1143"/>
                        <a:pt x="6038" y="1281"/>
                        <a:pt x="5809" y="1464"/>
                      </a:cubicBezTo>
                      <a:cubicBezTo>
                        <a:pt x="5535" y="1646"/>
                        <a:pt x="5306" y="1875"/>
                        <a:pt x="5077" y="2058"/>
                      </a:cubicBezTo>
                      <a:cubicBezTo>
                        <a:pt x="4574" y="2515"/>
                        <a:pt x="4071" y="2973"/>
                        <a:pt x="3522" y="3430"/>
                      </a:cubicBezTo>
                      <a:cubicBezTo>
                        <a:pt x="3065" y="3933"/>
                        <a:pt x="2562" y="4436"/>
                        <a:pt x="2150" y="4939"/>
                      </a:cubicBezTo>
                      <a:cubicBezTo>
                        <a:pt x="1922" y="5168"/>
                        <a:pt x="1693" y="5397"/>
                        <a:pt x="1510" y="5625"/>
                      </a:cubicBezTo>
                      <a:cubicBezTo>
                        <a:pt x="1327" y="5854"/>
                        <a:pt x="1190" y="6083"/>
                        <a:pt x="1007" y="6311"/>
                      </a:cubicBezTo>
                      <a:cubicBezTo>
                        <a:pt x="687" y="6723"/>
                        <a:pt x="458" y="7089"/>
                        <a:pt x="275" y="7317"/>
                      </a:cubicBezTo>
                      <a:cubicBezTo>
                        <a:pt x="92" y="7592"/>
                        <a:pt x="1" y="7729"/>
                        <a:pt x="1" y="7729"/>
                      </a:cubicBezTo>
                      <a:cubicBezTo>
                        <a:pt x="1" y="7729"/>
                        <a:pt x="138" y="7592"/>
                        <a:pt x="367" y="7409"/>
                      </a:cubicBezTo>
                      <a:cubicBezTo>
                        <a:pt x="595" y="7180"/>
                        <a:pt x="916" y="6906"/>
                        <a:pt x="1281" y="6540"/>
                      </a:cubicBezTo>
                      <a:cubicBezTo>
                        <a:pt x="1464" y="6357"/>
                        <a:pt x="1647" y="6128"/>
                        <a:pt x="1876" y="5945"/>
                      </a:cubicBezTo>
                      <a:cubicBezTo>
                        <a:pt x="2059" y="5717"/>
                        <a:pt x="2333" y="5534"/>
                        <a:pt x="2562" y="5305"/>
                      </a:cubicBezTo>
                      <a:cubicBezTo>
                        <a:pt x="3019" y="4848"/>
                        <a:pt x="3477" y="4345"/>
                        <a:pt x="3980" y="3887"/>
                      </a:cubicBezTo>
                      <a:cubicBezTo>
                        <a:pt x="4483" y="3430"/>
                        <a:pt x="4986" y="2927"/>
                        <a:pt x="5443" y="2470"/>
                      </a:cubicBezTo>
                      <a:cubicBezTo>
                        <a:pt x="5672" y="2241"/>
                        <a:pt x="5855" y="2012"/>
                        <a:pt x="6083" y="1829"/>
                      </a:cubicBezTo>
                      <a:cubicBezTo>
                        <a:pt x="6312" y="1646"/>
                        <a:pt x="6495" y="1418"/>
                        <a:pt x="6678" y="1235"/>
                      </a:cubicBezTo>
                      <a:cubicBezTo>
                        <a:pt x="7090" y="915"/>
                        <a:pt x="7364" y="595"/>
                        <a:pt x="7593" y="366"/>
                      </a:cubicBezTo>
                      <a:cubicBezTo>
                        <a:pt x="7776" y="137"/>
                        <a:pt x="7913" y="0"/>
                        <a:pt x="7913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9"/>
                <p:cNvSpPr/>
                <p:nvPr/>
              </p:nvSpPr>
              <p:spPr>
                <a:xfrm>
                  <a:off x="7141113" y="2718305"/>
                  <a:ext cx="613089" cy="46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9" h="2791" extrusionOk="0">
                      <a:moveTo>
                        <a:pt x="18340" y="1"/>
                      </a:moveTo>
                      <a:cubicBezTo>
                        <a:pt x="17196" y="1"/>
                        <a:pt x="16007" y="46"/>
                        <a:pt x="14864" y="46"/>
                      </a:cubicBezTo>
                      <a:cubicBezTo>
                        <a:pt x="13721" y="46"/>
                        <a:pt x="12623" y="184"/>
                        <a:pt x="11525" y="275"/>
                      </a:cubicBezTo>
                      <a:cubicBezTo>
                        <a:pt x="10977" y="321"/>
                        <a:pt x="10428" y="366"/>
                        <a:pt x="9925" y="412"/>
                      </a:cubicBezTo>
                      <a:cubicBezTo>
                        <a:pt x="9650" y="458"/>
                        <a:pt x="9376" y="458"/>
                        <a:pt x="9147" y="504"/>
                      </a:cubicBezTo>
                      <a:cubicBezTo>
                        <a:pt x="8873" y="549"/>
                        <a:pt x="8644" y="595"/>
                        <a:pt x="8370" y="641"/>
                      </a:cubicBezTo>
                      <a:cubicBezTo>
                        <a:pt x="7409" y="778"/>
                        <a:pt x="6495" y="961"/>
                        <a:pt x="5626" y="1098"/>
                      </a:cubicBezTo>
                      <a:cubicBezTo>
                        <a:pt x="5168" y="1190"/>
                        <a:pt x="4757" y="1281"/>
                        <a:pt x="4391" y="1327"/>
                      </a:cubicBezTo>
                      <a:cubicBezTo>
                        <a:pt x="3979" y="1464"/>
                        <a:pt x="3659" y="1556"/>
                        <a:pt x="3293" y="1647"/>
                      </a:cubicBezTo>
                      <a:cubicBezTo>
                        <a:pt x="2607" y="1830"/>
                        <a:pt x="2013" y="2013"/>
                        <a:pt x="1556" y="2150"/>
                      </a:cubicBezTo>
                      <a:cubicBezTo>
                        <a:pt x="549" y="2424"/>
                        <a:pt x="1" y="2562"/>
                        <a:pt x="1" y="2562"/>
                      </a:cubicBezTo>
                      <a:cubicBezTo>
                        <a:pt x="1" y="2562"/>
                        <a:pt x="549" y="2470"/>
                        <a:pt x="1556" y="2242"/>
                      </a:cubicBezTo>
                      <a:cubicBezTo>
                        <a:pt x="2059" y="2150"/>
                        <a:pt x="2653" y="2013"/>
                        <a:pt x="3339" y="1876"/>
                      </a:cubicBezTo>
                      <a:cubicBezTo>
                        <a:pt x="3705" y="1784"/>
                        <a:pt x="4071" y="1738"/>
                        <a:pt x="4437" y="1647"/>
                      </a:cubicBezTo>
                      <a:cubicBezTo>
                        <a:pt x="4848" y="1556"/>
                        <a:pt x="5260" y="1510"/>
                        <a:pt x="5672" y="1464"/>
                      </a:cubicBezTo>
                      <a:cubicBezTo>
                        <a:pt x="6540" y="1327"/>
                        <a:pt x="7455" y="1190"/>
                        <a:pt x="8461" y="1052"/>
                      </a:cubicBezTo>
                      <a:cubicBezTo>
                        <a:pt x="8690" y="1052"/>
                        <a:pt x="8964" y="1007"/>
                        <a:pt x="9193" y="961"/>
                      </a:cubicBezTo>
                      <a:cubicBezTo>
                        <a:pt x="9467" y="961"/>
                        <a:pt x="9696" y="961"/>
                        <a:pt x="9970" y="915"/>
                      </a:cubicBezTo>
                      <a:cubicBezTo>
                        <a:pt x="10474" y="870"/>
                        <a:pt x="11022" y="870"/>
                        <a:pt x="11571" y="824"/>
                      </a:cubicBezTo>
                      <a:cubicBezTo>
                        <a:pt x="12479" y="745"/>
                        <a:pt x="13455" y="632"/>
                        <a:pt x="14441" y="632"/>
                      </a:cubicBezTo>
                      <a:cubicBezTo>
                        <a:pt x="14597" y="632"/>
                        <a:pt x="14753" y="635"/>
                        <a:pt x="14910" y="641"/>
                      </a:cubicBezTo>
                      <a:lnTo>
                        <a:pt x="18340" y="641"/>
                      </a:lnTo>
                      <a:cubicBezTo>
                        <a:pt x="19483" y="687"/>
                        <a:pt x="20626" y="732"/>
                        <a:pt x="21770" y="778"/>
                      </a:cubicBezTo>
                      <a:cubicBezTo>
                        <a:pt x="22913" y="778"/>
                        <a:pt x="24011" y="961"/>
                        <a:pt x="25108" y="1052"/>
                      </a:cubicBezTo>
                      <a:cubicBezTo>
                        <a:pt x="25657" y="1098"/>
                        <a:pt x="26160" y="1144"/>
                        <a:pt x="26709" y="1235"/>
                      </a:cubicBezTo>
                      <a:cubicBezTo>
                        <a:pt x="27212" y="1281"/>
                        <a:pt x="27715" y="1327"/>
                        <a:pt x="28218" y="1373"/>
                      </a:cubicBezTo>
                      <a:cubicBezTo>
                        <a:pt x="29178" y="1556"/>
                        <a:pt x="30139" y="1693"/>
                        <a:pt x="30962" y="1784"/>
                      </a:cubicBezTo>
                      <a:cubicBezTo>
                        <a:pt x="31419" y="1876"/>
                        <a:pt x="31831" y="1921"/>
                        <a:pt x="32197" y="1967"/>
                      </a:cubicBezTo>
                      <a:cubicBezTo>
                        <a:pt x="32608" y="2059"/>
                        <a:pt x="32974" y="2104"/>
                        <a:pt x="33340" y="2196"/>
                      </a:cubicBezTo>
                      <a:cubicBezTo>
                        <a:pt x="34026" y="2333"/>
                        <a:pt x="34621" y="2424"/>
                        <a:pt x="35124" y="2516"/>
                      </a:cubicBezTo>
                      <a:cubicBezTo>
                        <a:pt x="36130" y="2699"/>
                        <a:pt x="36679" y="2790"/>
                        <a:pt x="36679" y="2790"/>
                      </a:cubicBezTo>
                      <a:cubicBezTo>
                        <a:pt x="36679" y="2790"/>
                        <a:pt x="36130" y="2653"/>
                        <a:pt x="35169" y="2379"/>
                      </a:cubicBezTo>
                      <a:cubicBezTo>
                        <a:pt x="34666" y="2287"/>
                        <a:pt x="34072" y="2150"/>
                        <a:pt x="33386" y="1967"/>
                      </a:cubicBezTo>
                      <a:cubicBezTo>
                        <a:pt x="33020" y="1876"/>
                        <a:pt x="32654" y="1784"/>
                        <a:pt x="32288" y="1693"/>
                      </a:cubicBezTo>
                      <a:cubicBezTo>
                        <a:pt x="31877" y="1601"/>
                        <a:pt x="31465" y="1556"/>
                        <a:pt x="31053" y="1464"/>
                      </a:cubicBezTo>
                      <a:cubicBezTo>
                        <a:pt x="30185" y="1281"/>
                        <a:pt x="29270" y="1144"/>
                        <a:pt x="28264" y="961"/>
                      </a:cubicBezTo>
                      <a:cubicBezTo>
                        <a:pt x="27303" y="732"/>
                        <a:pt x="26251" y="641"/>
                        <a:pt x="25154" y="504"/>
                      </a:cubicBezTo>
                      <a:cubicBezTo>
                        <a:pt x="24102" y="412"/>
                        <a:pt x="22959" y="229"/>
                        <a:pt x="21815" y="184"/>
                      </a:cubicBezTo>
                      <a:cubicBezTo>
                        <a:pt x="20672" y="138"/>
                        <a:pt x="19529" y="46"/>
                        <a:pt x="18340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9"/>
                <p:cNvSpPr/>
                <p:nvPr/>
              </p:nvSpPr>
              <p:spPr>
                <a:xfrm>
                  <a:off x="6891909" y="2777610"/>
                  <a:ext cx="1000660" cy="128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6" h="7658" extrusionOk="0">
                      <a:moveTo>
                        <a:pt x="28828" y="1"/>
                      </a:moveTo>
                      <a:cubicBezTo>
                        <a:pt x="28136" y="1"/>
                        <a:pt x="27434" y="33"/>
                        <a:pt x="26754" y="66"/>
                      </a:cubicBezTo>
                      <a:lnTo>
                        <a:pt x="25337" y="66"/>
                      </a:lnTo>
                      <a:cubicBezTo>
                        <a:pt x="24834" y="111"/>
                        <a:pt x="24376" y="157"/>
                        <a:pt x="23873" y="203"/>
                      </a:cubicBezTo>
                      <a:cubicBezTo>
                        <a:pt x="22913" y="294"/>
                        <a:pt x="21953" y="294"/>
                        <a:pt x="21038" y="431"/>
                      </a:cubicBezTo>
                      <a:cubicBezTo>
                        <a:pt x="20123" y="569"/>
                        <a:pt x="19209" y="706"/>
                        <a:pt x="18294" y="843"/>
                      </a:cubicBezTo>
                      <a:cubicBezTo>
                        <a:pt x="17837" y="889"/>
                        <a:pt x="17379" y="934"/>
                        <a:pt x="16968" y="1072"/>
                      </a:cubicBezTo>
                      <a:cubicBezTo>
                        <a:pt x="16510" y="1163"/>
                        <a:pt x="16099" y="1255"/>
                        <a:pt x="15641" y="1346"/>
                      </a:cubicBezTo>
                      <a:cubicBezTo>
                        <a:pt x="14818" y="1529"/>
                        <a:pt x="13949" y="1666"/>
                        <a:pt x="13172" y="1941"/>
                      </a:cubicBezTo>
                      <a:cubicBezTo>
                        <a:pt x="11571" y="2398"/>
                        <a:pt x="10016" y="2764"/>
                        <a:pt x="8690" y="3358"/>
                      </a:cubicBezTo>
                      <a:cubicBezTo>
                        <a:pt x="8004" y="3587"/>
                        <a:pt x="7318" y="3861"/>
                        <a:pt x="6723" y="4090"/>
                      </a:cubicBezTo>
                      <a:cubicBezTo>
                        <a:pt x="6129" y="4364"/>
                        <a:pt x="5534" y="4639"/>
                        <a:pt x="5031" y="4867"/>
                      </a:cubicBezTo>
                      <a:cubicBezTo>
                        <a:pt x="4482" y="5142"/>
                        <a:pt x="3979" y="5371"/>
                        <a:pt x="3522" y="5599"/>
                      </a:cubicBezTo>
                      <a:cubicBezTo>
                        <a:pt x="3065" y="5828"/>
                        <a:pt x="2653" y="6057"/>
                        <a:pt x="2287" y="6285"/>
                      </a:cubicBezTo>
                      <a:cubicBezTo>
                        <a:pt x="824" y="7154"/>
                        <a:pt x="1" y="7657"/>
                        <a:pt x="1" y="7657"/>
                      </a:cubicBezTo>
                      <a:cubicBezTo>
                        <a:pt x="1" y="7657"/>
                        <a:pt x="869" y="7200"/>
                        <a:pt x="2333" y="6377"/>
                      </a:cubicBezTo>
                      <a:cubicBezTo>
                        <a:pt x="2745" y="6194"/>
                        <a:pt x="3110" y="5919"/>
                        <a:pt x="3613" y="5736"/>
                      </a:cubicBezTo>
                      <a:cubicBezTo>
                        <a:pt x="4071" y="5554"/>
                        <a:pt x="4574" y="5325"/>
                        <a:pt x="5123" y="5096"/>
                      </a:cubicBezTo>
                      <a:cubicBezTo>
                        <a:pt x="5671" y="4867"/>
                        <a:pt x="6220" y="4593"/>
                        <a:pt x="6815" y="4364"/>
                      </a:cubicBezTo>
                      <a:cubicBezTo>
                        <a:pt x="7455" y="4136"/>
                        <a:pt x="8095" y="3907"/>
                        <a:pt x="8781" y="3678"/>
                      </a:cubicBezTo>
                      <a:cubicBezTo>
                        <a:pt x="10153" y="3130"/>
                        <a:pt x="11663" y="2764"/>
                        <a:pt x="13263" y="2352"/>
                      </a:cubicBezTo>
                      <a:cubicBezTo>
                        <a:pt x="14041" y="2124"/>
                        <a:pt x="14910" y="1986"/>
                        <a:pt x="15779" y="1803"/>
                      </a:cubicBezTo>
                      <a:cubicBezTo>
                        <a:pt x="16190" y="1758"/>
                        <a:pt x="16602" y="1666"/>
                        <a:pt x="17059" y="1575"/>
                      </a:cubicBezTo>
                      <a:cubicBezTo>
                        <a:pt x="17471" y="1483"/>
                        <a:pt x="17928" y="1392"/>
                        <a:pt x="18385" y="1346"/>
                      </a:cubicBezTo>
                      <a:cubicBezTo>
                        <a:pt x="19254" y="1255"/>
                        <a:pt x="20169" y="1117"/>
                        <a:pt x="21129" y="980"/>
                      </a:cubicBezTo>
                      <a:cubicBezTo>
                        <a:pt x="22044" y="889"/>
                        <a:pt x="22959" y="843"/>
                        <a:pt x="23919" y="752"/>
                      </a:cubicBezTo>
                      <a:cubicBezTo>
                        <a:pt x="24376" y="752"/>
                        <a:pt x="24879" y="706"/>
                        <a:pt x="25337" y="660"/>
                      </a:cubicBezTo>
                      <a:lnTo>
                        <a:pt x="26800" y="660"/>
                      </a:lnTo>
                      <a:cubicBezTo>
                        <a:pt x="27761" y="660"/>
                        <a:pt x="28721" y="614"/>
                        <a:pt x="29681" y="614"/>
                      </a:cubicBezTo>
                      <a:cubicBezTo>
                        <a:pt x="31602" y="706"/>
                        <a:pt x="33523" y="752"/>
                        <a:pt x="35398" y="934"/>
                      </a:cubicBezTo>
                      <a:cubicBezTo>
                        <a:pt x="37319" y="1072"/>
                        <a:pt x="39148" y="1346"/>
                        <a:pt x="40932" y="1575"/>
                      </a:cubicBezTo>
                      <a:cubicBezTo>
                        <a:pt x="41846" y="1758"/>
                        <a:pt x="42715" y="1895"/>
                        <a:pt x="43584" y="2032"/>
                      </a:cubicBezTo>
                      <a:cubicBezTo>
                        <a:pt x="44453" y="2169"/>
                        <a:pt x="45276" y="2352"/>
                        <a:pt x="46100" y="2535"/>
                      </a:cubicBezTo>
                      <a:cubicBezTo>
                        <a:pt x="46877" y="2718"/>
                        <a:pt x="47700" y="2855"/>
                        <a:pt x="48432" y="3038"/>
                      </a:cubicBezTo>
                      <a:cubicBezTo>
                        <a:pt x="49210" y="3221"/>
                        <a:pt x="49941" y="3404"/>
                        <a:pt x="50627" y="3587"/>
                      </a:cubicBezTo>
                      <a:cubicBezTo>
                        <a:pt x="51313" y="3770"/>
                        <a:pt x="51999" y="3953"/>
                        <a:pt x="52640" y="4136"/>
                      </a:cubicBezTo>
                      <a:cubicBezTo>
                        <a:pt x="53280" y="4319"/>
                        <a:pt x="53874" y="4502"/>
                        <a:pt x="54423" y="4685"/>
                      </a:cubicBezTo>
                      <a:cubicBezTo>
                        <a:pt x="55566" y="5005"/>
                        <a:pt x="56573" y="5325"/>
                        <a:pt x="57350" y="5599"/>
                      </a:cubicBezTo>
                      <a:cubicBezTo>
                        <a:pt x="58951" y="6148"/>
                        <a:pt x="59865" y="6468"/>
                        <a:pt x="59865" y="6468"/>
                      </a:cubicBezTo>
                      <a:cubicBezTo>
                        <a:pt x="59865" y="6468"/>
                        <a:pt x="58951" y="6102"/>
                        <a:pt x="57396" y="5508"/>
                      </a:cubicBezTo>
                      <a:cubicBezTo>
                        <a:pt x="56618" y="5142"/>
                        <a:pt x="55612" y="4822"/>
                        <a:pt x="54515" y="4456"/>
                      </a:cubicBezTo>
                      <a:cubicBezTo>
                        <a:pt x="53966" y="4273"/>
                        <a:pt x="53371" y="4044"/>
                        <a:pt x="52731" y="3861"/>
                      </a:cubicBezTo>
                      <a:cubicBezTo>
                        <a:pt x="52091" y="3678"/>
                        <a:pt x="51405" y="3450"/>
                        <a:pt x="50719" y="3267"/>
                      </a:cubicBezTo>
                      <a:cubicBezTo>
                        <a:pt x="50033" y="3084"/>
                        <a:pt x="49301" y="2855"/>
                        <a:pt x="48524" y="2672"/>
                      </a:cubicBezTo>
                      <a:cubicBezTo>
                        <a:pt x="47792" y="2444"/>
                        <a:pt x="46969" y="2261"/>
                        <a:pt x="46191" y="2078"/>
                      </a:cubicBezTo>
                      <a:cubicBezTo>
                        <a:pt x="45368" y="1849"/>
                        <a:pt x="44545" y="1712"/>
                        <a:pt x="43676" y="1529"/>
                      </a:cubicBezTo>
                      <a:cubicBezTo>
                        <a:pt x="42807" y="1392"/>
                        <a:pt x="41938" y="1209"/>
                        <a:pt x="41023" y="1072"/>
                      </a:cubicBezTo>
                      <a:cubicBezTo>
                        <a:pt x="39240" y="797"/>
                        <a:pt x="37365" y="477"/>
                        <a:pt x="35444" y="340"/>
                      </a:cubicBezTo>
                      <a:cubicBezTo>
                        <a:pt x="33569" y="157"/>
                        <a:pt x="31602" y="111"/>
                        <a:pt x="29681" y="20"/>
                      </a:cubicBezTo>
                      <a:cubicBezTo>
                        <a:pt x="29400" y="6"/>
                        <a:pt x="29115" y="1"/>
                        <a:pt x="28828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9"/>
                <p:cNvSpPr/>
                <p:nvPr/>
              </p:nvSpPr>
              <p:spPr>
                <a:xfrm>
                  <a:off x="5957774" y="2560064"/>
                  <a:ext cx="464794" cy="29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7" h="1785" extrusionOk="0">
                      <a:moveTo>
                        <a:pt x="13903" y="1"/>
                      </a:moveTo>
                      <a:cubicBezTo>
                        <a:pt x="13034" y="47"/>
                        <a:pt x="12166" y="47"/>
                        <a:pt x="11297" y="47"/>
                      </a:cubicBezTo>
                      <a:cubicBezTo>
                        <a:pt x="10428" y="47"/>
                        <a:pt x="9604" y="138"/>
                        <a:pt x="8781" y="184"/>
                      </a:cubicBezTo>
                      <a:cubicBezTo>
                        <a:pt x="7958" y="275"/>
                        <a:pt x="7181" y="321"/>
                        <a:pt x="6403" y="412"/>
                      </a:cubicBezTo>
                      <a:cubicBezTo>
                        <a:pt x="5671" y="504"/>
                        <a:pt x="4985" y="595"/>
                        <a:pt x="4299" y="641"/>
                      </a:cubicBezTo>
                      <a:cubicBezTo>
                        <a:pt x="3659" y="733"/>
                        <a:pt x="3065" y="824"/>
                        <a:pt x="2562" y="915"/>
                      </a:cubicBezTo>
                      <a:cubicBezTo>
                        <a:pt x="2013" y="1007"/>
                        <a:pt x="1555" y="1098"/>
                        <a:pt x="1190" y="1144"/>
                      </a:cubicBezTo>
                      <a:cubicBezTo>
                        <a:pt x="458" y="1281"/>
                        <a:pt x="0" y="1373"/>
                        <a:pt x="0" y="1373"/>
                      </a:cubicBezTo>
                      <a:cubicBezTo>
                        <a:pt x="0" y="1373"/>
                        <a:pt x="458" y="1327"/>
                        <a:pt x="1190" y="1281"/>
                      </a:cubicBezTo>
                      <a:cubicBezTo>
                        <a:pt x="1967" y="1236"/>
                        <a:pt x="3065" y="1098"/>
                        <a:pt x="4345" y="1007"/>
                      </a:cubicBezTo>
                      <a:cubicBezTo>
                        <a:pt x="4985" y="961"/>
                        <a:pt x="5717" y="915"/>
                        <a:pt x="6449" y="870"/>
                      </a:cubicBezTo>
                      <a:cubicBezTo>
                        <a:pt x="7226" y="778"/>
                        <a:pt x="8004" y="778"/>
                        <a:pt x="8827" y="733"/>
                      </a:cubicBezTo>
                      <a:cubicBezTo>
                        <a:pt x="9604" y="733"/>
                        <a:pt x="10473" y="687"/>
                        <a:pt x="11342" y="687"/>
                      </a:cubicBezTo>
                      <a:cubicBezTo>
                        <a:pt x="12166" y="641"/>
                        <a:pt x="13034" y="641"/>
                        <a:pt x="13903" y="641"/>
                      </a:cubicBezTo>
                      <a:cubicBezTo>
                        <a:pt x="14772" y="641"/>
                        <a:pt x="15641" y="687"/>
                        <a:pt x="16510" y="687"/>
                      </a:cubicBezTo>
                      <a:cubicBezTo>
                        <a:pt x="17379" y="687"/>
                        <a:pt x="18202" y="778"/>
                        <a:pt x="19026" y="824"/>
                      </a:cubicBezTo>
                      <a:cubicBezTo>
                        <a:pt x="19849" y="870"/>
                        <a:pt x="20626" y="870"/>
                        <a:pt x="21358" y="961"/>
                      </a:cubicBezTo>
                      <a:cubicBezTo>
                        <a:pt x="22090" y="1053"/>
                        <a:pt x="22821" y="1144"/>
                        <a:pt x="23462" y="1190"/>
                      </a:cubicBezTo>
                      <a:cubicBezTo>
                        <a:pt x="24102" y="1236"/>
                        <a:pt x="24696" y="1327"/>
                        <a:pt x="25245" y="1419"/>
                      </a:cubicBezTo>
                      <a:cubicBezTo>
                        <a:pt x="25748" y="1510"/>
                        <a:pt x="26206" y="1556"/>
                        <a:pt x="26572" y="1601"/>
                      </a:cubicBezTo>
                      <a:cubicBezTo>
                        <a:pt x="27349" y="1693"/>
                        <a:pt x="27806" y="1784"/>
                        <a:pt x="27806" y="1784"/>
                      </a:cubicBezTo>
                      <a:cubicBezTo>
                        <a:pt x="27806" y="1784"/>
                        <a:pt x="27349" y="1647"/>
                        <a:pt x="26617" y="1510"/>
                      </a:cubicBezTo>
                      <a:cubicBezTo>
                        <a:pt x="26251" y="1419"/>
                        <a:pt x="25794" y="1281"/>
                        <a:pt x="25245" y="1190"/>
                      </a:cubicBezTo>
                      <a:cubicBezTo>
                        <a:pt x="25017" y="1144"/>
                        <a:pt x="24742" y="1053"/>
                        <a:pt x="24422" y="1007"/>
                      </a:cubicBezTo>
                      <a:cubicBezTo>
                        <a:pt x="24148" y="961"/>
                        <a:pt x="23828" y="915"/>
                        <a:pt x="23507" y="870"/>
                      </a:cubicBezTo>
                      <a:cubicBezTo>
                        <a:pt x="22867" y="733"/>
                        <a:pt x="22135" y="641"/>
                        <a:pt x="21404" y="550"/>
                      </a:cubicBezTo>
                      <a:cubicBezTo>
                        <a:pt x="20672" y="412"/>
                        <a:pt x="19894" y="367"/>
                        <a:pt x="19071" y="275"/>
                      </a:cubicBezTo>
                      <a:cubicBezTo>
                        <a:pt x="18248" y="229"/>
                        <a:pt x="17379" y="92"/>
                        <a:pt x="16510" y="92"/>
                      </a:cubicBezTo>
                      <a:cubicBezTo>
                        <a:pt x="15687" y="92"/>
                        <a:pt x="14818" y="47"/>
                        <a:pt x="13903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19"/>
                <p:cNvSpPr/>
                <p:nvPr/>
              </p:nvSpPr>
              <p:spPr>
                <a:xfrm>
                  <a:off x="6477594" y="2602871"/>
                  <a:ext cx="354709" cy="199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" h="11938" extrusionOk="0">
                      <a:moveTo>
                        <a:pt x="0" y="1"/>
                      </a:moveTo>
                      <a:cubicBezTo>
                        <a:pt x="0" y="1"/>
                        <a:pt x="366" y="138"/>
                        <a:pt x="1006" y="367"/>
                      </a:cubicBezTo>
                      <a:cubicBezTo>
                        <a:pt x="1601" y="595"/>
                        <a:pt x="2561" y="870"/>
                        <a:pt x="3613" y="1327"/>
                      </a:cubicBezTo>
                      <a:cubicBezTo>
                        <a:pt x="4162" y="1510"/>
                        <a:pt x="4711" y="1739"/>
                        <a:pt x="5351" y="1967"/>
                      </a:cubicBezTo>
                      <a:cubicBezTo>
                        <a:pt x="5945" y="2196"/>
                        <a:pt x="6586" y="2562"/>
                        <a:pt x="7226" y="2836"/>
                      </a:cubicBezTo>
                      <a:cubicBezTo>
                        <a:pt x="7912" y="3111"/>
                        <a:pt x="8598" y="3385"/>
                        <a:pt x="9238" y="3751"/>
                      </a:cubicBezTo>
                      <a:cubicBezTo>
                        <a:pt x="9924" y="4117"/>
                        <a:pt x="10610" y="4437"/>
                        <a:pt x="11296" y="4803"/>
                      </a:cubicBezTo>
                      <a:cubicBezTo>
                        <a:pt x="11936" y="5169"/>
                        <a:pt x="12622" y="5580"/>
                        <a:pt x="13263" y="5946"/>
                      </a:cubicBezTo>
                      <a:cubicBezTo>
                        <a:pt x="13903" y="6312"/>
                        <a:pt x="14543" y="6769"/>
                        <a:pt x="15138" y="7135"/>
                      </a:cubicBezTo>
                      <a:cubicBezTo>
                        <a:pt x="15687" y="7547"/>
                        <a:pt x="16327" y="7913"/>
                        <a:pt x="16830" y="8324"/>
                      </a:cubicBezTo>
                      <a:cubicBezTo>
                        <a:pt x="17333" y="8736"/>
                        <a:pt x="17836" y="9102"/>
                        <a:pt x="18293" y="9468"/>
                      </a:cubicBezTo>
                      <a:cubicBezTo>
                        <a:pt x="18522" y="9605"/>
                        <a:pt x="18751" y="9788"/>
                        <a:pt x="18934" y="9971"/>
                      </a:cubicBezTo>
                      <a:cubicBezTo>
                        <a:pt x="19162" y="10108"/>
                        <a:pt x="19345" y="10291"/>
                        <a:pt x="19528" y="10428"/>
                      </a:cubicBezTo>
                      <a:cubicBezTo>
                        <a:pt x="19848" y="10748"/>
                        <a:pt x="20168" y="11023"/>
                        <a:pt x="20443" y="11251"/>
                      </a:cubicBezTo>
                      <a:cubicBezTo>
                        <a:pt x="20946" y="11709"/>
                        <a:pt x="21220" y="11937"/>
                        <a:pt x="21220" y="11937"/>
                      </a:cubicBezTo>
                      <a:cubicBezTo>
                        <a:pt x="21220" y="11937"/>
                        <a:pt x="20992" y="11663"/>
                        <a:pt x="20534" y="11160"/>
                      </a:cubicBezTo>
                      <a:cubicBezTo>
                        <a:pt x="20260" y="10931"/>
                        <a:pt x="19986" y="10611"/>
                        <a:pt x="19665" y="10291"/>
                      </a:cubicBezTo>
                      <a:cubicBezTo>
                        <a:pt x="19528" y="10108"/>
                        <a:pt x="19345" y="9925"/>
                        <a:pt x="19162" y="9742"/>
                      </a:cubicBezTo>
                      <a:cubicBezTo>
                        <a:pt x="18979" y="9559"/>
                        <a:pt x="18751" y="9376"/>
                        <a:pt x="18522" y="9193"/>
                      </a:cubicBezTo>
                      <a:cubicBezTo>
                        <a:pt x="18110" y="8827"/>
                        <a:pt x="17607" y="8416"/>
                        <a:pt x="17104" y="7958"/>
                      </a:cubicBezTo>
                      <a:cubicBezTo>
                        <a:pt x="16601" y="7501"/>
                        <a:pt x="16007" y="7135"/>
                        <a:pt x="15412" y="6678"/>
                      </a:cubicBezTo>
                      <a:cubicBezTo>
                        <a:pt x="14818" y="6266"/>
                        <a:pt x="14223" y="5809"/>
                        <a:pt x="13583" y="5443"/>
                      </a:cubicBezTo>
                      <a:cubicBezTo>
                        <a:pt x="12897" y="5032"/>
                        <a:pt x="12257" y="4666"/>
                        <a:pt x="11571" y="4254"/>
                      </a:cubicBezTo>
                      <a:cubicBezTo>
                        <a:pt x="10885" y="3888"/>
                        <a:pt x="10199" y="3568"/>
                        <a:pt x="9513" y="3202"/>
                      </a:cubicBezTo>
                      <a:cubicBezTo>
                        <a:pt x="8827" y="2882"/>
                        <a:pt x="8141" y="2608"/>
                        <a:pt x="7455" y="2333"/>
                      </a:cubicBezTo>
                      <a:cubicBezTo>
                        <a:pt x="6769" y="2059"/>
                        <a:pt x="6128" y="1739"/>
                        <a:pt x="5488" y="1556"/>
                      </a:cubicBezTo>
                      <a:cubicBezTo>
                        <a:pt x="4894" y="1373"/>
                        <a:pt x="4299" y="1144"/>
                        <a:pt x="3705" y="961"/>
                      </a:cubicBezTo>
                      <a:cubicBezTo>
                        <a:pt x="3430" y="870"/>
                        <a:pt x="3201" y="778"/>
                        <a:pt x="2927" y="733"/>
                      </a:cubicBezTo>
                      <a:cubicBezTo>
                        <a:pt x="2698" y="641"/>
                        <a:pt x="2424" y="595"/>
                        <a:pt x="2195" y="550"/>
                      </a:cubicBezTo>
                      <a:cubicBezTo>
                        <a:pt x="1738" y="412"/>
                        <a:pt x="1372" y="321"/>
                        <a:pt x="1006" y="230"/>
                      </a:cubicBezTo>
                      <a:cubicBezTo>
                        <a:pt x="366" y="92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19"/>
                <p:cNvSpPr/>
                <p:nvPr/>
              </p:nvSpPr>
              <p:spPr>
                <a:xfrm>
                  <a:off x="6251323" y="2486685"/>
                  <a:ext cx="580980" cy="27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8" h="16602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640" y="92"/>
                        <a:pt x="1692" y="229"/>
                      </a:cubicBezTo>
                      <a:cubicBezTo>
                        <a:pt x="2241" y="321"/>
                        <a:pt x="2881" y="412"/>
                        <a:pt x="3613" y="549"/>
                      </a:cubicBezTo>
                      <a:cubicBezTo>
                        <a:pt x="4345" y="686"/>
                        <a:pt x="5168" y="824"/>
                        <a:pt x="6083" y="1052"/>
                      </a:cubicBezTo>
                      <a:cubicBezTo>
                        <a:pt x="6997" y="1189"/>
                        <a:pt x="7958" y="1464"/>
                        <a:pt x="8964" y="1738"/>
                      </a:cubicBezTo>
                      <a:cubicBezTo>
                        <a:pt x="9513" y="1830"/>
                        <a:pt x="10016" y="1967"/>
                        <a:pt x="10564" y="2150"/>
                      </a:cubicBezTo>
                      <a:cubicBezTo>
                        <a:pt x="11068" y="2287"/>
                        <a:pt x="11616" y="2470"/>
                        <a:pt x="12165" y="2607"/>
                      </a:cubicBezTo>
                      <a:cubicBezTo>
                        <a:pt x="13263" y="3019"/>
                        <a:pt x="14406" y="3339"/>
                        <a:pt x="15504" y="3796"/>
                      </a:cubicBezTo>
                      <a:cubicBezTo>
                        <a:pt x="16647" y="4208"/>
                        <a:pt x="17745" y="4757"/>
                        <a:pt x="18888" y="5214"/>
                      </a:cubicBezTo>
                      <a:cubicBezTo>
                        <a:pt x="19985" y="5763"/>
                        <a:pt x="21129" y="6266"/>
                        <a:pt x="22181" y="6860"/>
                      </a:cubicBezTo>
                      <a:cubicBezTo>
                        <a:pt x="23233" y="7409"/>
                        <a:pt x="24239" y="8049"/>
                        <a:pt x="25199" y="8644"/>
                      </a:cubicBezTo>
                      <a:cubicBezTo>
                        <a:pt x="25702" y="8964"/>
                        <a:pt x="26159" y="9284"/>
                        <a:pt x="26617" y="9604"/>
                      </a:cubicBezTo>
                      <a:cubicBezTo>
                        <a:pt x="27074" y="9879"/>
                        <a:pt x="27531" y="10199"/>
                        <a:pt x="27943" y="10519"/>
                      </a:cubicBezTo>
                      <a:cubicBezTo>
                        <a:pt x="28355" y="10839"/>
                        <a:pt x="28766" y="11159"/>
                        <a:pt x="29178" y="11434"/>
                      </a:cubicBezTo>
                      <a:cubicBezTo>
                        <a:pt x="29589" y="11754"/>
                        <a:pt x="29955" y="12074"/>
                        <a:pt x="30275" y="12348"/>
                      </a:cubicBezTo>
                      <a:cubicBezTo>
                        <a:pt x="30641" y="12669"/>
                        <a:pt x="30961" y="12943"/>
                        <a:pt x="31282" y="13217"/>
                      </a:cubicBezTo>
                      <a:cubicBezTo>
                        <a:pt x="31602" y="13492"/>
                        <a:pt x="31922" y="13766"/>
                        <a:pt x="32196" y="14041"/>
                      </a:cubicBezTo>
                      <a:cubicBezTo>
                        <a:pt x="32471" y="14269"/>
                        <a:pt x="32699" y="14498"/>
                        <a:pt x="32974" y="14727"/>
                      </a:cubicBezTo>
                      <a:cubicBezTo>
                        <a:pt x="33202" y="14955"/>
                        <a:pt x="33385" y="15184"/>
                        <a:pt x="33568" y="15367"/>
                      </a:cubicBezTo>
                      <a:cubicBezTo>
                        <a:pt x="34346" y="16144"/>
                        <a:pt x="34757" y="16602"/>
                        <a:pt x="34757" y="16602"/>
                      </a:cubicBezTo>
                      <a:cubicBezTo>
                        <a:pt x="34757" y="16602"/>
                        <a:pt x="34346" y="16099"/>
                        <a:pt x="33660" y="15275"/>
                      </a:cubicBezTo>
                      <a:cubicBezTo>
                        <a:pt x="33477" y="15092"/>
                        <a:pt x="33294" y="14864"/>
                        <a:pt x="33065" y="14635"/>
                      </a:cubicBezTo>
                      <a:cubicBezTo>
                        <a:pt x="32837" y="14361"/>
                        <a:pt x="32608" y="14132"/>
                        <a:pt x="32333" y="13858"/>
                      </a:cubicBezTo>
                      <a:cubicBezTo>
                        <a:pt x="32059" y="13583"/>
                        <a:pt x="31785" y="13309"/>
                        <a:pt x="31510" y="12989"/>
                      </a:cubicBezTo>
                      <a:cubicBezTo>
                        <a:pt x="31190" y="12714"/>
                        <a:pt x="30870" y="12394"/>
                        <a:pt x="30504" y="12120"/>
                      </a:cubicBezTo>
                      <a:cubicBezTo>
                        <a:pt x="30184" y="11800"/>
                        <a:pt x="29818" y="11434"/>
                        <a:pt x="29452" y="11159"/>
                      </a:cubicBezTo>
                      <a:cubicBezTo>
                        <a:pt x="29041" y="10839"/>
                        <a:pt x="28629" y="10519"/>
                        <a:pt x="28217" y="10153"/>
                      </a:cubicBezTo>
                      <a:cubicBezTo>
                        <a:pt x="27806" y="9833"/>
                        <a:pt x="27394" y="9513"/>
                        <a:pt x="26937" y="9193"/>
                      </a:cubicBezTo>
                      <a:cubicBezTo>
                        <a:pt x="26480" y="8873"/>
                        <a:pt x="25977" y="8507"/>
                        <a:pt x="25519" y="8187"/>
                      </a:cubicBezTo>
                      <a:cubicBezTo>
                        <a:pt x="24513" y="7592"/>
                        <a:pt x="23507" y="6906"/>
                        <a:pt x="22455" y="6357"/>
                      </a:cubicBezTo>
                      <a:cubicBezTo>
                        <a:pt x="21403" y="5717"/>
                        <a:pt x="20260" y="5214"/>
                        <a:pt x="19162" y="4665"/>
                      </a:cubicBezTo>
                      <a:cubicBezTo>
                        <a:pt x="18019" y="4162"/>
                        <a:pt x="16876" y="3659"/>
                        <a:pt x="15732" y="3247"/>
                      </a:cubicBezTo>
                      <a:cubicBezTo>
                        <a:pt x="14589" y="2836"/>
                        <a:pt x="13446" y="2470"/>
                        <a:pt x="12348" y="2104"/>
                      </a:cubicBezTo>
                      <a:cubicBezTo>
                        <a:pt x="11205" y="1784"/>
                        <a:pt x="10153" y="1510"/>
                        <a:pt x="9101" y="1281"/>
                      </a:cubicBezTo>
                      <a:cubicBezTo>
                        <a:pt x="8049" y="1052"/>
                        <a:pt x="7089" y="824"/>
                        <a:pt x="6128" y="686"/>
                      </a:cubicBezTo>
                      <a:cubicBezTo>
                        <a:pt x="5671" y="595"/>
                        <a:pt x="5259" y="549"/>
                        <a:pt x="4848" y="458"/>
                      </a:cubicBezTo>
                      <a:cubicBezTo>
                        <a:pt x="4436" y="412"/>
                        <a:pt x="4025" y="366"/>
                        <a:pt x="3659" y="321"/>
                      </a:cubicBezTo>
                      <a:cubicBezTo>
                        <a:pt x="2881" y="229"/>
                        <a:pt x="2241" y="138"/>
                        <a:pt x="1692" y="138"/>
                      </a:cubicBezTo>
                      <a:cubicBezTo>
                        <a:pt x="640" y="46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9"/>
                <p:cNvSpPr/>
                <p:nvPr/>
              </p:nvSpPr>
              <p:spPr>
                <a:xfrm>
                  <a:off x="6078557" y="2362075"/>
                  <a:ext cx="140673" cy="14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6" h="845" extrusionOk="0">
                      <a:moveTo>
                        <a:pt x="5717" y="1"/>
                      </a:moveTo>
                      <a:cubicBezTo>
                        <a:pt x="5214" y="1"/>
                        <a:pt x="4711" y="47"/>
                        <a:pt x="4162" y="47"/>
                      </a:cubicBezTo>
                      <a:cubicBezTo>
                        <a:pt x="3613" y="92"/>
                        <a:pt x="3110" y="138"/>
                        <a:pt x="2607" y="230"/>
                      </a:cubicBezTo>
                      <a:cubicBezTo>
                        <a:pt x="2104" y="275"/>
                        <a:pt x="1647" y="367"/>
                        <a:pt x="1281" y="504"/>
                      </a:cubicBezTo>
                      <a:cubicBezTo>
                        <a:pt x="503" y="687"/>
                        <a:pt x="0" y="824"/>
                        <a:pt x="0" y="824"/>
                      </a:cubicBezTo>
                      <a:cubicBezTo>
                        <a:pt x="0" y="824"/>
                        <a:pt x="224" y="844"/>
                        <a:pt x="617" y="844"/>
                      </a:cubicBezTo>
                      <a:cubicBezTo>
                        <a:pt x="813" y="844"/>
                        <a:pt x="1052" y="839"/>
                        <a:pt x="1327" y="824"/>
                      </a:cubicBezTo>
                      <a:lnTo>
                        <a:pt x="1967" y="824"/>
                      </a:lnTo>
                      <a:cubicBezTo>
                        <a:pt x="2196" y="778"/>
                        <a:pt x="2424" y="778"/>
                        <a:pt x="2653" y="778"/>
                      </a:cubicBezTo>
                      <a:cubicBezTo>
                        <a:pt x="3156" y="733"/>
                        <a:pt x="3705" y="687"/>
                        <a:pt x="4208" y="687"/>
                      </a:cubicBezTo>
                      <a:cubicBezTo>
                        <a:pt x="4711" y="641"/>
                        <a:pt x="5260" y="595"/>
                        <a:pt x="5763" y="550"/>
                      </a:cubicBezTo>
                      <a:cubicBezTo>
                        <a:pt x="5991" y="550"/>
                        <a:pt x="6220" y="504"/>
                        <a:pt x="6449" y="504"/>
                      </a:cubicBezTo>
                      <a:cubicBezTo>
                        <a:pt x="6677" y="458"/>
                        <a:pt x="6906" y="458"/>
                        <a:pt x="7089" y="458"/>
                      </a:cubicBezTo>
                      <a:cubicBezTo>
                        <a:pt x="7912" y="367"/>
                        <a:pt x="8415" y="275"/>
                        <a:pt x="8415" y="275"/>
                      </a:cubicBezTo>
                      <a:cubicBezTo>
                        <a:pt x="8415" y="275"/>
                        <a:pt x="7912" y="138"/>
                        <a:pt x="7089" y="92"/>
                      </a:cubicBezTo>
                      <a:cubicBezTo>
                        <a:pt x="6677" y="47"/>
                        <a:pt x="6220" y="1"/>
                        <a:pt x="5717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9"/>
                <p:cNvSpPr/>
                <p:nvPr/>
              </p:nvSpPr>
              <p:spPr>
                <a:xfrm>
                  <a:off x="6666407" y="2522606"/>
                  <a:ext cx="181174" cy="232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9" h="13904" extrusionOk="0">
                      <a:moveTo>
                        <a:pt x="0" y="1"/>
                      </a:moveTo>
                      <a:cubicBezTo>
                        <a:pt x="0" y="1"/>
                        <a:pt x="183" y="184"/>
                        <a:pt x="549" y="550"/>
                      </a:cubicBezTo>
                      <a:cubicBezTo>
                        <a:pt x="915" y="870"/>
                        <a:pt x="1418" y="1327"/>
                        <a:pt x="2012" y="1922"/>
                      </a:cubicBezTo>
                      <a:cubicBezTo>
                        <a:pt x="2287" y="2242"/>
                        <a:pt x="2607" y="2562"/>
                        <a:pt x="2927" y="2882"/>
                      </a:cubicBezTo>
                      <a:cubicBezTo>
                        <a:pt x="3293" y="3248"/>
                        <a:pt x="3567" y="3614"/>
                        <a:pt x="3933" y="3980"/>
                      </a:cubicBezTo>
                      <a:cubicBezTo>
                        <a:pt x="4299" y="4391"/>
                        <a:pt x="4665" y="4757"/>
                        <a:pt x="4985" y="5214"/>
                      </a:cubicBezTo>
                      <a:cubicBezTo>
                        <a:pt x="5351" y="5626"/>
                        <a:pt x="5671" y="6038"/>
                        <a:pt x="6037" y="6495"/>
                      </a:cubicBezTo>
                      <a:cubicBezTo>
                        <a:pt x="6357" y="6907"/>
                        <a:pt x="6677" y="7364"/>
                        <a:pt x="6997" y="7776"/>
                      </a:cubicBezTo>
                      <a:cubicBezTo>
                        <a:pt x="7363" y="8233"/>
                        <a:pt x="7638" y="8690"/>
                        <a:pt x="7912" y="9102"/>
                      </a:cubicBezTo>
                      <a:cubicBezTo>
                        <a:pt x="8186" y="9559"/>
                        <a:pt x="8507" y="9925"/>
                        <a:pt x="8781" y="10337"/>
                      </a:cubicBezTo>
                      <a:cubicBezTo>
                        <a:pt x="9010" y="10748"/>
                        <a:pt x="9238" y="11114"/>
                        <a:pt x="9467" y="11480"/>
                      </a:cubicBezTo>
                      <a:cubicBezTo>
                        <a:pt x="9879" y="12166"/>
                        <a:pt x="10199" y="12806"/>
                        <a:pt x="10473" y="13218"/>
                      </a:cubicBezTo>
                      <a:cubicBezTo>
                        <a:pt x="10702" y="13675"/>
                        <a:pt x="10839" y="13904"/>
                        <a:pt x="10839" y="13904"/>
                      </a:cubicBezTo>
                      <a:cubicBezTo>
                        <a:pt x="10839" y="13904"/>
                        <a:pt x="10748" y="13629"/>
                        <a:pt x="10565" y="13172"/>
                      </a:cubicBezTo>
                      <a:cubicBezTo>
                        <a:pt x="10473" y="12943"/>
                        <a:pt x="10382" y="12669"/>
                        <a:pt x="10244" y="12349"/>
                      </a:cubicBezTo>
                      <a:cubicBezTo>
                        <a:pt x="10107" y="12074"/>
                        <a:pt x="9970" y="11709"/>
                        <a:pt x="9787" y="11343"/>
                      </a:cubicBezTo>
                      <a:cubicBezTo>
                        <a:pt x="9558" y="10931"/>
                        <a:pt x="9376" y="10565"/>
                        <a:pt x="9147" y="10108"/>
                      </a:cubicBezTo>
                      <a:cubicBezTo>
                        <a:pt x="8918" y="9696"/>
                        <a:pt x="8644" y="9239"/>
                        <a:pt x="8369" y="8827"/>
                      </a:cubicBezTo>
                      <a:cubicBezTo>
                        <a:pt x="8095" y="8370"/>
                        <a:pt x="7821" y="7867"/>
                        <a:pt x="7500" y="7455"/>
                      </a:cubicBezTo>
                      <a:cubicBezTo>
                        <a:pt x="7180" y="6998"/>
                        <a:pt x="6860" y="6541"/>
                        <a:pt x="6540" y="6083"/>
                      </a:cubicBezTo>
                      <a:cubicBezTo>
                        <a:pt x="6174" y="5672"/>
                        <a:pt x="5808" y="5214"/>
                        <a:pt x="5442" y="4803"/>
                      </a:cubicBezTo>
                      <a:cubicBezTo>
                        <a:pt x="5077" y="4391"/>
                        <a:pt x="4711" y="4025"/>
                        <a:pt x="4345" y="3614"/>
                      </a:cubicBezTo>
                      <a:cubicBezTo>
                        <a:pt x="3979" y="3248"/>
                        <a:pt x="3613" y="2882"/>
                        <a:pt x="3247" y="2562"/>
                      </a:cubicBezTo>
                      <a:cubicBezTo>
                        <a:pt x="2881" y="2242"/>
                        <a:pt x="2561" y="1967"/>
                        <a:pt x="2241" y="1693"/>
                      </a:cubicBezTo>
                      <a:cubicBezTo>
                        <a:pt x="1921" y="1373"/>
                        <a:pt x="1601" y="1144"/>
                        <a:pt x="1326" y="961"/>
                      </a:cubicBezTo>
                      <a:cubicBezTo>
                        <a:pt x="1052" y="778"/>
                        <a:pt x="823" y="595"/>
                        <a:pt x="640" y="458"/>
                      </a:cubicBezTo>
                      <a:cubicBezTo>
                        <a:pt x="229" y="138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9"/>
                <p:cNvSpPr/>
                <p:nvPr/>
              </p:nvSpPr>
              <p:spPr>
                <a:xfrm>
                  <a:off x="5987594" y="2675314"/>
                  <a:ext cx="736914" cy="11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87" h="7055" extrusionOk="0">
                      <a:moveTo>
                        <a:pt x="16264" y="0"/>
                      </a:moveTo>
                      <a:cubicBezTo>
                        <a:pt x="15572" y="0"/>
                        <a:pt x="14886" y="12"/>
                        <a:pt x="14223" y="12"/>
                      </a:cubicBezTo>
                      <a:cubicBezTo>
                        <a:pt x="12897" y="57"/>
                        <a:pt x="11616" y="57"/>
                        <a:pt x="10427" y="194"/>
                      </a:cubicBezTo>
                      <a:cubicBezTo>
                        <a:pt x="9192" y="286"/>
                        <a:pt x="8049" y="377"/>
                        <a:pt x="6997" y="469"/>
                      </a:cubicBezTo>
                      <a:cubicBezTo>
                        <a:pt x="6448" y="560"/>
                        <a:pt x="5945" y="606"/>
                        <a:pt x="5488" y="652"/>
                      </a:cubicBezTo>
                      <a:cubicBezTo>
                        <a:pt x="4985" y="743"/>
                        <a:pt x="4573" y="789"/>
                        <a:pt x="4116" y="880"/>
                      </a:cubicBezTo>
                      <a:cubicBezTo>
                        <a:pt x="3293" y="1018"/>
                        <a:pt x="2515" y="1109"/>
                        <a:pt x="1921" y="1246"/>
                      </a:cubicBezTo>
                      <a:cubicBezTo>
                        <a:pt x="686" y="1475"/>
                        <a:pt x="0" y="1612"/>
                        <a:pt x="0" y="1612"/>
                      </a:cubicBezTo>
                      <a:cubicBezTo>
                        <a:pt x="0" y="1612"/>
                        <a:pt x="732" y="1521"/>
                        <a:pt x="1921" y="1338"/>
                      </a:cubicBezTo>
                      <a:cubicBezTo>
                        <a:pt x="2561" y="1246"/>
                        <a:pt x="3293" y="1201"/>
                        <a:pt x="4162" y="1109"/>
                      </a:cubicBezTo>
                      <a:cubicBezTo>
                        <a:pt x="5031" y="1018"/>
                        <a:pt x="5991" y="926"/>
                        <a:pt x="7043" y="835"/>
                      </a:cubicBezTo>
                      <a:cubicBezTo>
                        <a:pt x="8095" y="743"/>
                        <a:pt x="9238" y="698"/>
                        <a:pt x="10427" y="606"/>
                      </a:cubicBezTo>
                      <a:cubicBezTo>
                        <a:pt x="11022" y="606"/>
                        <a:pt x="11662" y="560"/>
                        <a:pt x="12302" y="560"/>
                      </a:cubicBezTo>
                      <a:cubicBezTo>
                        <a:pt x="12943" y="560"/>
                        <a:pt x="13583" y="560"/>
                        <a:pt x="14269" y="515"/>
                      </a:cubicBezTo>
                      <a:cubicBezTo>
                        <a:pt x="15549" y="560"/>
                        <a:pt x="16921" y="560"/>
                        <a:pt x="18293" y="652"/>
                      </a:cubicBezTo>
                      <a:cubicBezTo>
                        <a:pt x="19711" y="652"/>
                        <a:pt x="21083" y="835"/>
                        <a:pt x="22501" y="926"/>
                      </a:cubicBezTo>
                      <a:cubicBezTo>
                        <a:pt x="23919" y="1109"/>
                        <a:pt x="25291" y="1246"/>
                        <a:pt x="26663" y="1475"/>
                      </a:cubicBezTo>
                      <a:cubicBezTo>
                        <a:pt x="28035" y="1704"/>
                        <a:pt x="29361" y="1978"/>
                        <a:pt x="30641" y="2252"/>
                      </a:cubicBezTo>
                      <a:cubicBezTo>
                        <a:pt x="31282" y="2390"/>
                        <a:pt x="31922" y="2573"/>
                        <a:pt x="32562" y="2710"/>
                      </a:cubicBezTo>
                      <a:cubicBezTo>
                        <a:pt x="33157" y="2893"/>
                        <a:pt x="33751" y="3030"/>
                        <a:pt x="34346" y="3213"/>
                      </a:cubicBezTo>
                      <a:cubicBezTo>
                        <a:pt x="34940" y="3396"/>
                        <a:pt x="35489" y="3579"/>
                        <a:pt x="36038" y="3716"/>
                      </a:cubicBezTo>
                      <a:cubicBezTo>
                        <a:pt x="36587" y="3899"/>
                        <a:pt x="37090" y="4082"/>
                        <a:pt x="37593" y="4265"/>
                      </a:cubicBezTo>
                      <a:cubicBezTo>
                        <a:pt x="38096" y="4448"/>
                        <a:pt x="38553" y="4631"/>
                        <a:pt x="39011" y="4814"/>
                      </a:cubicBezTo>
                      <a:cubicBezTo>
                        <a:pt x="39468" y="4996"/>
                        <a:pt x="39879" y="5134"/>
                        <a:pt x="40291" y="5317"/>
                      </a:cubicBezTo>
                      <a:cubicBezTo>
                        <a:pt x="40657" y="5500"/>
                        <a:pt x="41023" y="5637"/>
                        <a:pt x="41389" y="5774"/>
                      </a:cubicBezTo>
                      <a:cubicBezTo>
                        <a:pt x="41709" y="5911"/>
                        <a:pt x="42029" y="6094"/>
                        <a:pt x="42303" y="6231"/>
                      </a:cubicBezTo>
                      <a:cubicBezTo>
                        <a:pt x="43447" y="6734"/>
                        <a:pt x="44087" y="7054"/>
                        <a:pt x="44087" y="7054"/>
                      </a:cubicBezTo>
                      <a:cubicBezTo>
                        <a:pt x="44087" y="7054"/>
                        <a:pt x="43447" y="6689"/>
                        <a:pt x="42349" y="6094"/>
                      </a:cubicBezTo>
                      <a:cubicBezTo>
                        <a:pt x="42075" y="5957"/>
                        <a:pt x="41800" y="5774"/>
                        <a:pt x="41480" y="5637"/>
                      </a:cubicBezTo>
                      <a:cubicBezTo>
                        <a:pt x="41114" y="5454"/>
                        <a:pt x="40748" y="5271"/>
                        <a:pt x="40383" y="5088"/>
                      </a:cubicBezTo>
                      <a:cubicBezTo>
                        <a:pt x="39971" y="4905"/>
                        <a:pt x="39559" y="4722"/>
                        <a:pt x="39102" y="4539"/>
                      </a:cubicBezTo>
                      <a:cubicBezTo>
                        <a:pt x="38690" y="4310"/>
                        <a:pt x="38187" y="4173"/>
                        <a:pt x="37684" y="3945"/>
                      </a:cubicBezTo>
                      <a:cubicBezTo>
                        <a:pt x="37227" y="3762"/>
                        <a:pt x="36678" y="3533"/>
                        <a:pt x="36175" y="3350"/>
                      </a:cubicBezTo>
                      <a:cubicBezTo>
                        <a:pt x="35626" y="3167"/>
                        <a:pt x="35032" y="2984"/>
                        <a:pt x="34483" y="2801"/>
                      </a:cubicBezTo>
                      <a:cubicBezTo>
                        <a:pt x="33888" y="2573"/>
                        <a:pt x="33294" y="2390"/>
                        <a:pt x="32699" y="2252"/>
                      </a:cubicBezTo>
                      <a:cubicBezTo>
                        <a:pt x="32059" y="2070"/>
                        <a:pt x="31419" y="1887"/>
                        <a:pt x="30779" y="1749"/>
                      </a:cubicBezTo>
                      <a:cubicBezTo>
                        <a:pt x="29498" y="1429"/>
                        <a:pt x="28126" y="1109"/>
                        <a:pt x="26754" y="926"/>
                      </a:cubicBezTo>
                      <a:cubicBezTo>
                        <a:pt x="25382" y="652"/>
                        <a:pt x="23964" y="515"/>
                        <a:pt x="22547" y="332"/>
                      </a:cubicBezTo>
                      <a:cubicBezTo>
                        <a:pt x="21175" y="194"/>
                        <a:pt x="19757" y="57"/>
                        <a:pt x="18339" y="57"/>
                      </a:cubicBezTo>
                      <a:cubicBezTo>
                        <a:pt x="17653" y="12"/>
                        <a:pt x="16956" y="0"/>
                        <a:pt x="16264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9"/>
                <p:cNvSpPr/>
                <p:nvPr/>
              </p:nvSpPr>
              <p:spPr>
                <a:xfrm>
                  <a:off x="5850748" y="2784814"/>
                  <a:ext cx="363886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0" h="6038" extrusionOk="0">
                      <a:moveTo>
                        <a:pt x="21770" y="0"/>
                      </a:moveTo>
                      <a:cubicBezTo>
                        <a:pt x="21770" y="0"/>
                        <a:pt x="21404" y="46"/>
                        <a:pt x="20809" y="92"/>
                      </a:cubicBezTo>
                      <a:cubicBezTo>
                        <a:pt x="20169" y="183"/>
                        <a:pt x="19300" y="275"/>
                        <a:pt x="18248" y="458"/>
                      </a:cubicBezTo>
                      <a:cubicBezTo>
                        <a:pt x="17700" y="503"/>
                        <a:pt x="17151" y="595"/>
                        <a:pt x="16556" y="686"/>
                      </a:cubicBezTo>
                      <a:cubicBezTo>
                        <a:pt x="15962" y="778"/>
                        <a:pt x="15321" y="915"/>
                        <a:pt x="14681" y="1098"/>
                      </a:cubicBezTo>
                      <a:cubicBezTo>
                        <a:pt x="13355" y="1372"/>
                        <a:pt x="11983" y="1693"/>
                        <a:pt x="10611" y="2058"/>
                      </a:cubicBezTo>
                      <a:cubicBezTo>
                        <a:pt x="9239" y="2470"/>
                        <a:pt x="7913" y="2882"/>
                        <a:pt x="6632" y="3339"/>
                      </a:cubicBezTo>
                      <a:cubicBezTo>
                        <a:pt x="5992" y="3522"/>
                        <a:pt x="5397" y="3705"/>
                        <a:pt x="4849" y="3979"/>
                      </a:cubicBezTo>
                      <a:cubicBezTo>
                        <a:pt x="4254" y="4208"/>
                        <a:pt x="3751" y="4391"/>
                        <a:pt x="3248" y="4619"/>
                      </a:cubicBezTo>
                      <a:cubicBezTo>
                        <a:pt x="2242" y="5031"/>
                        <a:pt x="1464" y="5397"/>
                        <a:pt x="870" y="5626"/>
                      </a:cubicBezTo>
                      <a:cubicBezTo>
                        <a:pt x="321" y="5900"/>
                        <a:pt x="1" y="6037"/>
                        <a:pt x="1" y="6037"/>
                      </a:cubicBezTo>
                      <a:cubicBezTo>
                        <a:pt x="1" y="6037"/>
                        <a:pt x="321" y="5946"/>
                        <a:pt x="915" y="5763"/>
                      </a:cubicBezTo>
                      <a:cubicBezTo>
                        <a:pt x="1510" y="5534"/>
                        <a:pt x="2379" y="5305"/>
                        <a:pt x="3339" y="4940"/>
                      </a:cubicBezTo>
                      <a:cubicBezTo>
                        <a:pt x="3842" y="4757"/>
                        <a:pt x="4391" y="4574"/>
                        <a:pt x="4986" y="4391"/>
                      </a:cubicBezTo>
                      <a:cubicBezTo>
                        <a:pt x="5535" y="4162"/>
                        <a:pt x="6175" y="4025"/>
                        <a:pt x="6815" y="3842"/>
                      </a:cubicBezTo>
                      <a:cubicBezTo>
                        <a:pt x="8096" y="3476"/>
                        <a:pt x="9422" y="3065"/>
                        <a:pt x="10748" y="2653"/>
                      </a:cubicBezTo>
                      <a:cubicBezTo>
                        <a:pt x="12120" y="2287"/>
                        <a:pt x="13492" y="1967"/>
                        <a:pt x="14773" y="1601"/>
                      </a:cubicBezTo>
                      <a:cubicBezTo>
                        <a:pt x="15413" y="1464"/>
                        <a:pt x="16007" y="1235"/>
                        <a:pt x="16648" y="1144"/>
                      </a:cubicBezTo>
                      <a:cubicBezTo>
                        <a:pt x="17242" y="1007"/>
                        <a:pt x="17791" y="915"/>
                        <a:pt x="18294" y="778"/>
                      </a:cubicBezTo>
                      <a:cubicBezTo>
                        <a:pt x="19346" y="595"/>
                        <a:pt x="20215" y="366"/>
                        <a:pt x="20809" y="229"/>
                      </a:cubicBezTo>
                      <a:cubicBezTo>
                        <a:pt x="21404" y="92"/>
                        <a:pt x="21770" y="0"/>
                        <a:pt x="21770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9"/>
                <p:cNvSpPr/>
                <p:nvPr/>
              </p:nvSpPr>
              <p:spPr>
                <a:xfrm>
                  <a:off x="6337689" y="2771057"/>
                  <a:ext cx="479319" cy="113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6" h="6769" extrusionOk="0">
                      <a:moveTo>
                        <a:pt x="3660" y="0"/>
                      </a:moveTo>
                      <a:cubicBezTo>
                        <a:pt x="3339" y="0"/>
                        <a:pt x="3019" y="0"/>
                        <a:pt x="2745" y="46"/>
                      </a:cubicBezTo>
                      <a:cubicBezTo>
                        <a:pt x="2196" y="46"/>
                        <a:pt x="1693" y="92"/>
                        <a:pt x="1281" y="92"/>
                      </a:cubicBezTo>
                      <a:cubicBezTo>
                        <a:pt x="458" y="137"/>
                        <a:pt x="1" y="183"/>
                        <a:pt x="1" y="183"/>
                      </a:cubicBezTo>
                      <a:cubicBezTo>
                        <a:pt x="1" y="183"/>
                        <a:pt x="458" y="183"/>
                        <a:pt x="1281" y="229"/>
                      </a:cubicBezTo>
                      <a:cubicBezTo>
                        <a:pt x="1693" y="229"/>
                        <a:pt x="2196" y="229"/>
                        <a:pt x="2745" y="275"/>
                      </a:cubicBezTo>
                      <a:cubicBezTo>
                        <a:pt x="3339" y="275"/>
                        <a:pt x="3934" y="275"/>
                        <a:pt x="4666" y="366"/>
                      </a:cubicBezTo>
                      <a:cubicBezTo>
                        <a:pt x="5352" y="412"/>
                        <a:pt x="6083" y="458"/>
                        <a:pt x="6907" y="503"/>
                      </a:cubicBezTo>
                      <a:cubicBezTo>
                        <a:pt x="7273" y="549"/>
                        <a:pt x="7684" y="595"/>
                        <a:pt x="8096" y="640"/>
                      </a:cubicBezTo>
                      <a:cubicBezTo>
                        <a:pt x="8507" y="732"/>
                        <a:pt x="8965" y="778"/>
                        <a:pt x="9376" y="823"/>
                      </a:cubicBezTo>
                      <a:cubicBezTo>
                        <a:pt x="10245" y="915"/>
                        <a:pt x="11160" y="1006"/>
                        <a:pt x="12029" y="1189"/>
                      </a:cubicBezTo>
                      <a:cubicBezTo>
                        <a:pt x="12943" y="1372"/>
                        <a:pt x="13812" y="1555"/>
                        <a:pt x="14727" y="1738"/>
                      </a:cubicBezTo>
                      <a:cubicBezTo>
                        <a:pt x="15642" y="1967"/>
                        <a:pt x="16556" y="2150"/>
                        <a:pt x="17425" y="2378"/>
                      </a:cubicBezTo>
                      <a:cubicBezTo>
                        <a:pt x="18294" y="2561"/>
                        <a:pt x="19163" y="2881"/>
                        <a:pt x="19986" y="3156"/>
                      </a:cubicBezTo>
                      <a:cubicBezTo>
                        <a:pt x="20398" y="3293"/>
                        <a:pt x="20810" y="3430"/>
                        <a:pt x="21221" y="3567"/>
                      </a:cubicBezTo>
                      <a:cubicBezTo>
                        <a:pt x="21587" y="3659"/>
                        <a:pt x="21999" y="3796"/>
                        <a:pt x="22364" y="3979"/>
                      </a:cubicBezTo>
                      <a:cubicBezTo>
                        <a:pt x="23096" y="4253"/>
                        <a:pt x="23782" y="4528"/>
                        <a:pt x="24422" y="4802"/>
                      </a:cubicBezTo>
                      <a:cubicBezTo>
                        <a:pt x="24743" y="4939"/>
                        <a:pt x="25063" y="5031"/>
                        <a:pt x="25337" y="5168"/>
                      </a:cubicBezTo>
                      <a:cubicBezTo>
                        <a:pt x="25657" y="5305"/>
                        <a:pt x="25932" y="5442"/>
                        <a:pt x="26160" y="5580"/>
                      </a:cubicBezTo>
                      <a:cubicBezTo>
                        <a:pt x="26663" y="5808"/>
                        <a:pt x="27121" y="6037"/>
                        <a:pt x="27487" y="6220"/>
                      </a:cubicBezTo>
                      <a:cubicBezTo>
                        <a:pt x="28218" y="6540"/>
                        <a:pt x="28676" y="6769"/>
                        <a:pt x="28676" y="6769"/>
                      </a:cubicBezTo>
                      <a:cubicBezTo>
                        <a:pt x="28676" y="6769"/>
                        <a:pt x="28264" y="6540"/>
                        <a:pt x="27532" y="6128"/>
                      </a:cubicBezTo>
                      <a:cubicBezTo>
                        <a:pt x="27212" y="5900"/>
                        <a:pt x="26755" y="5671"/>
                        <a:pt x="26298" y="5351"/>
                      </a:cubicBezTo>
                      <a:cubicBezTo>
                        <a:pt x="26023" y="5214"/>
                        <a:pt x="25794" y="5077"/>
                        <a:pt x="25520" y="4894"/>
                      </a:cubicBezTo>
                      <a:cubicBezTo>
                        <a:pt x="25200" y="4756"/>
                        <a:pt x="24926" y="4619"/>
                        <a:pt x="24605" y="4482"/>
                      </a:cubicBezTo>
                      <a:cubicBezTo>
                        <a:pt x="23965" y="4208"/>
                        <a:pt x="23233" y="3888"/>
                        <a:pt x="22502" y="3567"/>
                      </a:cubicBezTo>
                      <a:cubicBezTo>
                        <a:pt x="22182" y="3384"/>
                        <a:pt x="21770" y="3202"/>
                        <a:pt x="21358" y="3064"/>
                      </a:cubicBezTo>
                      <a:cubicBezTo>
                        <a:pt x="20992" y="2927"/>
                        <a:pt x="20581" y="2790"/>
                        <a:pt x="20169" y="2653"/>
                      </a:cubicBezTo>
                      <a:cubicBezTo>
                        <a:pt x="19346" y="2378"/>
                        <a:pt x="18477" y="2058"/>
                        <a:pt x="17562" y="1830"/>
                      </a:cubicBezTo>
                      <a:cubicBezTo>
                        <a:pt x="16694" y="1601"/>
                        <a:pt x="15779" y="1372"/>
                        <a:pt x="14864" y="1098"/>
                      </a:cubicBezTo>
                      <a:cubicBezTo>
                        <a:pt x="13950" y="961"/>
                        <a:pt x="13035" y="778"/>
                        <a:pt x="12120" y="640"/>
                      </a:cubicBezTo>
                      <a:cubicBezTo>
                        <a:pt x="11206" y="458"/>
                        <a:pt x="10291" y="366"/>
                        <a:pt x="9422" y="275"/>
                      </a:cubicBezTo>
                      <a:cubicBezTo>
                        <a:pt x="8553" y="183"/>
                        <a:pt x="7730" y="92"/>
                        <a:pt x="6907" y="92"/>
                      </a:cubicBezTo>
                      <a:cubicBezTo>
                        <a:pt x="6129" y="46"/>
                        <a:pt x="5352" y="46"/>
                        <a:pt x="4666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7" name="Google Shape;317;p19"/>
              <p:cNvSpPr/>
              <p:nvPr/>
            </p:nvSpPr>
            <p:spPr>
              <a:xfrm>
                <a:off x="8150933" y="2767460"/>
                <a:ext cx="217111" cy="1664948"/>
              </a:xfrm>
              <a:custGeom>
                <a:avLst/>
                <a:gdLst/>
                <a:ahLst/>
                <a:cxnLst/>
                <a:rect l="l" t="t" r="r" b="b"/>
                <a:pathLst>
                  <a:path w="12989" h="99608" extrusionOk="0">
                    <a:moveTo>
                      <a:pt x="8781" y="0"/>
                    </a:moveTo>
                    <a:lnTo>
                      <a:pt x="7272" y="778"/>
                    </a:lnTo>
                    <a:lnTo>
                      <a:pt x="46" y="96543"/>
                    </a:lnTo>
                    <a:cubicBezTo>
                      <a:pt x="0" y="97321"/>
                      <a:pt x="275" y="98053"/>
                      <a:pt x="732" y="98601"/>
                    </a:cubicBezTo>
                    <a:cubicBezTo>
                      <a:pt x="1189" y="99104"/>
                      <a:pt x="1830" y="99470"/>
                      <a:pt x="2516" y="99562"/>
                    </a:cubicBezTo>
                    <a:cubicBezTo>
                      <a:pt x="2561" y="99562"/>
                      <a:pt x="2653" y="99607"/>
                      <a:pt x="2698" y="99607"/>
                    </a:cubicBezTo>
                    <a:lnTo>
                      <a:pt x="2881" y="99607"/>
                    </a:lnTo>
                    <a:cubicBezTo>
                      <a:pt x="4391" y="99607"/>
                      <a:pt x="5671" y="98464"/>
                      <a:pt x="5763" y="96955"/>
                    </a:cubicBezTo>
                    <a:lnTo>
                      <a:pt x="12988" y="1189"/>
                    </a:lnTo>
                    <a:lnTo>
                      <a:pt x="11616" y="229"/>
                    </a:lnTo>
                    <a:lnTo>
                      <a:pt x="8781" y="0"/>
                    </a:lnTo>
                    <a:close/>
                  </a:path>
                </a:pathLst>
              </a:custGeom>
              <a:solidFill>
                <a:srgbClr val="8D7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8173866" y="2767460"/>
                <a:ext cx="171245" cy="1664948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99608" extrusionOk="0">
                    <a:moveTo>
                      <a:pt x="7409" y="0"/>
                    </a:moveTo>
                    <a:lnTo>
                      <a:pt x="0" y="98053"/>
                    </a:lnTo>
                    <a:cubicBezTo>
                      <a:pt x="0" y="98464"/>
                      <a:pt x="92" y="98830"/>
                      <a:pt x="366" y="99104"/>
                    </a:cubicBezTo>
                    <a:cubicBezTo>
                      <a:pt x="549" y="99333"/>
                      <a:pt x="823" y="99516"/>
                      <a:pt x="1144" y="99562"/>
                    </a:cubicBezTo>
                    <a:cubicBezTo>
                      <a:pt x="1189" y="99607"/>
                      <a:pt x="1281" y="99607"/>
                      <a:pt x="1326" y="99607"/>
                    </a:cubicBezTo>
                    <a:lnTo>
                      <a:pt x="1509" y="99607"/>
                    </a:lnTo>
                    <a:cubicBezTo>
                      <a:pt x="2195" y="99562"/>
                      <a:pt x="2790" y="99013"/>
                      <a:pt x="2881" y="98281"/>
                    </a:cubicBezTo>
                    <a:lnTo>
                      <a:pt x="10244" y="229"/>
                    </a:lnTo>
                    <a:lnTo>
                      <a:pt x="74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8147874" y="4308416"/>
                <a:ext cx="106274" cy="106408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6366" extrusionOk="0">
                    <a:moveTo>
                      <a:pt x="3119" y="0"/>
                    </a:moveTo>
                    <a:cubicBezTo>
                      <a:pt x="1614" y="0"/>
                      <a:pt x="409" y="616"/>
                      <a:pt x="366" y="1472"/>
                    </a:cubicBezTo>
                    <a:lnTo>
                      <a:pt x="0" y="5908"/>
                    </a:lnTo>
                    <a:cubicBezTo>
                      <a:pt x="83" y="5077"/>
                      <a:pt x="1225" y="4472"/>
                      <a:pt x="2669" y="4472"/>
                    </a:cubicBezTo>
                    <a:cubicBezTo>
                      <a:pt x="2813" y="4472"/>
                      <a:pt x="2960" y="4478"/>
                      <a:pt x="3110" y="4491"/>
                    </a:cubicBezTo>
                    <a:cubicBezTo>
                      <a:pt x="4757" y="4582"/>
                      <a:pt x="5991" y="5451"/>
                      <a:pt x="5946" y="6366"/>
                    </a:cubicBezTo>
                    <a:lnTo>
                      <a:pt x="6266" y="1930"/>
                    </a:lnTo>
                    <a:cubicBezTo>
                      <a:pt x="6357" y="1015"/>
                      <a:pt x="5077" y="146"/>
                      <a:pt x="3430" y="9"/>
                    </a:cubicBezTo>
                    <a:cubicBezTo>
                      <a:pt x="3325" y="3"/>
                      <a:pt x="3221" y="0"/>
                      <a:pt x="3119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8147874" y="4382898"/>
                <a:ext cx="99387" cy="55778"/>
              </a:xfrm>
              <a:custGeom>
                <a:avLst/>
                <a:gdLst/>
                <a:ahLst/>
                <a:cxnLst/>
                <a:rect l="l" t="t" r="r" b="b"/>
                <a:pathLst>
                  <a:path w="5946" h="3337" extrusionOk="0">
                    <a:moveTo>
                      <a:pt x="2544" y="0"/>
                    </a:moveTo>
                    <a:cubicBezTo>
                      <a:pt x="2367" y="0"/>
                      <a:pt x="2195" y="12"/>
                      <a:pt x="2013" y="35"/>
                    </a:cubicBezTo>
                    <a:cubicBezTo>
                      <a:pt x="915" y="217"/>
                      <a:pt x="92" y="721"/>
                      <a:pt x="0" y="1452"/>
                    </a:cubicBezTo>
                    <a:cubicBezTo>
                      <a:pt x="0" y="2367"/>
                      <a:pt x="1235" y="3190"/>
                      <a:pt x="2836" y="3327"/>
                    </a:cubicBezTo>
                    <a:cubicBezTo>
                      <a:pt x="2944" y="3334"/>
                      <a:pt x="3052" y="3337"/>
                      <a:pt x="3158" y="3337"/>
                    </a:cubicBezTo>
                    <a:cubicBezTo>
                      <a:pt x="4617" y="3337"/>
                      <a:pt x="5818" y="2762"/>
                      <a:pt x="5946" y="1910"/>
                    </a:cubicBezTo>
                    <a:cubicBezTo>
                      <a:pt x="5946" y="1910"/>
                      <a:pt x="5946" y="1864"/>
                      <a:pt x="5946" y="1864"/>
                    </a:cubicBezTo>
                    <a:cubicBezTo>
                      <a:pt x="5946" y="1178"/>
                      <a:pt x="5260" y="538"/>
                      <a:pt x="4162" y="217"/>
                    </a:cubicBezTo>
                    <a:cubicBezTo>
                      <a:pt x="3842" y="126"/>
                      <a:pt x="3476" y="35"/>
                      <a:pt x="3110" y="35"/>
                    </a:cubicBezTo>
                    <a:cubicBezTo>
                      <a:pt x="2904" y="12"/>
                      <a:pt x="2721" y="0"/>
                      <a:pt x="2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8145584" y="4387127"/>
                <a:ext cx="97850" cy="134121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8024" extrusionOk="0">
                    <a:moveTo>
                      <a:pt x="2886" y="0"/>
                    </a:moveTo>
                    <a:cubicBezTo>
                      <a:pt x="1564" y="0"/>
                      <a:pt x="497" y="531"/>
                      <a:pt x="412" y="1336"/>
                    </a:cubicBezTo>
                    <a:lnTo>
                      <a:pt x="46" y="6276"/>
                    </a:lnTo>
                    <a:cubicBezTo>
                      <a:pt x="0" y="7145"/>
                      <a:pt x="1143" y="7922"/>
                      <a:pt x="2607" y="8014"/>
                    </a:cubicBezTo>
                    <a:cubicBezTo>
                      <a:pt x="2717" y="8020"/>
                      <a:pt x="2825" y="8023"/>
                      <a:pt x="2932" y="8023"/>
                    </a:cubicBezTo>
                    <a:cubicBezTo>
                      <a:pt x="4289" y="8023"/>
                      <a:pt x="5354" y="7493"/>
                      <a:pt x="5397" y="6687"/>
                    </a:cubicBezTo>
                    <a:lnTo>
                      <a:pt x="5762" y="1748"/>
                    </a:lnTo>
                    <a:cubicBezTo>
                      <a:pt x="5854" y="879"/>
                      <a:pt x="4711" y="102"/>
                      <a:pt x="3201" y="10"/>
                    </a:cubicBezTo>
                    <a:cubicBezTo>
                      <a:pt x="3095" y="4"/>
                      <a:pt x="2990" y="0"/>
                      <a:pt x="2886" y="0"/>
                    </a:cubicBezTo>
                    <a:close/>
                  </a:path>
                </a:pathLst>
              </a:custGeom>
              <a:solidFill>
                <a:srgbClr val="EA4E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8272467" y="2505252"/>
                <a:ext cx="95576" cy="282099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16877" extrusionOk="0">
                    <a:moveTo>
                      <a:pt x="4117" y="1"/>
                    </a:moveTo>
                    <a:lnTo>
                      <a:pt x="1" y="16465"/>
                    </a:lnTo>
                    <a:lnTo>
                      <a:pt x="1" y="16465"/>
                    </a:lnTo>
                    <a:lnTo>
                      <a:pt x="1510" y="15687"/>
                    </a:lnTo>
                    <a:lnTo>
                      <a:pt x="4345" y="15916"/>
                    </a:lnTo>
                    <a:lnTo>
                      <a:pt x="5717" y="16876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8316812" y="2505252"/>
                <a:ext cx="33647" cy="104753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6267" extrusionOk="0">
                    <a:moveTo>
                      <a:pt x="1464" y="1"/>
                    </a:moveTo>
                    <a:lnTo>
                      <a:pt x="0" y="5809"/>
                    </a:lnTo>
                    <a:cubicBezTo>
                      <a:pt x="320" y="6083"/>
                      <a:pt x="641" y="6221"/>
                      <a:pt x="1006" y="6266"/>
                    </a:cubicBezTo>
                    <a:cubicBezTo>
                      <a:pt x="1327" y="6266"/>
                      <a:pt x="1692" y="6175"/>
                      <a:pt x="2013" y="5946"/>
                    </a:cubicBezTo>
                    <a:lnTo>
                      <a:pt x="14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8228139" y="2644956"/>
                <a:ext cx="305784" cy="1656741"/>
              </a:xfrm>
              <a:custGeom>
                <a:avLst/>
                <a:gdLst/>
                <a:ahLst/>
                <a:cxnLst/>
                <a:rect l="l" t="t" r="r" b="b"/>
                <a:pathLst>
                  <a:path w="18294" h="99117" extrusionOk="0">
                    <a:moveTo>
                      <a:pt x="15295" y="0"/>
                    </a:moveTo>
                    <a:cubicBezTo>
                      <a:pt x="13894" y="0"/>
                      <a:pt x="12701" y="1058"/>
                      <a:pt x="12485" y="2482"/>
                    </a:cubicBezTo>
                    <a:lnTo>
                      <a:pt x="0" y="97698"/>
                    </a:lnTo>
                    <a:lnTo>
                      <a:pt x="1327" y="98750"/>
                    </a:lnTo>
                    <a:lnTo>
                      <a:pt x="4162" y="99116"/>
                    </a:lnTo>
                    <a:lnTo>
                      <a:pt x="5671" y="98430"/>
                    </a:lnTo>
                    <a:lnTo>
                      <a:pt x="18156" y="3213"/>
                    </a:lnTo>
                    <a:cubicBezTo>
                      <a:pt x="18294" y="2436"/>
                      <a:pt x="18065" y="1704"/>
                      <a:pt x="17608" y="1110"/>
                    </a:cubicBezTo>
                    <a:cubicBezTo>
                      <a:pt x="17196" y="561"/>
                      <a:pt x="16601" y="195"/>
                      <a:pt x="15870" y="58"/>
                    </a:cubicBezTo>
                    <a:cubicBezTo>
                      <a:pt x="15824" y="12"/>
                      <a:pt x="15778" y="12"/>
                      <a:pt x="15687" y="12"/>
                    </a:cubicBezTo>
                    <a:lnTo>
                      <a:pt x="15550" y="12"/>
                    </a:lnTo>
                    <a:cubicBezTo>
                      <a:pt x="15464" y="4"/>
                      <a:pt x="15379" y="0"/>
                      <a:pt x="15295" y="0"/>
                    </a:cubicBezTo>
                    <a:close/>
                  </a:path>
                </a:pathLst>
              </a:custGeom>
              <a:solidFill>
                <a:srgbClr val="74E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8250303" y="2645156"/>
                <a:ext cx="261456" cy="1656540"/>
              </a:xfrm>
              <a:custGeom>
                <a:avLst/>
                <a:gdLst/>
                <a:ahLst/>
                <a:cxnLst/>
                <a:rect l="l" t="t" r="r" b="b"/>
                <a:pathLst>
                  <a:path w="15642" h="99105" extrusionOk="0">
                    <a:moveTo>
                      <a:pt x="14224" y="0"/>
                    </a:moveTo>
                    <a:cubicBezTo>
                      <a:pt x="13492" y="0"/>
                      <a:pt x="12852" y="503"/>
                      <a:pt x="12760" y="1235"/>
                    </a:cubicBezTo>
                    <a:lnTo>
                      <a:pt x="1" y="98738"/>
                    </a:lnTo>
                    <a:lnTo>
                      <a:pt x="2836" y="99104"/>
                    </a:lnTo>
                    <a:lnTo>
                      <a:pt x="15596" y="1601"/>
                    </a:lnTo>
                    <a:cubicBezTo>
                      <a:pt x="15641" y="1189"/>
                      <a:pt x="15550" y="823"/>
                      <a:pt x="15321" y="549"/>
                    </a:cubicBezTo>
                    <a:cubicBezTo>
                      <a:pt x="15138" y="320"/>
                      <a:pt x="14864" y="137"/>
                      <a:pt x="14544" y="46"/>
                    </a:cubicBezTo>
                    <a:cubicBezTo>
                      <a:pt x="14498" y="0"/>
                      <a:pt x="14452" y="0"/>
                      <a:pt x="143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8426881" y="2659665"/>
                <a:ext cx="110102" cy="108681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6502" extrusionOk="0">
                    <a:moveTo>
                      <a:pt x="6587" y="778"/>
                    </a:moveTo>
                    <a:lnTo>
                      <a:pt x="6581" y="824"/>
                    </a:lnTo>
                    <a:lnTo>
                      <a:pt x="6581" y="824"/>
                    </a:lnTo>
                    <a:cubicBezTo>
                      <a:pt x="6583" y="809"/>
                      <a:pt x="6585" y="794"/>
                      <a:pt x="6587" y="778"/>
                    </a:cubicBezTo>
                    <a:close/>
                    <a:moveTo>
                      <a:pt x="687" y="1"/>
                    </a:moveTo>
                    <a:lnTo>
                      <a:pt x="138" y="4391"/>
                    </a:lnTo>
                    <a:cubicBezTo>
                      <a:pt x="1" y="5352"/>
                      <a:pt x="1236" y="6266"/>
                      <a:pt x="2836" y="6449"/>
                    </a:cubicBezTo>
                    <a:cubicBezTo>
                      <a:pt x="3088" y="6484"/>
                      <a:pt x="3333" y="6501"/>
                      <a:pt x="3570" y="6501"/>
                    </a:cubicBezTo>
                    <a:cubicBezTo>
                      <a:pt x="4886" y="6501"/>
                      <a:pt x="5921" y="5983"/>
                      <a:pt x="6038" y="5169"/>
                    </a:cubicBezTo>
                    <a:lnTo>
                      <a:pt x="6581" y="824"/>
                    </a:lnTo>
                    <a:lnTo>
                      <a:pt x="6581" y="824"/>
                    </a:lnTo>
                    <a:cubicBezTo>
                      <a:pt x="6467" y="1581"/>
                      <a:pt x="5435" y="2108"/>
                      <a:pt x="4131" y="2108"/>
                    </a:cubicBezTo>
                    <a:cubicBezTo>
                      <a:pt x="3905" y="2108"/>
                      <a:pt x="3670" y="2092"/>
                      <a:pt x="3431" y="2059"/>
                    </a:cubicBezTo>
                    <a:cubicBezTo>
                      <a:pt x="1785" y="1830"/>
                      <a:pt x="595" y="916"/>
                      <a:pt x="687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8437595" y="2638403"/>
                <a:ext cx="100908" cy="56263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3366" extrusionOk="0">
                    <a:moveTo>
                      <a:pt x="2573" y="1"/>
                    </a:moveTo>
                    <a:cubicBezTo>
                      <a:pt x="1282" y="1"/>
                      <a:pt x="210" y="484"/>
                      <a:pt x="92" y="1273"/>
                    </a:cubicBezTo>
                    <a:lnTo>
                      <a:pt x="46" y="1273"/>
                    </a:lnTo>
                    <a:cubicBezTo>
                      <a:pt x="46" y="1273"/>
                      <a:pt x="46" y="1273"/>
                      <a:pt x="46" y="1319"/>
                    </a:cubicBezTo>
                    <a:cubicBezTo>
                      <a:pt x="0" y="2005"/>
                      <a:pt x="686" y="2691"/>
                      <a:pt x="1738" y="3057"/>
                    </a:cubicBezTo>
                    <a:cubicBezTo>
                      <a:pt x="2058" y="3194"/>
                      <a:pt x="2424" y="3285"/>
                      <a:pt x="2790" y="3331"/>
                    </a:cubicBezTo>
                    <a:cubicBezTo>
                      <a:pt x="2973" y="3354"/>
                      <a:pt x="3156" y="3365"/>
                      <a:pt x="3339" y="3365"/>
                    </a:cubicBezTo>
                    <a:cubicBezTo>
                      <a:pt x="3522" y="3365"/>
                      <a:pt x="3705" y="3354"/>
                      <a:pt x="3888" y="3331"/>
                    </a:cubicBezTo>
                    <a:cubicBezTo>
                      <a:pt x="4985" y="3239"/>
                      <a:pt x="5854" y="2782"/>
                      <a:pt x="5946" y="2050"/>
                    </a:cubicBezTo>
                    <a:cubicBezTo>
                      <a:pt x="6037" y="1136"/>
                      <a:pt x="4802" y="267"/>
                      <a:pt x="3202" y="38"/>
                    </a:cubicBezTo>
                    <a:cubicBezTo>
                      <a:pt x="2988" y="13"/>
                      <a:pt x="2778" y="1"/>
                      <a:pt x="25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8442175" y="2555848"/>
                <a:ext cx="103215" cy="134522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8048" extrusionOk="0">
                    <a:moveTo>
                      <a:pt x="3005" y="1"/>
                    </a:moveTo>
                    <a:cubicBezTo>
                      <a:pt x="1774" y="1"/>
                      <a:pt x="811" y="478"/>
                      <a:pt x="732" y="1227"/>
                    </a:cubicBezTo>
                    <a:lnTo>
                      <a:pt x="92" y="6166"/>
                    </a:lnTo>
                    <a:cubicBezTo>
                      <a:pt x="1" y="6989"/>
                      <a:pt x="1098" y="7813"/>
                      <a:pt x="2562" y="7996"/>
                    </a:cubicBezTo>
                    <a:cubicBezTo>
                      <a:pt x="2788" y="8031"/>
                      <a:pt x="3010" y="8048"/>
                      <a:pt x="3224" y="8048"/>
                    </a:cubicBezTo>
                    <a:cubicBezTo>
                      <a:pt x="4393" y="8048"/>
                      <a:pt x="5320" y="7548"/>
                      <a:pt x="5397" y="6852"/>
                    </a:cubicBezTo>
                    <a:lnTo>
                      <a:pt x="6037" y="1913"/>
                    </a:lnTo>
                    <a:cubicBezTo>
                      <a:pt x="6175" y="1090"/>
                      <a:pt x="5077" y="267"/>
                      <a:pt x="3614" y="38"/>
                    </a:cubicBezTo>
                    <a:cubicBezTo>
                      <a:pt x="3406" y="13"/>
                      <a:pt x="3202" y="1"/>
                      <a:pt x="3005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8228139" y="4277978"/>
                <a:ext cx="94807" cy="28362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16968" extrusionOk="0">
                    <a:moveTo>
                      <a:pt x="0" y="0"/>
                    </a:moveTo>
                    <a:lnTo>
                      <a:pt x="686" y="16967"/>
                    </a:lnTo>
                    <a:lnTo>
                      <a:pt x="5671" y="732"/>
                    </a:lnTo>
                    <a:lnTo>
                      <a:pt x="4162" y="1418"/>
                    </a:lnTo>
                    <a:lnTo>
                      <a:pt x="1327" y="1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8235778" y="4456661"/>
                <a:ext cx="32895" cy="104937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6278" extrusionOk="0">
                    <a:moveTo>
                      <a:pt x="870" y="1"/>
                    </a:moveTo>
                    <a:cubicBezTo>
                      <a:pt x="566" y="1"/>
                      <a:pt x="267" y="96"/>
                      <a:pt x="1" y="286"/>
                    </a:cubicBezTo>
                    <a:lnTo>
                      <a:pt x="229" y="6277"/>
                    </a:lnTo>
                    <a:lnTo>
                      <a:pt x="1967" y="515"/>
                    </a:lnTo>
                    <a:cubicBezTo>
                      <a:pt x="1693" y="241"/>
                      <a:pt x="1373" y="58"/>
                      <a:pt x="1052" y="12"/>
                    </a:cubicBezTo>
                    <a:cubicBezTo>
                      <a:pt x="992" y="4"/>
                      <a:pt x="931" y="1"/>
                      <a:pt x="870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8041616" y="2643618"/>
                <a:ext cx="178884" cy="1666486"/>
              </a:xfrm>
              <a:custGeom>
                <a:avLst/>
                <a:gdLst/>
                <a:ahLst/>
                <a:cxnLst/>
                <a:rect l="l" t="t" r="r" b="b"/>
                <a:pathLst>
                  <a:path w="10702" h="99700" extrusionOk="0">
                    <a:moveTo>
                      <a:pt x="7775" y="1"/>
                    </a:moveTo>
                    <a:cubicBezTo>
                      <a:pt x="6266" y="1"/>
                      <a:pt x="5031" y="1190"/>
                      <a:pt x="4940" y="2699"/>
                    </a:cubicBezTo>
                    <a:lnTo>
                      <a:pt x="0" y="98602"/>
                    </a:lnTo>
                    <a:lnTo>
                      <a:pt x="1418" y="99516"/>
                    </a:lnTo>
                    <a:lnTo>
                      <a:pt x="4254" y="99699"/>
                    </a:lnTo>
                    <a:lnTo>
                      <a:pt x="5717" y="98922"/>
                    </a:lnTo>
                    <a:lnTo>
                      <a:pt x="10656" y="2973"/>
                    </a:lnTo>
                    <a:cubicBezTo>
                      <a:pt x="10702" y="2196"/>
                      <a:pt x="10428" y="1464"/>
                      <a:pt x="9924" y="915"/>
                    </a:cubicBezTo>
                    <a:cubicBezTo>
                      <a:pt x="9467" y="412"/>
                      <a:pt x="8827" y="92"/>
                      <a:pt x="8141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8065318" y="2643618"/>
                <a:ext cx="132249" cy="1666486"/>
              </a:xfrm>
              <a:custGeom>
                <a:avLst/>
                <a:gdLst/>
                <a:ahLst/>
                <a:cxnLst/>
                <a:rect l="l" t="t" r="r" b="b"/>
                <a:pathLst>
                  <a:path w="7912" h="99700" extrusionOk="0">
                    <a:moveTo>
                      <a:pt x="6357" y="1"/>
                    </a:moveTo>
                    <a:cubicBezTo>
                      <a:pt x="5625" y="46"/>
                      <a:pt x="5076" y="595"/>
                      <a:pt x="5031" y="1327"/>
                    </a:cubicBezTo>
                    <a:lnTo>
                      <a:pt x="0" y="99516"/>
                    </a:lnTo>
                    <a:lnTo>
                      <a:pt x="2836" y="99699"/>
                    </a:lnTo>
                    <a:lnTo>
                      <a:pt x="7866" y="1464"/>
                    </a:lnTo>
                    <a:cubicBezTo>
                      <a:pt x="7912" y="1098"/>
                      <a:pt x="7775" y="732"/>
                      <a:pt x="7500" y="458"/>
                    </a:cubicBezTo>
                    <a:cubicBezTo>
                      <a:pt x="7317" y="229"/>
                      <a:pt x="7043" y="46"/>
                      <a:pt x="67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8118823" y="2661971"/>
                <a:ext cx="103984" cy="104870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6274" extrusionOk="0">
                    <a:moveTo>
                      <a:pt x="6220" y="275"/>
                    </a:moveTo>
                    <a:lnTo>
                      <a:pt x="6220" y="282"/>
                    </a:lnTo>
                    <a:lnTo>
                      <a:pt x="6220" y="282"/>
                    </a:lnTo>
                    <a:cubicBezTo>
                      <a:pt x="6220" y="279"/>
                      <a:pt x="6220" y="277"/>
                      <a:pt x="6220" y="275"/>
                    </a:cubicBezTo>
                    <a:close/>
                    <a:moveTo>
                      <a:pt x="275" y="0"/>
                    </a:moveTo>
                    <a:lnTo>
                      <a:pt x="46" y="4436"/>
                    </a:lnTo>
                    <a:cubicBezTo>
                      <a:pt x="0" y="5351"/>
                      <a:pt x="1327" y="6174"/>
                      <a:pt x="2927" y="6266"/>
                    </a:cubicBezTo>
                    <a:cubicBezTo>
                      <a:pt x="3026" y="6271"/>
                      <a:pt x="3124" y="6274"/>
                      <a:pt x="3221" y="6274"/>
                    </a:cubicBezTo>
                    <a:cubicBezTo>
                      <a:pt x="4734" y="6274"/>
                      <a:pt x="5949" y="5616"/>
                      <a:pt x="5991" y="4756"/>
                    </a:cubicBezTo>
                    <a:lnTo>
                      <a:pt x="6220" y="282"/>
                    </a:lnTo>
                    <a:lnTo>
                      <a:pt x="6220" y="282"/>
                    </a:lnTo>
                    <a:cubicBezTo>
                      <a:pt x="6171" y="1181"/>
                      <a:pt x="4958" y="1838"/>
                      <a:pt x="3449" y="1838"/>
                    </a:cubicBezTo>
                    <a:cubicBezTo>
                      <a:pt x="3353" y="1838"/>
                      <a:pt x="3255" y="1835"/>
                      <a:pt x="3156" y="1829"/>
                    </a:cubicBezTo>
                    <a:cubicBezTo>
                      <a:pt x="1555" y="1738"/>
                      <a:pt x="229" y="915"/>
                      <a:pt x="275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8123403" y="2637367"/>
                <a:ext cx="99404" cy="55193"/>
              </a:xfrm>
              <a:custGeom>
                <a:avLst/>
                <a:gdLst/>
                <a:ahLst/>
                <a:cxnLst/>
                <a:rect l="l" t="t" r="r" b="b"/>
                <a:pathLst>
                  <a:path w="5947" h="3302" extrusionOk="0">
                    <a:moveTo>
                      <a:pt x="2762" y="0"/>
                    </a:moveTo>
                    <a:cubicBezTo>
                      <a:pt x="1300" y="0"/>
                      <a:pt x="132" y="616"/>
                      <a:pt x="47" y="1472"/>
                    </a:cubicBezTo>
                    <a:lnTo>
                      <a:pt x="1" y="1472"/>
                    </a:lnTo>
                    <a:cubicBezTo>
                      <a:pt x="1" y="1472"/>
                      <a:pt x="1" y="1472"/>
                      <a:pt x="1" y="1518"/>
                    </a:cubicBezTo>
                    <a:cubicBezTo>
                      <a:pt x="1" y="2204"/>
                      <a:pt x="733" y="2844"/>
                      <a:pt x="1830" y="3119"/>
                    </a:cubicBezTo>
                    <a:cubicBezTo>
                      <a:pt x="2150" y="3210"/>
                      <a:pt x="2516" y="3301"/>
                      <a:pt x="2882" y="3301"/>
                    </a:cubicBezTo>
                    <a:cubicBezTo>
                      <a:pt x="3294" y="3301"/>
                      <a:pt x="3659" y="3301"/>
                      <a:pt x="3980" y="3256"/>
                    </a:cubicBezTo>
                    <a:cubicBezTo>
                      <a:pt x="5077" y="3073"/>
                      <a:pt x="5900" y="2478"/>
                      <a:pt x="5946" y="1792"/>
                    </a:cubicBezTo>
                    <a:cubicBezTo>
                      <a:pt x="5946" y="1792"/>
                      <a:pt x="5946" y="1792"/>
                      <a:pt x="5946" y="1747"/>
                    </a:cubicBezTo>
                    <a:cubicBezTo>
                      <a:pt x="5946" y="878"/>
                      <a:pt x="4666" y="100"/>
                      <a:pt x="3065" y="9"/>
                    </a:cubicBezTo>
                    <a:cubicBezTo>
                      <a:pt x="2963" y="3"/>
                      <a:pt x="2862" y="0"/>
                      <a:pt x="27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8128000" y="2554043"/>
                <a:ext cx="94807" cy="134088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022" extrusionOk="0">
                    <a:moveTo>
                      <a:pt x="2778" y="0"/>
                    </a:moveTo>
                    <a:cubicBezTo>
                      <a:pt x="1402" y="0"/>
                      <a:pt x="317" y="610"/>
                      <a:pt x="275" y="1381"/>
                    </a:cubicBezTo>
                    <a:lnTo>
                      <a:pt x="46" y="6366"/>
                    </a:lnTo>
                    <a:cubicBezTo>
                      <a:pt x="0" y="7235"/>
                      <a:pt x="1144" y="7966"/>
                      <a:pt x="2653" y="8012"/>
                    </a:cubicBezTo>
                    <a:cubicBezTo>
                      <a:pt x="2752" y="8018"/>
                      <a:pt x="2851" y="8021"/>
                      <a:pt x="2948" y="8021"/>
                    </a:cubicBezTo>
                    <a:cubicBezTo>
                      <a:pt x="4279" y="8021"/>
                      <a:pt x="5354" y="7450"/>
                      <a:pt x="5397" y="6640"/>
                    </a:cubicBezTo>
                    <a:lnTo>
                      <a:pt x="5671" y="1655"/>
                    </a:lnTo>
                    <a:cubicBezTo>
                      <a:pt x="5671" y="832"/>
                      <a:pt x="4528" y="100"/>
                      <a:pt x="3064" y="9"/>
                    </a:cubicBezTo>
                    <a:cubicBezTo>
                      <a:pt x="2968" y="3"/>
                      <a:pt x="2872" y="0"/>
                      <a:pt x="2778" y="0"/>
                    </a:cubicBezTo>
                    <a:close/>
                  </a:path>
                </a:pathLst>
              </a:custGeom>
              <a:solidFill>
                <a:srgbClr val="FA5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8041616" y="4291734"/>
                <a:ext cx="95576" cy="281330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16831" extrusionOk="0">
                    <a:moveTo>
                      <a:pt x="0" y="1"/>
                    </a:moveTo>
                    <a:lnTo>
                      <a:pt x="2013" y="16830"/>
                    </a:lnTo>
                    <a:lnTo>
                      <a:pt x="5717" y="321"/>
                    </a:lnTo>
                    <a:lnTo>
                      <a:pt x="4254" y="1098"/>
                    </a:lnTo>
                    <a:lnTo>
                      <a:pt x="1418" y="9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8063781" y="4468311"/>
                <a:ext cx="33647" cy="104753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6267" extrusionOk="0">
                    <a:moveTo>
                      <a:pt x="1007" y="1"/>
                    </a:moveTo>
                    <a:cubicBezTo>
                      <a:pt x="641" y="1"/>
                      <a:pt x="321" y="92"/>
                      <a:pt x="1" y="321"/>
                    </a:cubicBezTo>
                    <a:lnTo>
                      <a:pt x="687" y="6266"/>
                    </a:lnTo>
                    <a:lnTo>
                      <a:pt x="2013" y="413"/>
                    </a:lnTo>
                    <a:cubicBezTo>
                      <a:pt x="1693" y="184"/>
                      <a:pt x="1373" y="47"/>
                      <a:pt x="1007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751895" y="3735994"/>
                <a:ext cx="670422" cy="843188"/>
              </a:xfrm>
              <a:custGeom>
                <a:avLst/>
                <a:gdLst/>
                <a:ahLst/>
                <a:cxnLst/>
                <a:rect l="l" t="t" r="r" b="b"/>
                <a:pathLst>
                  <a:path w="40109" h="50445" extrusionOk="0">
                    <a:moveTo>
                      <a:pt x="0" y="0"/>
                    </a:moveTo>
                    <a:cubicBezTo>
                      <a:pt x="0" y="0"/>
                      <a:pt x="3430" y="50444"/>
                      <a:pt x="7638" y="50444"/>
                    </a:cubicBezTo>
                    <a:lnTo>
                      <a:pt x="32471" y="50444"/>
                    </a:lnTo>
                    <a:cubicBezTo>
                      <a:pt x="36633" y="50444"/>
                      <a:pt x="40109" y="0"/>
                      <a:pt x="40109" y="0"/>
                    </a:cubicBezTo>
                    <a:close/>
                  </a:path>
                </a:pathLst>
              </a:custGeom>
              <a:solidFill>
                <a:srgbClr val="3F79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795471" y="4211469"/>
                <a:ext cx="583270" cy="55059"/>
              </a:xfrm>
              <a:custGeom>
                <a:avLst/>
                <a:gdLst/>
                <a:ahLst/>
                <a:cxnLst/>
                <a:rect l="l" t="t" r="r" b="b"/>
                <a:pathLst>
                  <a:path w="34895" h="3294" extrusionOk="0">
                    <a:moveTo>
                      <a:pt x="0" y="1"/>
                    </a:moveTo>
                    <a:cubicBezTo>
                      <a:pt x="137" y="1098"/>
                      <a:pt x="275" y="2196"/>
                      <a:pt x="412" y="3293"/>
                    </a:cubicBezTo>
                    <a:lnTo>
                      <a:pt x="34483" y="3293"/>
                    </a:lnTo>
                    <a:cubicBezTo>
                      <a:pt x="34620" y="2196"/>
                      <a:pt x="34758" y="1098"/>
                      <a:pt x="34895" y="1"/>
                    </a:cubicBez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768711" y="3946970"/>
                <a:ext cx="636791" cy="54290"/>
              </a:xfrm>
              <a:custGeom>
                <a:avLst/>
                <a:gdLst/>
                <a:ahLst/>
                <a:cxnLst/>
                <a:rect l="l" t="t" r="r" b="b"/>
                <a:pathLst>
                  <a:path w="38097" h="3248" extrusionOk="0">
                    <a:moveTo>
                      <a:pt x="1" y="1"/>
                    </a:moveTo>
                    <a:cubicBezTo>
                      <a:pt x="92" y="1053"/>
                      <a:pt x="184" y="2150"/>
                      <a:pt x="321" y="3248"/>
                    </a:cubicBezTo>
                    <a:lnTo>
                      <a:pt x="37776" y="3248"/>
                    </a:lnTo>
                    <a:cubicBezTo>
                      <a:pt x="37868" y="2150"/>
                      <a:pt x="38005" y="1053"/>
                      <a:pt x="38096" y="1"/>
                    </a:cubicBez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777887" y="4043299"/>
                <a:ext cx="618438" cy="126900"/>
              </a:xfrm>
              <a:custGeom>
                <a:avLst/>
                <a:gdLst/>
                <a:ahLst/>
                <a:cxnLst/>
                <a:rect l="l" t="t" r="r" b="b"/>
                <a:pathLst>
                  <a:path w="36999" h="7592" extrusionOk="0">
                    <a:moveTo>
                      <a:pt x="0" y="0"/>
                    </a:moveTo>
                    <a:cubicBezTo>
                      <a:pt x="229" y="2470"/>
                      <a:pt x="503" y="5031"/>
                      <a:pt x="778" y="7592"/>
                    </a:cubicBezTo>
                    <a:lnTo>
                      <a:pt x="36221" y="7592"/>
                    </a:lnTo>
                    <a:cubicBezTo>
                      <a:pt x="36496" y="5031"/>
                      <a:pt x="36770" y="2470"/>
                      <a:pt x="36999" y="0"/>
                    </a:cubicBez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706029" y="3681720"/>
                <a:ext cx="761385" cy="54290"/>
              </a:xfrm>
              <a:custGeom>
                <a:avLst/>
                <a:gdLst/>
                <a:ahLst/>
                <a:cxnLst/>
                <a:rect l="l" t="t" r="r" b="b"/>
                <a:pathLst>
                  <a:path w="45551" h="3248" extrusionOk="0">
                    <a:moveTo>
                      <a:pt x="1647" y="0"/>
                    </a:moveTo>
                    <a:cubicBezTo>
                      <a:pt x="778" y="0"/>
                      <a:pt x="0" y="732"/>
                      <a:pt x="0" y="1647"/>
                    </a:cubicBezTo>
                    <a:cubicBezTo>
                      <a:pt x="0" y="2516"/>
                      <a:pt x="778" y="3247"/>
                      <a:pt x="1647" y="3247"/>
                    </a:cubicBezTo>
                    <a:lnTo>
                      <a:pt x="43904" y="3247"/>
                    </a:lnTo>
                    <a:cubicBezTo>
                      <a:pt x="44819" y="3247"/>
                      <a:pt x="45551" y="2516"/>
                      <a:pt x="45551" y="1647"/>
                    </a:cubicBezTo>
                    <a:cubicBezTo>
                      <a:pt x="45551" y="732"/>
                      <a:pt x="44819" y="0"/>
                      <a:pt x="43904" y="0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19"/>
            <p:cNvGrpSpPr/>
            <p:nvPr/>
          </p:nvGrpSpPr>
          <p:grpSpPr>
            <a:xfrm>
              <a:off x="4970776" y="4453188"/>
              <a:ext cx="4644424" cy="779860"/>
              <a:chOff x="3635623" y="4453307"/>
              <a:chExt cx="7315206" cy="779860"/>
            </a:xfrm>
          </p:grpSpPr>
          <p:sp>
            <p:nvSpPr>
              <p:cNvPr id="344" name="Google Shape;344;p19"/>
              <p:cNvSpPr/>
              <p:nvPr/>
            </p:nvSpPr>
            <p:spPr>
              <a:xfrm>
                <a:off x="3635623" y="4453307"/>
                <a:ext cx="7315206" cy="420715"/>
              </a:xfrm>
              <a:custGeom>
                <a:avLst/>
                <a:gdLst/>
                <a:ahLst/>
                <a:cxnLst/>
                <a:rect l="l" t="t" r="r" b="b"/>
                <a:pathLst>
                  <a:path w="132354" h="7612" extrusionOk="0">
                    <a:moveTo>
                      <a:pt x="1" y="1"/>
                    </a:moveTo>
                    <a:lnTo>
                      <a:pt x="1" y="7611"/>
                    </a:lnTo>
                    <a:lnTo>
                      <a:pt x="132353" y="7611"/>
                    </a:lnTo>
                    <a:lnTo>
                      <a:pt x="132353" y="1"/>
                    </a:lnTo>
                    <a:close/>
                  </a:path>
                </a:pathLst>
              </a:custGeom>
              <a:solidFill>
                <a:srgbClr val="EFED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3635623" y="4453307"/>
                <a:ext cx="7315206" cy="133919"/>
              </a:xfrm>
              <a:custGeom>
                <a:avLst/>
                <a:gdLst/>
                <a:ahLst/>
                <a:cxnLst/>
                <a:rect l="l" t="t" r="r" b="b"/>
                <a:pathLst>
                  <a:path w="132354" h="2423" extrusionOk="0">
                    <a:moveTo>
                      <a:pt x="1" y="1"/>
                    </a:moveTo>
                    <a:lnTo>
                      <a:pt x="1" y="2423"/>
                    </a:lnTo>
                    <a:lnTo>
                      <a:pt x="132353" y="2423"/>
                    </a:lnTo>
                    <a:lnTo>
                      <a:pt x="1323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4360544" y="4873967"/>
                <a:ext cx="5864644" cy="359200"/>
              </a:xfrm>
              <a:custGeom>
                <a:avLst/>
                <a:gdLst/>
                <a:ahLst/>
                <a:cxnLst/>
                <a:rect l="l" t="t" r="r" b="b"/>
                <a:pathLst>
                  <a:path w="106109" h="6499" extrusionOk="0">
                    <a:moveTo>
                      <a:pt x="1" y="0"/>
                    </a:moveTo>
                    <a:lnTo>
                      <a:pt x="1" y="6499"/>
                    </a:lnTo>
                    <a:lnTo>
                      <a:pt x="106108" y="6499"/>
                    </a:lnTo>
                    <a:lnTo>
                      <a:pt x="106108" y="0"/>
                    </a:lnTo>
                    <a:close/>
                  </a:path>
                </a:pathLst>
              </a:custGeom>
              <a:solidFill>
                <a:srgbClr val="CE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4360544" y="4873967"/>
                <a:ext cx="5864644" cy="176311"/>
              </a:xfrm>
              <a:custGeom>
                <a:avLst/>
                <a:gdLst/>
                <a:ahLst/>
                <a:cxnLst/>
                <a:rect l="l" t="t" r="r" b="b"/>
                <a:pathLst>
                  <a:path w="106109" h="3190" extrusionOk="0">
                    <a:moveTo>
                      <a:pt x="1" y="0"/>
                    </a:moveTo>
                    <a:lnTo>
                      <a:pt x="1" y="3190"/>
                    </a:lnTo>
                    <a:lnTo>
                      <a:pt x="106108" y="3190"/>
                    </a:lnTo>
                    <a:lnTo>
                      <a:pt x="106108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99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"/>
          <p:cNvSpPr txBox="1">
            <a:spLocks noGrp="1"/>
          </p:cNvSpPr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Giới thiệu chức năng</a:t>
            </a:r>
            <a:endParaRPr dirty="0"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486" name="Google Shape;486;p21"/>
          <p:cNvSpPr txBox="1"/>
          <p:nvPr/>
        </p:nvSpPr>
        <p:spPr>
          <a:xfrm>
            <a:off x="1116375" y="1531433"/>
            <a:ext cx="3339300" cy="208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  <a:sym typeface="Life Savers"/>
              </a:rPr>
              <a:t>Xem video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  <a:sym typeface="Life Savers"/>
              </a:rPr>
              <a:t>Tìm kiếm theo phụ đề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  <a:sym typeface="Life Savers"/>
              </a:rPr>
              <a:t>Memo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  <a:sym typeface="Life Savers"/>
              </a:rPr>
              <a:t>Mạng xã hội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  <a:sym typeface="Life Savers"/>
              </a:rPr>
              <a:t>Các tính năng khác</a:t>
            </a:r>
          </a:p>
        </p:txBody>
      </p:sp>
      <p:sp>
        <p:nvSpPr>
          <p:cNvPr id="493" name="Google Shape;493;p21"/>
          <p:cNvSpPr txBox="1"/>
          <p:nvPr/>
        </p:nvSpPr>
        <p:spPr>
          <a:xfrm>
            <a:off x="1116375" y="3885238"/>
            <a:ext cx="333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022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"/>
          <p:cNvSpPr txBox="1">
            <a:spLocks noGrp="1"/>
          </p:cNvSpPr>
          <p:nvPr>
            <p:ph type="title"/>
          </p:nvPr>
        </p:nvSpPr>
        <p:spPr>
          <a:xfrm>
            <a:off x="660527" y="21019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Cảm ơn thầy cô và các bạn đã chú ý lắng nghe!</a:t>
            </a:r>
            <a:endParaRPr dirty="0"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486" name="Google Shape;486;p21"/>
          <p:cNvSpPr txBox="1"/>
          <p:nvPr/>
        </p:nvSpPr>
        <p:spPr>
          <a:xfrm>
            <a:off x="1116375" y="1531433"/>
            <a:ext cx="3339300" cy="208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200" b="1" dirty="0">
              <a:solidFill>
                <a:schemeClr val="lt2"/>
              </a:solidFill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  <a:sym typeface="Life Savers"/>
            </a:endParaRPr>
          </a:p>
        </p:txBody>
      </p:sp>
      <p:sp>
        <p:nvSpPr>
          <p:cNvPr id="493" name="Google Shape;493;p21"/>
          <p:cNvSpPr txBox="1"/>
          <p:nvPr/>
        </p:nvSpPr>
        <p:spPr>
          <a:xfrm>
            <a:off x="1116375" y="3885238"/>
            <a:ext cx="333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035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"/>
          <p:cNvSpPr txBox="1">
            <a:spLocks noGrp="1"/>
          </p:cNvSpPr>
          <p:nvPr>
            <p:ph type="title"/>
          </p:nvPr>
        </p:nvSpPr>
        <p:spPr>
          <a:xfrm>
            <a:off x="660527" y="21019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486" name="Google Shape;486;p21"/>
          <p:cNvSpPr txBox="1"/>
          <p:nvPr/>
        </p:nvSpPr>
        <p:spPr>
          <a:xfrm>
            <a:off x="1116375" y="1531433"/>
            <a:ext cx="3339300" cy="208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200" b="1" dirty="0">
              <a:solidFill>
                <a:schemeClr val="lt2"/>
              </a:solidFill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  <a:sym typeface="Life Savers"/>
            </a:endParaRPr>
          </a:p>
        </p:txBody>
      </p:sp>
      <p:sp>
        <p:nvSpPr>
          <p:cNvPr id="493" name="Google Shape;493;p21"/>
          <p:cNvSpPr txBox="1"/>
          <p:nvPr/>
        </p:nvSpPr>
        <p:spPr>
          <a:xfrm>
            <a:off x="1116375" y="3885238"/>
            <a:ext cx="333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487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615771" y="18652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Thụ đắc?</a:t>
            </a:r>
            <a:endParaRPr sz="5400" dirty="0"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grpSp>
        <p:nvGrpSpPr>
          <p:cNvPr id="354" name="Google Shape;354;p20"/>
          <p:cNvGrpSpPr/>
          <p:nvPr/>
        </p:nvGrpSpPr>
        <p:grpSpPr>
          <a:xfrm>
            <a:off x="6437063" y="2571746"/>
            <a:ext cx="2285664" cy="2217441"/>
            <a:chOff x="5641385" y="2381306"/>
            <a:chExt cx="2599413" cy="2521825"/>
          </a:xfrm>
        </p:grpSpPr>
        <p:sp>
          <p:nvSpPr>
            <p:cNvPr id="355" name="Google Shape;355;p20"/>
            <p:cNvSpPr/>
            <p:nvPr/>
          </p:nvSpPr>
          <p:spPr>
            <a:xfrm>
              <a:off x="5715495" y="4459755"/>
              <a:ext cx="2364979" cy="361231"/>
            </a:xfrm>
            <a:custGeom>
              <a:avLst/>
              <a:gdLst/>
              <a:ahLst/>
              <a:cxnLst/>
              <a:rect l="l" t="t" r="r" b="b"/>
              <a:pathLst>
                <a:path w="38516" h="5883" extrusionOk="0">
                  <a:moveTo>
                    <a:pt x="19191" y="1"/>
                  </a:moveTo>
                  <a:cubicBezTo>
                    <a:pt x="8537" y="1"/>
                    <a:pt x="0" y="1379"/>
                    <a:pt x="0" y="2925"/>
                  </a:cubicBezTo>
                  <a:cubicBezTo>
                    <a:pt x="0" y="4471"/>
                    <a:pt x="8537" y="5882"/>
                    <a:pt x="19191" y="5882"/>
                  </a:cubicBezTo>
                  <a:cubicBezTo>
                    <a:pt x="29811" y="5882"/>
                    <a:pt x="38516" y="4471"/>
                    <a:pt x="38516" y="2925"/>
                  </a:cubicBezTo>
                  <a:cubicBezTo>
                    <a:pt x="38516" y="1379"/>
                    <a:pt x="29811" y="1"/>
                    <a:pt x="1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20"/>
            <p:cNvGrpSpPr/>
            <p:nvPr/>
          </p:nvGrpSpPr>
          <p:grpSpPr>
            <a:xfrm flipH="1">
              <a:off x="6793226" y="3690868"/>
              <a:ext cx="1447573" cy="1002479"/>
              <a:chOff x="4799733" y="3457797"/>
              <a:chExt cx="2301388" cy="1593766"/>
            </a:xfrm>
          </p:grpSpPr>
          <p:sp>
            <p:nvSpPr>
              <p:cNvPr id="357" name="Google Shape;357;p20"/>
              <p:cNvSpPr/>
              <p:nvPr/>
            </p:nvSpPr>
            <p:spPr>
              <a:xfrm>
                <a:off x="5512937" y="4441437"/>
                <a:ext cx="134693" cy="122202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2211" extrusionOk="0">
                    <a:moveTo>
                      <a:pt x="1" y="1"/>
                    </a:moveTo>
                    <a:lnTo>
                      <a:pt x="1" y="715"/>
                    </a:lnTo>
                    <a:lnTo>
                      <a:pt x="1" y="1271"/>
                    </a:lnTo>
                    <a:lnTo>
                      <a:pt x="1" y="2211"/>
                    </a:lnTo>
                    <a:lnTo>
                      <a:pt x="2436" y="11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09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5671673" y="4450943"/>
                <a:ext cx="91527" cy="79091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431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1655" y="1430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5670236" y="4448014"/>
                <a:ext cx="92246" cy="80528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457" extrusionOk="0">
                    <a:moveTo>
                      <a:pt x="239" y="1"/>
                    </a:moveTo>
                    <a:cubicBezTo>
                      <a:pt x="146" y="1"/>
                      <a:pt x="80" y="14"/>
                      <a:pt x="53" y="27"/>
                    </a:cubicBezTo>
                    <a:cubicBezTo>
                      <a:pt x="14" y="40"/>
                      <a:pt x="0" y="54"/>
                      <a:pt x="0" y="93"/>
                    </a:cubicBezTo>
                    <a:cubicBezTo>
                      <a:pt x="0" y="120"/>
                      <a:pt x="14" y="146"/>
                      <a:pt x="40" y="160"/>
                    </a:cubicBezTo>
                    <a:cubicBezTo>
                      <a:pt x="80" y="173"/>
                      <a:pt x="120" y="173"/>
                      <a:pt x="186" y="173"/>
                    </a:cubicBezTo>
                    <a:cubicBezTo>
                      <a:pt x="225" y="186"/>
                      <a:pt x="265" y="186"/>
                      <a:pt x="292" y="199"/>
                    </a:cubicBezTo>
                    <a:cubicBezTo>
                      <a:pt x="305" y="212"/>
                      <a:pt x="345" y="239"/>
                      <a:pt x="371" y="292"/>
                    </a:cubicBezTo>
                    <a:lnTo>
                      <a:pt x="689" y="729"/>
                    </a:lnTo>
                    <a:lnTo>
                      <a:pt x="636" y="795"/>
                    </a:lnTo>
                    <a:lnTo>
                      <a:pt x="596" y="861"/>
                    </a:lnTo>
                    <a:lnTo>
                      <a:pt x="517" y="954"/>
                    </a:lnTo>
                    <a:cubicBezTo>
                      <a:pt x="490" y="993"/>
                      <a:pt x="450" y="1046"/>
                      <a:pt x="398" y="1126"/>
                    </a:cubicBezTo>
                    <a:cubicBezTo>
                      <a:pt x="371" y="1139"/>
                      <a:pt x="358" y="1152"/>
                      <a:pt x="331" y="1165"/>
                    </a:cubicBezTo>
                    <a:cubicBezTo>
                      <a:pt x="318" y="1179"/>
                      <a:pt x="292" y="1179"/>
                      <a:pt x="265" y="1192"/>
                    </a:cubicBezTo>
                    <a:cubicBezTo>
                      <a:pt x="212" y="1192"/>
                      <a:pt x="173" y="1205"/>
                      <a:pt x="133" y="1218"/>
                    </a:cubicBezTo>
                    <a:cubicBezTo>
                      <a:pt x="93" y="1232"/>
                      <a:pt x="80" y="1245"/>
                      <a:pt x="80" y="1285"/>
                    </a:cubicBezTo>
                    <a:cubicBezTo>
                      <a:pt x="80" y="1298"/>
                      <a:pt x="80" y="1324"/>
                      <a:pt x="80" y="1337"/>
                    </a:cubicBezTo>
                    <a:cubicBezTo>
                      <a:pt x="93" y="1337"/>
                      <a:pt x="106" y="1351"/>
                      <a:pt x="120" y="1351"/>
                    </a:cubicBezTo>
                    <a:cubicBezTo>
                      <a:pt x="133" y="1364"/>
                      <a:pt x="146" y="1364"/>
                      <a:pt x="159" y="1364"/>
                    </a:cubicBezTo>
                    <a:lnTo>
                      <a:pt x="556" y="1364"/>
                    </a:lnTo>
                    <a:cubicBezTo>
                      <a:pt x="570" y="1364"/>
                      <a:pt x="583" y="1377"/>
                      <a:pt x="609" y="1377"/>
                    </a:cubicBezTo>
                    <a:lnTo>
                      <a:pt x="675" y="1377"/>
                    </a:lnTo>
                    <a:cubicBezTo>
                      <a:pt x="702" y="1377"/>
                      <a:pt x="728" y="1364"/>
                      <a:pt x="755" y="1364"/>
                    </a:cubicBezTo>
                    <a:cubicBezTo>
                      <a:pt x="781" y="1351"/>
                      <a:pt x="808" y="1324"/>
                      <a:pt x="808" y="1298"/>
                    </a:cubicBezTo>
                    <a:cubicBezTo>
                      <a:pt x="808" y="1285"/>
                      <a:pt x="795" y="1258"/>
                      <a:pt x="781" y="1245"/>
                    </a:cubicBezTo>
                    <a:cubicBezTo>
                      <a:pt x="768" y="1218"/>
                      <a:pt x="715" y="1218"/>
                      <a:pt x="662" y="1218"/>
                    </a:cubicBezTo>
                    <a:cubicBezTo>
                      <a:pt x="636" y="1218"/>
                      <a:pt x="609" y="1205"/>
                      <a:pt x="609" y="1205"/>
                    </a:cubicBezTo>
                    <a:cubicBezTo>
                      <a:pt x="609" y="1192"/>
                      <a:pt x="596" y="1192"/>
                      <a:pt x="596" y="1179"/>
                    </a:cubicBezTo>
                    <a:cubicBezTo>
                      <a:pt x="596" y="1179"/>
                      <a:pt x="609" y="1152"/>
                      <a:pt x="623" y="1139"/>
                    </a:cubicBezTo>
                    <a:cubicBezTo>
                      <a:pt x="636" y="1112"/>
                      <a:pt x="649" y="1099"/>
                      <a:pt x="662" y="1086"/>
                    </a:cubicBezTo>
                    <a:cubicBezTo>
                      <a:pt x="689" y="1046"/>
                      <a:pt x="702" y="1020"/>
                      <a:pt x="728" y="993"/>
                    </a:cubicBezTo>
                    <a:cubicBezTo>
                      <a:pt x="742" y="980"/>
                      <a:pt x="768" y="940"/>
                      <a:pt x="808" y="887"/>
                    </a:cubicBezTo>
                    <a:cubicBezTo>
                      <a:pt x="834" y="927"/>
                      <a:pt x="861" y="967"/>
                      <a:pt x="887" y="1007"/>
                    </a:cubicBezTo>
                    <a:cubicBezTo>
                      <a:pt x="914" y="1033"/>
                      <a:pt x="940" y="1073"/>
                      <a:pt x="967" y="1112"/>
                    </a:cubicBezTo>
                    <a:cubicBezTo>
                      <a:pt x="980" y="1139"/>
                      <a:pt x="1006" y="1165"/>
                      <a:pt x="1020" y="1192"/>
                    </a:cubicBezTo>
                    <a:cubicBezTo>
                      <a:pt x="1033" y="1218"/>
                      <a:pt x="1046" y="1232"/>
                      <a:pt x="1046" y="1245"/>
                    </a:cubicBezTo>
                    <a:cubicBezTo>
                      <a:pt x="1046" y="1258"/>
                      <a:pt x="1033" y="1271"/>
                      <a:pt x="1033" y="1285"/>
                    </a:cubicBezTo>
                    <a:lnTo>
                      <a:pt x="993" y="1285"/>
                    </a:lnTo>
                    <a:cubicBezTo>
                      <a:pt x="967" y="1298"/>
                      <a:pt x="953" y="1311"/>
                      <a:pt x="953" y="1324"/>
                    </a:cubicBezTo>
                    <a:cubicBezTo>
                      <a:pt x="940" y="1337"/>
                      <a:pt x="940" y="1351"/>
                      <a:pt x="940" y="1364"/>
                    </a:cubicBezTo>
                    <a:cubicBezTo>
                      <a:pt x="940" y="1377"/>
                      <a:pt x="953" y="1404"/>
                      <a:pt x="967" y="1430"/>
                    </a:cubicBezTo>
                    <a:cubicBezTo>
                      <a:pt x="993" y="1443"/>
                      <a:pt x="1033" y="1457"/>
                      <a:pt x="1086" y="1457"/>
                    </a:cubicBezTo>
                    <a:lnTo>
                      <a:pt x="1536" y="1457"/>
                    </a:lnTo>
                    <a:cubicBezTo>
                      <a:pt x="1575" y="1457"/>
                      <a:pt x="1602" y="1457"/>
                      <a:pt x="1628" y="1443"/>
                    </a:cubicBezTo>
                    <a:cubicBezTo>
                      <a:pt x="1655" y="1443"/>
                      <a:pt x="1668" y="1417"/>
                      <a:pt x="1668" y="1377"/>
                    </a:cubicBezTo>
                    <a:cubicBezTo>
                      <a:pt x="1668" y="1351"/>
                      <a:pt x="1655" y="1337"/>
                      <a:pt x="1628" y="1324"/>
                    </a:cubicBezTo>
                    <a:cubicBezTo>
                      <a:pt x="1615" y="1311"/>
                      <a:pt x="1589" y="1298"/>
                      <a:pt x="1549" y="1298"/>
                    </a:cubicBezTo>
                    <a:lnTo>
                      <a:pt x="1456" y="1298"/>
                    </a:lnTo>
                    <a:cubicBezTo>
                      <a:pt x="1430" y="1298"/>
                      <a:pt x="1403" y="1285"/>
                      <a:pt x="1364" y="1271"/>
                    </a:cubicBezTo>
                    <a:cubicBezTo>
                      <a:pt x="1350" y="1271"/>
                      <a:pt x="1337" y="1258"/>
                      <a:pt x="1324" y="1245"/>
                    </a:cubicBezTo>
                    <a:cubicBezTo>
                      <a:pt x="1311" y="1232"/>
                      <a:pt x="1284" y="1205"/>
                      <a:pt x="1245" y="1165"/>
                    </a:cubicBezTo>
                    <a:cubicBezTo>
                      <a:pt x="1218" y="1126"/>
                      <a:pt x="1178" y="1073"/>
                      <a:pt x="1125" y="1007"/>
                    </a:cubicBezTo>
                    <a:cubicBezTo>
                      <a:pt x="1073" y="927"/>
                      <a:pt x="1006" y="835"/>
                      <a:pt x="927" y="729"/>
                    </a:cubicBezTo>
                    <a:cubicBezTo>
                      <a:pt x="967" y="676"/>
                      <a:pt x="1006" y="610"/>
                      <a:pt x="1046" y="557"/>
                    </a:cubicBezTo>
                    <a:cubicBezTo>
                      <a:pt x="1073" y="504"/>
                      <a:pt x="1125" y="451"/>
                      <a:pt x="1165" y="385"/>
                    </a:cubicBezTo>
                    <a:cubicBezTo>
                      <a:pt x="1205" y="345"/>
                      <a:pt x="1245" y="318"/>
                      <a:pt x="1271" y="305"/>
                    </a:cubicBezTo>
                    <a:cubicBezTo>
                      <a:pt x="1298" y="292"/>
                      <a:pt x="1337" y="292"/>
                      <a:pt x="1390" y="292"/>
                    </a:cubicBezTo>
                    <a:cubicBezTo>
                      <a:pt x="1430" y="292"/>
                      <a:pt x="1509" y="279"/>
                      <a:pt x="1589" y="279"/>
                    </a:cubicBezTo>
                    <a:cubicBezTo>
                      <a:pt x="1615" y="279"/>
                      <a:pt x="1628" y="279"/>
                      <a:pt x="1642" y="265"/>
                    </a:cubicBezTo>
                    <a:cubicBezTo>
                      <a:pt x="1655" y="239"/>
                      <a:pt x="1655" y="226"/>
                      <a:pt x="1655" y="212"/>
                    </a:cubicBezTo>
                    <a:cubicBezTo>
                      <a:pt x="1655" y="146"/>
                      <a:pt x="1642" y="120"/>
                      <a:pt x="1589" y="120"/>
                    </a:cubicBezTo>
                    <a:lnTo>
                      <a:pt x="1020" y="120"/>
                    </a:lnTo>
                    <a:cubicBezTo>
                      <a:pt x="980" y="120"/>
                      <a:pt x="953" y="120"/>
                      <a:pt x="927" y="133"/>
                    </a:cubicBezTo>
                    <a:cubicBezTo>
                      <a:pt x="900" y="146"/>
                      <a:pt x="887" y="173"/>
                      <a:pt x="887" y="212"/>
                    </a:cubicBezTo>
                    <a:cubicBezTo>
                      <a:pt x="887" y="226"/>
                      <a:pt x="887" y="252"/>
                      <a:pt x="914" y="265"/>
                    </a:cubicBezTo>
                    <a:cubicBezTo>
                      <a:pt x="927" y="265"/>
                      <a:pt x="940" y="279"/>
                      <a:pt x="953" y="279"/>
                    </a:cubicBezTo>
                    <a:cubicBezTo>
                      <a:pt x="953" y="292"/>
                      <a:pt x="967" y="292"/>
                      <a:pt x="967" y="305"/>
                    </a:cubicBezTo>
                    <a:cubicBezTo>
                      <a:pt x="967" y="305"/>
                      <a:pt x="953" y="332"/>
                      <a:pt x="940" y="358"/>
                    </a:cubicBezTo>
                    <a:cubicBezTo>
                      <a:pt x="927" y="385"/>
                      <a:pt x="900" y="411"/>
                      <a:pt x="874" y="451"/>
                    </a:cubicBezTo>
                    <a:lnTo>
                      <a:pt x="808" y="570"/>
                    </a:lnTo>
                    <a:cubicBezTo>
                      <a:pt x="768" y="517"/>
                      <a:pt x="742" y="477"/>
                      <a:pt x="715" y="437"/>
                    </a:cubicBezTo>
                    <a:cubicBezTo>
                      <a:pt x="689" y="398"/>
                      <a:pt x="662" y="371"/>
                      <a:pt x="636" y="332"/>
                    </a:cubicBezTo>
                    <a:cubicBezTo>
                      <a:pt x="623" y="305"/>
                      <a:pt x="596" y="279"/>
                      <a:pt x="596" y="252"/>
                    </a:cubicBezTo>
                    <a:cubicBezTo>
                      <a:pt x="583" y="239"/>
                      <a:pt x="570" y="226"/>
                      <a:pt x="570" y="212"/>
                    </a:cubicBezTo>
                    <a:cubicBezTo>
                      <a:pt x="570" y="199"/>
                      <a:pt x="583" y="186"/>
                      <a:pt x="596" y="186"/>
                    </a:cubicBezTo>
                    <a:lnTo>
                      <a:pt x="662" y="186"/>
                    </a:lnTo>
                    <a:cubicBezTo>
                      <a:pt x="702" y="186"/>
                      <a:pt x="728" y="173"/>
                      <a:pt x="742" y="160"/>
                    </a:cubicBezTo>
                    <a:cubicBezTo>
                      <a:pt x="755" y="133"/>
                      <a:pt x="768" y="120"/>
                      <a:pt x="768" y="107"/>
                    </a:cubicBezTo>
                    <a:cubicBezTo>
                      <a:pt x="768" y="93"/>
                      <a:pt x="768" y="80"/>
                      <a:pt x="768" y="67"/>
                    </a:cubicBezTo>
                    <a:cubicBezTo>
                      <a:pt x="768" y="54"/>
                      <a:pt x="755" y="40"/>
                      <a:pt x="742" y="40"/>
                    </a:cubicBezTo>
                    <a:cubicBezTo>
                      <a:pt x="728" y="27"/>
                      <a:pt x="715" y="14"/>
                      <a:pt x="689" y="14"/>
                    </a:cubicBezTo>
                    <a:cubicBezTo>
                      <a:pt x="675" y="1"/>
                      <a:pt x="636" y="1"/>
                      <a:pt x="596" y="1"/>
                    </a:cubicBezTo>
                    <a:close/>
                  </a:path>
                </a:pathLst>
              </a:custGeom>
              <a:solidFill>
                <a:srgbClr val="F09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5668799" y="4448014"/>
                <a:ext cx="100260" cy="8489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536" extrusionOk="0">
                    <a:moveTo>
                      <a:pt x="768" y="107"/>
                    </a:moveTo>
                    <a:lnTo>
                      <a:pt x="768" y="160"/>
                    </a:lnTo>
                    <a:lnTo>
                      <a:pt x="662" y="160"/>
                    </a:lnTo>
                    <a:cubicBezTo>
                      <a:pt x="609" y="160"/>
                      <a:pt x="556" y="212"/>
                      <a:pt x="556" y="265"/>
                    </a:cubicBezTo>
                    <a:cubicBezTo>
                      <a:pt x="556" y="265"/>
                      <a:pt x="609" y="265"/>
                      <a:pt x="609" y="332"/>
                    </a:cubicBezTo>
                    <a:cubicBezTo>
                      <a:pt x="609" y="332"/>
                      <a:pt x="609" y="385"/>
                      <a:pt x="662" y="385"/>
                    </a:cubicBezTo>
                    <a:cubicBezTo>
                      <a:pt x="662" y="437"/>
                      <a:pt x="715" y="490"/>
                      <a:pt x="715" y="490"/>
                    </a:cubicBezTo>
                    <a:cubicBezTo>
                      <a:pt x="768" y="543"/>
                      <a:pt x="768" y="596"/>
                      <a:pt x="821" y="662"/>
                    </a:cubicBezTo>
                    <a:lnTo>
                      <a:pt x="887" y="715"/>
                    </a:lnTo>
                    <a:lnTo>
                      <a:pt x="993" y="543"/>
                    </a:lnTo>
                    <a:cubicBezTo>
                      <a:pt x="993" y="490"/>
                      <a:pt x="1046" y="437"/>
                      <a:pt x="1046" y="437"/>
                    </a:cubicBezTo>
                    <a:cubicBezTo>
                      <a:pt x="1046" y="385"/>
                      <a:pt x="1099" y="385"/>
                      <a:pt x="1099" y="332"/>
                    </a:cubicBezTo>
                    <a:cubicBezTo>
                      <a:pt x="1099" y="265"/>
                      <a:pt x="1046" y="265"/>
                      <a:pt x="1046" y="265"/>
                    </a:cubicBezTo>
                    <a:lnTo>
                      <a:pt x="993" y="265"/>
                    </a:lnTo>
                    <a:lnTo>
                      <a:pt x="993" y="212"/>
                    </a:lnTo>
                    <a:lnTo>
                      <a:pt x="1654" y="212"/>
                    </a:lnTo>
                    <a:lnTo>
                      <a:pt x="1654" y="265"/>
                    </a:lnTo>
                    <a:lnTo>
                      <a:pt x="1324" y="265"/>
                    </a:lnTo>
                    <a:cubicBezTo>
                      <a:pt x="1271" y="332"/>
                      <a:pt x="1218" y="332"/>
                      <a:pt x="1218" y="385"/>
                    </a:cubicBezTo>
                    <a:cubicBezTo>
                      <a:pt x="1151" y="437"/>
                      <a:pt x="1099" y="490"/>
                      <a:pt x="1046" y="543"/>
                    </a:cubicBezTo>
                    <a:cubicBezTo>
                      <a:pt x="993" y="596"/>
                      <a:pt x="993" y="662"/>
                      <a:pt x="940" y="715"/>
                    </a:cubicBezTo>
                    <a:lnTo>
                      <a:pt x="940" y="768"/>
                    </a:lnTo>
                    <a:lnTo>
                      <a:pt x="940" y="821"/>
                    </a:lnTo>
                    <a:cubicBezTo>
                      <a:pt x="993" y="927"/>
                      <a:pt x="1099" y="993"/>
                      <a:pt x="1151" y="1099"/>
                    </a:cubicBezTo>
                    <a:cubicBezTo>
                      <a:pt x="1218" y="1152"/>
                      <a:pt x="1218" y="1205"/>
                      <a:pt x="1271" y="1258"/>
                    </a:cubicBezTo>
                    <a:cubicBezTo>
                      <a:pt x="1324" y="1258"/>
                      <a:pt x="1324" y="1324"/>
                      <a:pt x="1324" y="1324"/>
                    </a:cubicBezTo>
                    <a:cubicBezTo>
                      <a:pt x="1376" y="1324"/>
                      <a:pt x="1376" y="1377"/>
                      <a:pt x="1429" y="1377"/>
                    </a:cubicBezTo>
                    <a:lnTo>
                      <a:pt x="1601" y="1377"/>
                    </a:lnTo>
                    <a:cubicBezTo>
                      <a:pt x="1654" y="1377"/>
                      <a:pt x="1654" y="1430"/>
                      <a:pt x="1654" y="1430"/>
                    </a:cubicBezTo>
                    <a:lnTo>
                      <a:pt x="1099" y="1430"/>
                    </a:lnTo>
                    <a:lnTo>
                      <a:pt x="1046" y="1377"/>
                    </a:lnTo>
                    <a:lnTo>
                      <a:pt x="1099" y="1377"/>
                    </a:lnTo>
                    <a:cubicBezTo>
                      <a:pt x="1151" y="1377"/>
                      <a:pt x="1151" y="1324"/>
                      <a:pt x="1151" y="1258"/>
                    </a:cubicBezTo>
                    <a:lnTo>
                      <a:pt x="1151" y="1205"/>
                    </a:lnTo>
                    <a:cubicBezTo>
                      <a:pt x="1099" y="1152"/>
                      <a:pt x="1099" y="1152"/>
                      <a:pt x="1099" y="1099"/>
                    </a:cubicBezTo>
                    <a:cubicBezTo>
                      <a:pt x="1046" y="1099"/>
                      <a:pt x="1046" y="1046"/>
                      <a:pt x="993" y="993"/>
                    </a:cubicBezTo>
                    <a:cubicBezTo>
                      <a:pt x="993" y="993"/>
                      <a:pt x="940" y="927"/>
                      <a:pt x="940" y="874"/>
                    </a:cubicBezTo>
                    <a:lnTo>
                      <a:pt x="887" y="821"/>
                    </a:lnTo>
                    <a:lnTo>
                      <a:pt x="821" y="874"/>
                    </a:lnTo>
                    <a:cubicBezTo>
                      <a:pt x="768" y="927"/>
                      <a:pt x="768" y="993"/>
                      <a:pt x="715" y="993"/>
                    </a:cubicBezTo>
                    <a:cubicBezTo>
                      <a:pt x="715" y="1046"/>
                      <a:pt x="715" y="1046"/>
                      <a:pt x="662" y="1099"/>
                    </a:cubicBezTo>
                    <a:lnTo>
                      <a:pt x="662" y="1152"/>
                    </a:lnTo>
                    <a:cubicBezTo>
                      <a:pt x="609" y="1152"/>
                      <a:pt x="609" y="1152"/>
                      <a:pt x="609" y="1205"/>
                    </a:cubicBezTo>
                    <a:lnTo>
                      <a:pt x="609" y="1258"/>
                    </a:lnTo>
                    <a:cubicBezTo>
                      <a:pt x="662" y="1324"/>
                      <a:pt x="662" y="1324"/>
                      <a:pt x="715" y="1324"/>
                    </a:cubicBezTo>
                    <a:lnTo>
                      <a:pt x="821" y="1324"/>
                    </a:lnTo>
                    <a:cubicBezTo>
                      <a:pt x="768" y="1324"/>
                      <a:pt x="768" y="1377"/>
                      <a:pt x="715" y="1377"/>
                    </a:cubicBezTo>
                    <a:lnTo>
                      <a:pt x="662" y="1377"/>
                    </a:lnTo>
                    <a:lnTo>
                      <a:pt x="609" y="1324"/>
                    </a:lnTo>
                    <a:lnTo>
                      <a:pt x="225" y="1324"/>
                    </a:lnTo>
                    <a:cubicBezTo>
                      <a:pt x="278" y="1324"/>
                      <a:pt x="278" y="1324"/>
                      <a:pt x="331" y="1258"/>
                    </a:cubicBezTo>
                    <a:lnTo>
                      <a:pt x="437" y="1258"/>
                    </a:lnTo>
                    <a:lnTo>
                      <a:pt x="490" y="1205"/>
                    </a:lnTo>
                    <a:cubicBezTo>
                      <a:pt x="556" y="1099"/>
                      <a:pt x="609" y="1046"/>
                      <a:pt x="609" y="1046"/>
                    </a:cubicBezTo>
                    <a:cubicBezTo>
                      <a:pt x="662" y="993"/>
                      <a:pt x="662" y="927"/>
                      <a:pt x="715" y="927"/>
                    </a:cubicBezTo>
                    <a:cubicBezTo>
                      <a:pt x="715" y="927"/>
                      <a:pt x="715" y="874"/>
                      <a:pt x="768" y="874"/>
                    </a:cubicBezTo>
                    <a:lnTo>
                      <a:pt x="768" y="821"/>
                    </a:lnTo>
                    <a:lnTo>
                      <a:pt x="821" y="768"/>
                    </a:lnTo>
                    <a:lnTo>
                      <a:pt x="490" y="265"/>
                    </a:lnTo>
                    <a:cubicBezTo>
                      <a:pt x="437" y="265"/>
                      <a:pt x="437" y="212"/>
                      <a:pt x="384" y="160"/>
                    </a:cubicBezTo>
                    <a:lnTo>
                      <a:pt x="106" y="160"/>
                    </a:lnTo>
                    <a:lnTo>
                      <a:pt x="106" y="107"/>
                    </a:lnTo>
                    <a:close/>
                    <a:moveTo>
                      <a:pt x="106" y="1"/>
                    </a:moveTo>
                    <a:cubicBezTo>
                      <a:pt x="53" y="54"/>
                      <a:pt x="0" y="107"/>
                      <a:pt x="0" y="107"/>
                    </a:cubicBezTo>
                    <a:cubicBezTo>
                      <a:pt x="0" y="160"/>
                      <a:pt x="53" y="212"/>
                      <a:pt x="53" y="265"/>
                    </a:cubicBezTo>
                    <a:lnTo>
                      <a:pt x="331" y="265"/>
                    </a:lnTo>
                    <a:cubicBezTo>
                      <a:pt x="331" y="332"/>
                      <a:pt x="331" y="332"/>
                      <a:pt x="384" y="385"/>
                    </a:cubicBezTo>
                    <a:lnTo>
                      <a:pt x="662" y="768"/>
                    </a:lnTo>
                    <a:lnTo>
                      <a:pt x="662" y="821"/>
                    </a:lnTo>
                    <a:cubicBezTo>
                      <a:pt x="662" y="821"/>
                      <a:pt x="609" y="821"/>
                      <a:pt x="609" y="874"/>
                    </a:cubicBezTo>
                    <a:lnTo>
                      <a:pt x="556" y="927"/>
                    </a:lnTo>
                    <a:cubicBezTo>
                      <a:pt x="490" y="993"/>
                      <a:pt x="437" y="1046"/>
                      <a:pt x="384" y="1099"/>
                    </a:cubicBezTo>
                    <a:lnTo>
                      <a:pt x="384" y="1152"/>
                    </a:lnTo>
                    <a:lnTo>
                      <a:pt x="331" y="1152"/>
                    </a:lnTo>
                    <a:cubicBezTo>
                      <a:pt x="278" y="1152"/>
                      <a:pt x="225" y="1152"/>
                      <a:pt x="159" y="1205"/>
                    </a:cubicBezTo>
                    <a:cubicBezTo>
                      <a:pt x="106" y="1205"/>
                      <a:pt x="53" y="1258"/>
                      <a:pt x="53" y="1324"/>
                    </a:cubicBezTo>
                    <a:cubicBezTo>
                      <a:pt x="53" y="1377"/>
                      <a:pt x="53" y="1377"/>
                      <a:pt x="106" y="1430"/>
                    </a:cubicBezTo>
                    <a:lnTo>
                      <a:pt x="159" y="1430"/>
                    </a:lnTo>
                    <a:cubicBezTo>
                      <a:pt x="159" y="1483"/>
                      <a:pt x="225" y="1483"/>
                      <a:pt x="225" y="1483"/>
                    </a:cubicBezTo>
                    <a:lnTo>
                      <a:pt x="715" y="1483"/>
                    </a:lnTo>
                    <a:cubicBezTo>
                      <a:pt x="768" y="1483"/>
                      <a:pt x="821" y="1483"/>
                      <a:pt x="821" y="1430"/>
                    </a:cubicBezTo>
                    <a:cubicBezTo>
                      <a:pt x="887" y="1430"/>
                      <a:pt x="940" y="1377"/>
                      <a:pt x="940" y="1324"/>
                    </a:cubicBezTo>
                    <a:cubicBezTo>
                      <a:pt x="940" y="1258"/>
                      <a:pt x="887" y="1258"/>
                      <a:pt x="887" y="1258"/>
                    </a:cubicBezTo>
                    <a:cubicBezTo>
                      <a:pt x="821" y="1205"/>
                      <a:pt x="821" y="1205"/>
                      <a:pt x="768" y="1205"/>
                    </a:cubicBezTo>
                    <a:lnTo>
                      <a:pt x="768" y="1152"/>
                    </a:lnTo>
                    <a:cubicBezTo>
                      <a:pt x="768" y="1099"/>
                      <a:pt x="821" y="1099"/>
                      <a:pt x="821" y="1099"/>
                    </a:cubicBezTo>
                    <a:cubicBezTo>
                      <a:pt x="821" y="1046"/>
                      <a:pt x="887" y="1046"/>
                      <a:pt x="887" y="1046"/>
                    </a:cubicBezTo>
                    <a:lnTo>
                      <a:pt x="887" y="1099"/>
                    </a:lnTo>
                    <a:cubicBezTo>
                      <a:pt x="940" y="1099"/>
                      <a:pt x="940" y="1152"/>
                      <a:pt x="993" y="1152"/>
                    </a:cubicBezTo>
                    <a:cubicBezTo>
                      <a:pt x="993" y="1205"/>
                      <a:pt x="993" y="1258"/>
                      <a:pt x="1046" y="1258"/>
                    </a:cubicBezTo>
                    <a:cubicBezTo>
                      <a:pt x="993" y="1258"/>
                      <a:pt x="993" y="1324"/>
                      <a:pt x="940" y="1324"/>
                    </a:cubicBezTo>
                    <a:lnTo>
                      <a:pt x="940" y="1430"/>
                    </a:lnTo>
                    <a:cubicBezTo>
                      <a:pt x="940" y="1430"/>
                      <a:pt x="940" y="1483"/>
                      <a:pt x="993" y="1483"/>
                    </a:cubicBezTo>
                    <a:cubicBezTo>
                      <a:pt x="1046" y="1536"/>
                      <a:pt x="1099" y="1536"/>
                      <a:pt x="1151" y="1536"/>
                    </a:cubicBezTo>
                    <a:lnTo>
                      <a:pt x="1707" y="1536"/>
                    </a:lnTo>
                    <a:cubicBezTo>
                      <a:pt x="1760" y="1536"/>
                      <a:pt x="1813" y="1483"/>
                      <a:pt x="1813" y="1430"/>
                    </a:cubicBezTo>
                    <a:cubicBezTo>
                      <a:pt x="1813" y="1377"/>
                      <a:pt x="1760" y="1324"/>
                      <a:pt x="1707" y="1324"/>
                    </a:cubicBezTo>
                    <a:cubicBezTo>
                      <a:pt x="1707" y="1258"/>
                      <a:pt x="1654" y="1258"/>
                      <a:pt x="1601" y="1258"/>
                    </a:cubicBezTo>
                    <a:lnTo>
                      <a:pt x="1429" y="1258"/>
                    </a:lnTo>
                    <a:cubicBezTo>
                      <a:pt x="1429" y="1205"/>
                      <a:pt x="1376" y="1205"/>
                      <a:pt x="1376" y="1152"/>
                    </a:cubicBezTo>
                    <a:cubicBezTo>
                      <a:pt x="1324" y="1099"/>
                      <a:pt x="1271" y="1046"/>
                      <a:pt x="1218" y="993"/>
                    </a:cubicBezTo>
                    <a:cubicBezTo>
                      <a:pt x="1218" y="927"/>
                      <a:pt x="1099" y="874"/>
                      <a:pt x="1046" y="768"/>
                    </a:cubicBezTo>
                    <a:cubicBezTo>
                      <a:pt x="1099" y="715"/>
                      <a:pt x="1099" y="662"/>
                      <a:pt x="1151" y="596"/>
                    </a:cubicBezTo>
                    <a:cubicBezTo>
                      <a:pt x="1218" y="596"/>
                      <a:pt x="1218" y="543"/>
                      <a:pt x="1271" y="490"/>
                    </a:cubicBezTo>
                    <a:cubicBezTo>
                      <a:pt x="1324" y="437"/>
                      <a:pt x="1324" y="437"/>
                      <a:pt x="1376" y="385"/>
                    </a:cubicBezTo>
                    <a:lnTo>
                      <a:pt x="1654" y="385"/>
                    </a:lnTo>
                    <a:cubicBezTo>
                      <a:pt x="1707" y="385"/>
                      <a:pt x="1707" y="385"/>
                      <a:pt x="1707" y="332"/>
                    </a:cubicBezTo>
                    <a:lnTo>
                      <a:pt x="1760" y="332"/>
                    </a:lnTo>
                    <a:lnTo>
                      <a:pt x="1760" y="265"/>
                    </a:lnTo>
                    <a:lnTo>
                      <a:pt x="1760" y="160"/>
                    </a:lnTo>
                    <a:cubicBezTo>
                      <a:pt x="1760" y="160"/>
                      <a:pt x="1760" y="107"/>
                      <a:pt x="1707" y="107"/>
                    </a:cubicBezTo>
                    <a:lnTo>
                      <a:pt x="940" y="107"/>
                    </a:lnTo>
                    <a:cubicBezTo>
                      <a:pt x="887" y="160"/>
                      <a:pt x="887" y="212"/>
                      <a:pt x="887" y="265"/>
                    </a:cubicBezTo>
                    <a:cubicBezTo>
                      <a:pt x="887" y="265"/>
                      <a:pt x="887" y="332"/>
                      <a:pt x="940" y="332"/>
                    </a:cubicBezTo>
                    <a:lnTo>
                      <a:pt x="940" y="385"/>
                    </a:lnTo>
                    <a:cubicBezTo>
                      <a:pt x="940" y="385"/>
                      <a:pt x="940" y="437"/>
                      <a:pt x="887" y="437"/>
                    </a:cubicBezTo>
                    <a:lnTo>
                      <a:pt x="887" y="490"/>
                    </a:lnTo>
                    <a:cubicBezTo>
                      <a:pt x="821" y="490"/>
                      <a:pt x="821" y="437"/>
                      <a:pt x="821" y="437"/>
                    </a:cubicBezTo>
                    <a:cubicBezTo>
                      <a:pt x="768" y="385"/>
                      <a:pt x="768" y="385"/>
                      <a:pt x="768" y="332"/>
                    </a:cubicBezTo>
                    <a:cubicBezTo>
                      <a:pt x="715" y="332"/>
                      <a:pt x="715" y="332"/>
                      <a:pt x="715" y="265"/>
                    </a:cubicBezTo>
                    <a:cubicBezTo>
                      <a:pt x="768" y="265"/>
                      <a:pt x="821" y="265"/>
                      <a:pt x="821" y="212"/>
                    </a:cubicBezTo>
                    <a:cubicBezTo>
                      <a:pt x="887" y="212"/>
                      <a:pt x="887" y="160"/>
                      <a:pt x="887" y="160"/>
                    </a:cubicBezTo>
                    <a:lnTo>
                      <a:pt x="887" y="107"/>
                    </a:lnTo>
                    <a:lnTo>
                      <a:pt x="887" y="54"/>
                    </a:lnTo>
                    <a:lnTo>
                      <a:pt x="821" y="54"/>
                    </a:lnTo>
                    <a:cubicBezTo>
                      <a:pt x="821" y="1"/>
                      <a:pt x="821" y="1"/>
                      <a:pt x="768" y="1"/>
                    </a:cubicBezTo>
                    <a:close/>
                  </a:path>
                </a:pathLst>
              </a:custGeom>
              <a:solidFill>
                <a:srgbClr val="F09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4799733" y="3864528"/>
                <a:ext cx="1237772" cy="1187034"/>
              </a:xfrm>
              <a:custGeom>
                <a:avLst/>
                <a:gdLst/>
                <a:ahLst/>
                <a:cxnLst/>
                <a:rect l="l" t="t" r="r" b="b"/>
                <a:pathLst>
                  <a:path w="22395" h="21477" extrusionOk="0">
                    <a:moveTo>
                      <a:pt x="17201" y="8638"/>
                    </a:moveTo>
                    <a:cubicBezTo>
                      <a:pt x="17575" y="8638"/>
                      <a:pt x="17951" y="8924"/>
                      <a:pt x="17987" y="9340"/>
                    </a:cubicBezTo>
                    <a:lnTo>
                      <a:pt x="18318" y="16672"/>
                    </a:lnTo>
                    <a:cubicBezTo>
                      <a:pt x="18371" y="17228"/>
                      <a:pt x="17868" y="17718"/>
                      <a:pt x="17273" y="17718"/>
                    </a:cubicBezTo>
                    <a:lnTo>
                      <a:pt x="9821" y="17612"/>
                    </a:lnTo>
                    <a:cubicBezTo>
                      <a:pt x="9212" y="17612"/>
                      <a:pt x="8881" y="16844"/>
                      <a:pt x="9331" y="16447"/>
                    </a:cubicBezTo>
                    <a:lnTo>
                      <a:pt x="16717" y="8837"/>
                    </a:lnTo>
                    <a:cubicBezTo>
                      <a:pt x="16855" y="8699"/>
                      <a:pt x="17028" y="8638"/>
                      <a:pt x="17201" y="8638"/>
                    </a:cubicBezTo>
                    <a:close/>
                    <a:moveTo>
                      <a:pt x="20125" y="1"/>
                    </a:moveTo>
                    <a:cubicBezTo>
                      <a:pt x="19697" y="1"/>
                      <a:pt x="19262" y="159"/>
                      <a:pt x="18927" y="512"/>
                    </a:cubicBezTo>
                    <a:lnTo>
                      <a:pt x="993" y="18711"/>
                    </a:lnTo>
                    <a:cubicBezTo>
                      <a:pt x="0" y="19756"/>
                      <a:pt x="781" y="21477"/>
                      <a:pt x="2264" y="21477"/>
                    </a:cubicBezTo>
                    <a:lnTo>
                      <a:pt x="20303" y="21477"/>
                    </a:lnTo>
                    <a:cubicBezTo>
                      <a:pt x="21508" y="21477"/>
                      <a:pt x="22395" y="20537"/>
                      <a:pt x="22395" y="19425"/>
                    </a:cubicBezTo>
                    <a:lnTo>
                      <a:pt x="21786" y="1558"/>
                    </a:lnTo>
                    <a:cubicBezTo>
                      <a:pt x="21786" y="611"/>
                      <a:pt x="20967" y="1"/>
                      <a:pt x="20125" y="1"/>
                    </a:cubicBez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>
                <a:off x="4845828" y="3874532"/>
                <a:ext cx="1027082" cy="1046648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8937" extrusionOk="0">
                    <a:moveTo>
                      <a:pt x="18477" y="0"/>
                    </a:moveTo>
                    <a:cubicBezTo>
                      <a:pt x="18305" y="119"/>
                      <a:pt x="18199" y="225"/>
                      <a:pt x="18093" y="331"/>
                    </a:cubicBezTo>
                    <a:lnTo>
                      <a:pt x="159" y="18530"/>
                    </a:lnTo>
                    <a:cubicBezTo>
                      <a:pt x="106" y="18649"/>
                      <a:pt x="53" y="18702"/>
                      <a:pt x="0" y="18755"/>
                    </a:cubicBezTo>
                    <a:lnTo>
                      <a:pt x="0" y="18808"/>
                    </a:lnTo>
                    <a:cubicBezTo>
                      <a:pt x="80" y="18894"/>
                      <a:pt x="189" y="18937"/>
                      <a:pt x="293" y="18937"/>
                    </a:cubicBezTo>
                    <a:cubicBezTo>
                      <a:pt x="397" y="18937"/>
                      <a:pt x="497" y="18894"/>
                      <a:pt x="556" y="18808"/>
                    </a:cubicBezTo>
                    <a:lnTo>
                      <a:pt x="18477" y="556"/>
                    </a:lnTo>
                    <a:cubicBezTo>
                      <a:pt x="18583" y="384"/>
                      <a:pt x="18583" y="172"/>
                      <a:pt x="18477" y="0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5818028" y="3941796"/>
                <a:ext cx="76107" cy="6737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219" extrusionOk="0">
                    <a:moveTo>
                      <a:pt x="0" y="1"/>
                    </a:moveTo>
                    <a:lnTo>
                      <a:pt x="0" y="160"/>
                    </a:lnTo>
                    <a:lnTo>
                      <a:pt x="1218" y="1219"/>
                    </a:lnTo>
                    <a:lnTo>
                      <a:pt x="1324" y="1219"/>
                    </a:lnTo>
                    <a:cubicBezTo>
                      <a:pt x="1376" y="1152"/>
                      <a:pt x="1376" y="1099"/>
                      <a:pt x="1324" y="1047"/>
                    </a:cubicBez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5647575" y="4112967"/>
                <a:ext cx="76107" cy="69585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259" extrusionOk="0">
                    <a:moveTo>
                      <a:pt x="86" y="1"/>
                    </a:moveTo>
                    <a:cubicBezTo>
                      <a:pt x="66" y="1"/>
                      <a:pt x="53" y="14"/>
                      <a:pt x="53" y="41"/>
                    </a:cubicBezTo>
                    <a:cubicBezTo>
                      <a:pt x="0" y="107"/>
                      <a:pt x="0" y="160"/>
                      <a:pt x="53" y="160"/>
                    </a:cubicBezTo>
                    <a:lnTo>
                      <a:pt x="1205" y="1258"/>
                    </a:lnTo>
                    <a:lnTo>
                      <a:pt x="1377" y="1258"/>
                    </a:lnTo>
                    <a:cubicBezTo>
                      <a:pt x="1377" y="1205"/>
                      <a:pt x="1377" y="1152"/>
                      <a:pt x="1324" y="1100"/>
                    </a:cubicBezTo>
                    <a:lnTo>
                      <a:pt x="159" y="41"/>
                    </a:lnTo>
                    <a:cubicBezTo>
                      <a:pt x="133" y="14"/>
                      <a:pt x="106" y="1"/>
                      <a:pt x="86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5775580" y="3984243"/>
                <a:ext cx="54883" cy="4908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88" extrusionOk="0">
                    <a:moveTo>
                      <a:pt x="53" y="1"/>
                    </a:moveTo>
                    <a:cubicBezTo>
                      <a:pt x="0" y="54"/>
                      <a:pt x="0" y="54"/>
                      <a:pt x="53" y="120"/>
                    </a:cubicBezTo>
                    <a:lnTo>
                      <a:pt x="874" y="887"/>
                    </a:lnTo>
                    <a:lnTo>
                      <a:pt x="993" y="887"/>
                    </a:lnTo>
                    <a:lnTo>
                      <a:pt x="993" y="781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5736062" y="4024646"/>
                <a:ext cx="54938" cy="50351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11" extrusionOk="0">
                    <a:moveTo>
                      <a:pt x="73" y="1"/>
                    </a:moveTo>
                    <a:cubicBezTo>
                      <a:pt x="54" y="1"/>
                      <a:pt x="27" y="17"/>
                      <a:pt x="1" y="50"/>
                    </a:cubicBezTo>
                    <a:lnTo>
                      <a:pt x="1" y="103"/>
                    </a:lnTo>
                    <a:lnTo>
                      <a:pt x="874" y="871"/>
                    </a:lnTo>
                    <a:cubicBezTo>
                      <a:pt x="901" y="898"/>
                      <a:pt x="914" y="911"/>
                      <a:pt x="929" y="911"/>
                    </a:cubicBezTo>
                    <a:cubicBezTo>
                      <a:pt x="944" y="911"/>
                      <a:pt x="960" y="898"/>
                      <a:pt x="993" y="871"/>
                    </a:cubicBezTo>
                    <a:lnTo>
                      <a:pt x="993" y="818"/>
                    </a:lnTo>
                    <a:lnTo>
                      <a:pt x="107" y="50"/>
                    </a:lnTo>
                    <a:cubicBezTo>
                      <a:pt x="107" y="17"/>
                      <a:pt x="93" y="1"/>
                      <a:pt x="73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5695826" y="4066927"/>
                <a:ext cx="54938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74" extrusionOk="0">
                    <a:moveTo>
                      <a:pt x="1" y="0"/>
                    </a:moveTo>
                    <a:lnTo>
                      <a:pt x="1" y="106"/>
                    </a:lnTo>
                    <a:lnTo>
                      <a:pt x="887" y="874"/>
                    </a:lnTo>
                    <a:lnTo>
                      <a:pt x="940" y="874"/>
                    </a:lnTo>
                    <a:cubicBezTo>
                      <a:pt x="993" y="874"/>
                      <a:pt x="993" y="821"/>
                      <a:pt x="940" y="768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5604409" y="4158344"/>
                <a:ext cx="54883" cy="48361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75" extrusionOk="0">
                    <a:moveTo>
                      <a:pt x="66" y="1"/>
                    </a:moveTo>
                    <a:cubicBezTo>
                      <a:pt x="0" y="54"/>
                      <a:pt x="0" y="54"/>
                      <a:pt x="66" y="106"/>
                    </a:cubicBezTo>
                    <a:lnTo>
                      <a:pt x="887" y="874"/>
                    </a:lnTo>
                    <a:lnTo>
                      <a:pt x="993" y="874"/>
                    </a:lnTo>
                    <a:lnTo>
                      <a:pt x="993" y="768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5564891" y="4198580"/>
                <a:ext cx="54938" cy="50517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14" extrusionOk="0">
                    <a:moveTo>
                      <a:pt x="87" y="1"/>
                    </a:moveTo>
                    <a:cubicBezTo>
                      <a:pt x="70" y="1"/>
                      <a:pt x="54" y="14"/>
                      <a:pt x="54" y="40"/>
                    </a:cubicBezTo>
                    <a:cubicBezTo>
                      <a:pt x="1" y="40"/>
                      <a:pt x="1" y="93"/>
                      <a:pt x="54" y="93"/>
                    </a:cubicBezTo>
                    <a:lnTo>
                      <a:pt x="887" y="874"/>
                    </a:lnTo>
                    <a:cubicBezTo>
                      <a:pt x="914" y="901"/>
                      <a:pt x="927" y="914"/>
                      <a:pt x="940" y="914"/>
                    </a:cubicBezTo>
                    <a:cubicBezTo>
                      <a:pt x="954" y="914"/>
                      <a:pt x="967" y="901"/>
                      <a:pt x="993" y="874"/>
                    </a:cubicBezTo>
                    <a:lnTo>
                      <a:pt x="993" y="808"/>
                    </a:lnTo>
                    <a:lnTo>
                      <a:pt x="120" y="40"/>
                    </a:lnTo>
                    <a:cubicBezTo>
                      <a:pt x="120" y="14"/>
                      <a:pt x="103" y="1"/>
                      <a:pt x="87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5525373" y="4240254"/>
                <a:ext cx="54938" cy="4908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88" extrusionOk="0">
                    <a:moveTo>
                      <a:pt x="1" y="1"/>
                    </a:moveTo>
                    <a:lnTo>
                      <a:pt x="1" y="120"/>
                    </a:lnTo>
                    <a:lnTo>
                      <a:pt x="888" y="888"/>
                    </a:lnTo>
                    <a:lnTo>
                      <a:pt x="994" y="888"/>
                    </a:lnTo>
                    <a:cubicBezTo>
                      <a:pt x="994" y="888"/>
                      <a:pt x="994" y="835"/>
                      <a:pt x="941" y="782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5433956" y="4331726"/>
                <a:ext cx="57868" cy="4908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88" extrusionOk="0">
                    <a:moveTo>
                      <a:pt x="53" y="0"/>
                    </a:moveTo>
                    <a:cubicBezTo>
                      <a:pt x="0" y="53"/>
                      <a:pt x="0" y="53"/>
                      <a:pt x="53" y="119"/>
                    </a:cubicBezTo>
                    <a:lnTo>
                      <a:pt x="940" y="887"/>
                    </a:lnTo>
                    <a:lnTo>
                      <a:pt x="993" y="887"/>
                    </a:lnTo>
                    <a:cubicBezTo>
                      <a:pt x="1046" y="887"/>
                      <a:pt x="1046" y="834"/>
                      <a:pt x="993" y="781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5394438" y="4372128"/>
                <a:ext cx="54938" cy="50351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11" extrusionOk="0">
                    <a:moveTo>
                      <a:pt x="80" y="1"/>
                    </a:moveTo>
                    <a:cubicBezTo>
                      <a:pt x="67" y="1"/>
                      <a:pt x="54" y="17"/>
                      <a:pt x="54" y="50"/>
                    </a:cubicBezTo>
                    <a:cubicBezTo>
                      <a:pt x="1" y="50"/>
                      <a:pt x="1" y="103"/>
                      <a:pt x="54" y="103"/>
                    </a:cubicBezTo>
                    <a:lnTo>
                      <a:pt x="888" y="871"/>
                    </a:lnTo>
                    <a:cubicBezTo>
                      <a:pt x="914" y="897"/>
                      <a:pt x="940" y="910"/>
                      <a:pt x="960" y="910"/>
                    </a:cubicBezTo>
                    <a:cubicBezTo>
                      <a:pt x="980" y="910"/>
                      <a:pt x="993" y="897"/>
                      <a:pt x="993" y="871"/>
                    </a:cubicBezTo>
                    <a:lnTo>
                      <a:pt x="993" y="818"/>
                    </a:lnTo>
                    <a:lnTo>
                      <a:pt x="107" y="50"/>
                    </a:lnTo>
                    <a:cubicBezTo>
                      <a:pt x="107" y="17"/>
                      <a:pt x="93" y="1"/>
                      <a:pt x="80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5354975" y="4414354"/>
                <a:ext cx="54883" cy="48361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75" extrusionOk="0">
                    <a:moveTo>
                      <a:pt x="0" y="1"/>
                    </a:moveTo>
                    <a:cubicBezTo>
                      <a:pt x="0" y="54"/>
                      <a:pt x="0" y="54"/>
                      <a:pt x="53" y="107"/>
                    </a:cubicBezTo>
                    <a:lnTo>
                      <a:pt x="874" y="874"/>
                    </a:lnTo>
                    <a:lnTo>
                      <a:pt x="993" y="874"/>
                    </a:lnTo>
                    <a:lnTo>
                      <a:pt x="993" y="76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0"/>
              <p:cNvSpPr/>
              <p:nvPr/>
            </p:nvSpPr>
            <p:spPr>
              <a:xfrm>
                <a:off x="5266433" y="4505826"/>
                <a:ext cx="54938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74" extrusionOk="0">
                    <a:moveTo>
                      <a:pt x="1" y="0"/>
                    </a:moveTo>
                    <a:lnTo>
                      <a:pt x="1" y="106"/>
                    </a:lnTo>
                    <a:lnTo>
                      <a:pt x="887" y="874"/>
                    </a:lnTo>
                    <a:lnTo>
                      <a:pt x="940" y="874"/>
                    </a:lnTo>
                    <a:cubicBezTo>
                      <a:pt x="993" y="874"/>
                      <a:pt x="993" y="821"/>
                      <a:pt x="940" y="768"/>
                    </a:cubicBez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5223986" y="4546063"/>
                <a:ext cx="57868" cy="50517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914" extrusionOk="0">
                    <a:moveTo>
                      <a:pt x="87" y="0"/>
                    </a:moveTo>
                    <a:cubicBezTo>
                      <a:pt x="67" y="0"/>
                      <a:pt x="54" y="13"/>
                      <a:pt x="54" y="40"/>
                    </a:cubicBezTo>
                    <a:cubicBezTo>
                      <a:pt x="1" y="40"/>
                      <a:pt x="1" y="93"/>
                      <a:pt x="54" y="93"/>
                    </a:cubicBezTo>
                    <a:lnTo>
                      <a:pt x="874" y="874"/>
                    </a:lnTo>
                    <a:cubicBezTo>
                      <a:pt x="901" y="900"/>
                      <a:pt x="931" y="913"/>
                      <a:pt x="954" y="913"/>
                    </a:cubicBezTo>
                    <a:cubicBezTo>
                      <a:pt x="977" y="913"/>
                      <a:pt x="994" y="900"/>
                      <a:pt x="994" y="874"/>
                    </a:cubicBezTo>
                    <a:cubicBezTo>
                      <a:pt x="1047" y="874"/>
                      <a:pt x="1047" y="808"/>
                      <a:pt x="994" y="808"/>
                    </a:cubicBezTo>
                    <a:lnTo>
                      <a:pt x="160" y="40"/>
                    </a:lnTo>
                    <a:cubicBezTo>
                      <a:pt x="133" y="13"/>
                      <a:pt x="107" y="0"/>
                      <a:pt x="87" y="0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5183804" y="4587736"/>
                <a:ext cx="54883" cy="4908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88" extrusionOk="0">
                    <a:moveTo>
                      <a:pt x="66" y="1"/>
                    </a:moveTo>
                    <a:cubicBezTo>
                      <a:pt x="0" y="54"/>
                      <a:pt x="0" y="120"/>
                      <a:pt x="66" y="120"/>
                    </a:cubicBezTo>
                    <a:lnTo>
                      <a:pt x="887" y="887"/>
                    </a:lnTo>
                    <a:lnTo>
                      <a:pt x="993" y="887"/>
                    </a:lnTo>
                    <a:lnTo>
                      <a:pt x="993" y="78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5095980" y="4679208"/>
                <a:ext cx="54938" cy="4902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87" extrusionOk="0">
                    <a:moveTo>
                      <a:pt x="1" y="0"/>
                    </a:moveTo>
                    <a:lnTo>
                      <a:pt x="1" y="119"/>
                    </a:lnTo>
                    <a:lnTo>
                      <a:pt x="874" y="887"/>
                    </a:lnTo>
                    <a:lnTo>
                      <a:pt x="993" y="887"/>
                    </a:lnTo>
                    <a:cubicBezTo>
                      <a:pt x="993" y="887"/>
                      <a:pt x="993" y="834"/>
                      <a:pt x="927" y="781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5055744" y="4719611"/>
                <a:ext cx="54938" cy="50351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11" extrusionOk="0">
                    <a:moveTo>
                      <a:pt x="41" y="0"/>
                    </a:moveTo>
                    <a:cubicBezTo>
                      <a:pt x="17" y="0"/>
                      <a:pt x="1" y="17"/>
                      <a:pt x="1" y="50"/>
                    </a:cubicBezTo>
                    <a:lnTo>
                      <a:pt x="1" y="103"/>
                    </a:lnTo>
                    <a:lnTo>
                      <a:pt x="888" y="871"/>
                    </a:lnTo>
                    <a:cubicBezTo>
                      <a:pt x="888" y="897"/>
                      <a:pt x="901" y="910"/>
                      <a:pt x="914" y="910"/>
                    </a:cubicBezTo>
                    <a:cubicBezTo>
                      <a:pt x="927" y="910"/>
                      <a:pt x="941" y="897"/>
                      <a:pt x="941" y="871"/>
                    </a:cubicBezTo>
                    <a:cubicBezTo>
                      <a:pt x="993" y="871"/>
                      <a:pt x="993" y="818"/>
                      <a:pt x="941" y="818"/>
                    </a:cubicBezTo>
                    <a:lnTo>
                      <a:pt x="120" y="50"/>
                    </a:lnTo>
                    <a:cubicBezTo>
                      <a:pt x="93" y="17"/>
                      <a:pt x="64" y="0"/>
                      <a:pt x="41" y="0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5013352" y="4761837"/>
                <a:ext cx="54883" cy="48361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75" extrusionOk="0">
                    <a:moveTo>
                      <a:pt x="53" y="1"/>
                    </a:moveTo>
                    <a:cubicBezTo>
                      <a:pt x="0" y="54"/>
                      <a:pt x="0" y="107"/>
                      <a:pt x="53" y="107"/>
                    </a:cubicBezTo>
                    <a:lnTo>
                      <a:pt x="887" y="874"/>
                    </a:lnTo>
                    <a:lnTo>
                      <a:pt x="993" y="874"/>
                    </a:lnTo>
                    <a:lnTo>
                      <a:pt x="993" y="768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4924809" y="4853309"/>
                <a:ext cx="54938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74" extrusionOk="0">
                    <a:moveTo>
                      <a:pt x="1" y="0"/>
                    </a:moveTo>
                    <a:lnTo>
                      <a:pt x="1" y="106"/>
                    </a:lnTo>
                    <a:lnTo>
                      <a:pt x="887" y="874"/>
                    </a:lnTo>
                    <a:lnTo>
                      <a:pt x="993" y="874"/>
                    </a:lnTo>
                    <a:lnTo>
                      <a:pt x="993" y="768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4885346" y="4893490"/>
                <a:ext cx="54883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28" extrusionOk="0">
                    <a:moveTo>
                      <a:pt x="53" y="1"/>
                    </a:moveTo>
                    <a:cubicBezTo>
                      <a:pt x="40" y="1"/>
                      <a:pt x="26" y="14"/>
                      <a:pt x="0" y="41"/>
                    </a:cubicBezTo>
                    <a:lnTo>
                      <a:pt x="0" y="94"/>
                    </a:lnTo>
                    <a:lnTo>
                      <a:pt x="887" y="874"/>
                    </a:lnTo>
                    <a:cubicBezTo>
                      <a:pt x="887" y="927"/>
                      <a:pt x="940" y="927"/>
                      <a:pt x="940" y="927"/>
                    </a:cubicBezTo>
                    <a:cubicBezTo>
                      <a:pt x="993" y="874"/>
                      <a:pt x="993" y="808"/>
                      <a:pt x="940" y="808"/>
                    </a:cubicBezTo>
                    <a:lnTo>
                      <a:pt x="106" y="41"/>
                    </a:lnTo>
                    <a:cubicBezTo>
                      <a:pt x="79" y="14"/>
                      <a:pt x="66" y="1"/>
                      <a:pt x="53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5480051" y="4287068"/>
                <a:ext cx="76107" cy="68645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242" extrusionOk="0">
                    <a:moveTo>
                      <a:pt x="80" y="1"/>
                    </a:moveTo>
                    <a:cubicBezTo>
                      <a:pt x="53" y="1"/>
                      <a:pt x="27" y="14"/>
                      <a:pt x="0" y="41"/>
                    </a:cubicBezTo>
                    <a:lnTo>
                      <a:pt x="0" y="147"/>
                    </a:lnTo>
                    <a:lnTo>
                      <a:pt x="1205" y="1192"/>
                    </a:lnTo>
                    <a:cubicBezTo>
                      <a:pt x="1205" y="1225"/>
                      <a:pt x="1218" y="1242"/>
                      <a:pt x="1239" y="1242"/>
                    </a:cubicBezTo>
                    <a:cubicBezTo>
                      <a:pt x="1261" y="1242"/>
                      <a:pt x="1291" y="1225"/>
                      <a:pt x="1324" y="1192"/>
                    </a:cubicBezTo>
                    <a:cubicBezTo>
                      <a:pt x="1377" y="1192"/>
                      <a:pt x="1377" y="1139"/>
                      <a:pt x="1324" y="1086"/>
                    </a:cubicBezTo>
                    <a:lnTo>
                      <a:pt x="159" y="41"/>
                    </a:lnTo>
                    <a:cubicBezTo>
                      <a:pt x="133" y="14"/>
                      <a:pt x="106" y="1"/>
                      <a:pt x="80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5308880" y="4459731"/>
                <a:ext cx="76107" cy="69530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258" extrusionOk="0">
                    <a:moveTo>
                      <a:pt x="53" y="0"/>
                    </a:moveTo>
                    <a:cubicBezTo>
                      <a:pt x="0" y="53"/>
                      <a:pt x="0" y="120"/>
                      <a:pt x="53" y="173"/>
                    </a:cubicBezTo>
                    <a:lnTo>
                      <a:pt x="1218" y="1218"/>
                    </a:lnTo>
                    <a:cubicBezTo>
                      <a:pt x="1244" y="1245"/>
                      <a:pt x="1271" y="1258"/>
                      <a:pt x="1291" y="1258"/>
                    </a:cubicBezTo>
                    <a:cubicBezTo>
                      <a:pt x="1311" y="1258"/>
                      <a:pt x="1324" y="1245"/>
                      <a:pt x="1324" y="1218"/>
                    </a:cubicBezTo>
                    <a:cubicBezTo>
                      <a:pt x="1377" y="1165"/>
                      <a:pt x="1377" y="1112"/>
                      <a:pt x="1324" y="1112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5138428" y="4631621"/>
                <a:ext cx="79036" cy="68811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245" extrusionOk="0">
                    <a:moveTo>
                      <a:pt x="134" y="1"/>
                    </a:moveTo>
                    <a:cubicBezTo>
                      <a:pt x="106" y="1"/>
                      <a:pt x="80" y="14"/>
                      <a:pt x="53" y="40"/>
                    </a:cubicBezTo>
                    <a:cubicBezTo>
                      <a:pt x="0" y="93"/>
                      <a:pt x="53" y="146"/>
                      <a:pt x="53" y="146"/>
                    </a:cubicBezTo>
                    <a:lnTo>
                      <a:pt x="1271" y="1245"/>
                    </a:lnTo>
                    <a:lnTo>
                      <a:pt x="1377" y="1245"/>
                    </a:lnTo>
                    <a:cubicBezTo>
                      <a:pt x="1430" y="1192"/>
                      <a:pt x="1430" y="1139"/>
                      <a:pt x="1377" y="1086"/>
                    </a:cubicBezTo>
                    <a:lnTo>
                      <a:pt x="225" y="40"/>
                    </a:lnTo>
                    <a:cubicBezTo>
                      <a:pt x="192" y="14"/>
                      <a:pt x="163" y="1"/>
                      <a:pt x="134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4970904" y="4805003"/>
                <a:ext cx="76107" cy="6881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245" extrusionOk="0">
                    <a:moveTo>
                      <a:pt x="87" y="1"/>
                    </a:moveTo>
                    <a:cubicBezTo>
                      <a:pt x="67" y="1"/>
                      <a:pt x="53" y="14"/>
                      <a:pt x="53" y="40"/>
                    </a:cubicBezTo>
                    <a:cubicBezTo>
                      <a:pt x="1" y="40"/>
                      <a:pt x="1" y="93"/>
                      <a:pt x="53" y="159"/>
                    </a:cubicBezTo>
                    <a:lnTo>
                      <a:pt x="1205" y="1205"/>
                    </a:lnTo>
                    <a:cubicBezTo>
                      <a:pt x="1238" y="1231"/>
                      <a:pt x="1268" y="1245"/>
                      <a:pt x="1289" y="1245"/>
                    </a:cubicBezTo>
                    <a:cubicBezTo>
                      <a:pt x="1311" y="1245"/>
                      <a:pt x="1324" y="1231"/>
                      <a:pt x="1324" y="1205"/>
                    </a:cubicBezTo>
                    <a:cubicBezTo>
                      <a:pt x="1377" y="1205"/>
                      <a:pt x="1377" y="1152"/>
                      <a:pt x="1324" y="1086"/>
                    </a:cubicBezTo>
                    <a:lnTo>
                      <a:pt x="159" y="40"/>
                    </a:lnTo>
                    <a:cubicBezTo>
                      <a:pt x="133" y="14"/>
                      <a:pt x="106" y="1"/>
                      <a:pt x="87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5818028" y="4746472"/>
                <a:ext cx="1121428" cy="305090"/>
              </a:xfrm>
              <a:custGeom>
                <a:avLst/>
                <a:gdLst/>
                <a:ahLst/>
                <a:cxnLst/>
                <a:rect l="l" t="t" r="r" b="b"/>
                <a:pathLst>
                  <a:path w="20290" h="5520" extrusionOk="0">
                    <a:moveTo>
                      <a:pt x="2316" y="1"/>
                    </a:moveTo>
                    <a:cubicBezTo>
                      <a:pt x="1046" y="1"/>
                      <a:pt x="0" y="940"/>
                      <a:pt x="0" y="2092"/>
                    </a:cubicBezTo>
                    <a:lnTo>
                      <a:pt x="0" y="3534"/>
                    </a:lnTo>
                    <a:cubicBezTo>
                      <a:pt x="0" y="4633"/>
                      <a:pt x="1046" y="5520"/>
                      <a:pt x="2316" y="5520"/>
                    </a:cubicBezTo>
                    <a:lnTo>
                      <a:pt x="20290" y="5520"/>
                    </a:lnTo>
                    <a:lnTo>
                      <a:pt x="20290" y="4408"/>
                    </a:lnTo>
                    <a:lnTo>
                      <a:pt x="20290" y="1099"/>
                    </a:lnTo>
                    <a:lnTo>
                      <a:pt x="20290" y="1"/>
                    </a:lnTo>
                    <a:close/>
                  </a:path>
                </a:pathLst>
              </a:custGeom>
              <a:solidFill>
                <a:srgbClr val="8D7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5979692" y="4746472"/>
                <a:ext cx="1121428" cy="305090"/>
              </a:xfrm>
              <a:custGeom>
                <a:avLst/>
                <a:gdLst/>
                <a:ahLst/>
                <a:cxnLst/>
                <a:rect l="l" t="t" r="r" b="b"/>
                <a:pathLst>
                  <a:path w="20290" h="5520" extrusionOk="0">
                    <a:moveTo>
                      <a:pt x="2263" y="1"/>
                    </a:moveTo>
                    <a:cubicBezTo>
                      <a:pt x="993" y="1"/>
                      <a:pt x="0" y="940"/>
                      <a:pt x="0" y="2092"/>
                    </a:cubicBezTo>
                    <a:lnTo>
                      <a:pt x="0" y="3534"/>
                    </a:lnTo>
                    <a:cubicBezTo>
                      <a:pt x="0" y="4633"/>
                      <a:pt x="993" y="5520"/>
                      <a:pt x="2263" y="5520"/>
                    </a:cubicBezTo>
                    <a:lnTo>
                      <a:pt x="20290" y="5520"/>
                    </a:lnTo>
                    <a:lnTo>
                      <a:pt x="20290" y="4408"/>
                    </a:lnTo>
                    <a:lnTo>
                      <a:pt x="2144" y="4408"/>
                    </a:lnTo>
                    <a:cubicBezTo>
                      <a:pt x="1707" y="4408"/>
                      <a:pt x="1324" y="3971"/>
                      <a:pt x="1324" y="3468"/>
                    </a:cubicBezTo>
                    <a:lnTo>
                      <a:pt x="1324" y="2039"/>
                    </a:lnTo>
                    <a:cubicBezTo>
                      <a:pt x="1324" y="1602"/>
                      <a:pt x="1707" y="1099"/>
                      <a:pt x="2144" y="1099"/>
                    </a:cubicBezTo>
                    <a:lnTo>
                      <a:pt x="20290" y="1099"/>
                    </a:lnTo>
                    <a:lnTo>
                      <a:pt x="20290" y="1"/>
                    </a:lnTo>
                    <a:close/>
                  </a:path>
                </a:pathLst>
              </a:custGeom>
              <a:solidFill>
                <a:srgbClr val="BD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6052814" y="4807214"/>
                <a:ext cx="1011717" cy="182944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3310" extrusionOk="0">
                    <a:moveTo>
                      <a:pt x="821" y="0"/>
                    </a:moveTo>
                    <a:cubicBezTo>
                      <a:pt x="331" y="0"/>
                      <a:pt x="1" y="503"/>
                      <a:pt x="1" y="940"/>
                    </a:cubicBezTo>
                    <a:lnTo>
                      <a:pt x="1" y="2369"/>
                    </a:lnTo>
                    <a:cubicBezTo>
                      <a:pt x="1" y="2872"/>
                      <a:pt x="331" y="3309"/>
                      <a:pt x="821" y="3309"/>
                    </a:cubicBezTo>
                    <a:lnTo>
                      <a:pt x="18305" y="3309"/>
                    </a:lnTo>
                    <a:lnTo>
                      <a:pt x="183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6052814" y="4898630"/>
                <a:ext cx="1011717" cy="91527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1656" extrusionOk="0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1218"/>
                      <a:pt x="331" y="1655"/>
                      <a:pt x="821" y="1655"/>
                    </a:cubicBezTo>
                    <a:lnTo>
                      <a:pt x="18305" y="1655"/>
                    </a:lnTo>
                    <a:lnTo>
                      <a:pt x="18305" y="1"/>
                    </a:lnTo>
                    <a:close/>
                  </a:path>
                </a:pathLst>
              </a:custGeom>
              <a:solidFill>
                <a:srgbClr val="E3E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5818028" y="4137120"/>
                <a:ext cx="1121428" cy="304372"/>
              </a:xfrm>
              <a:custGeom>
                <a:avLst/>
                <a:gdLst/>
                <a:ahLst/>
                <a:cxnLst/>
                <a:rect l="l" t="t" r="r" b="b"/>
                <a:pathLst>
                  <a:path w="20290" h="5507" extrusionOk="0">
                    <a:moveTo>
                      <a:pt x="2316" y="1"/>
                    </a:moveTo>
                    <a:cubicBezTo>
                      <a:pt x="1046" y="1"/>
                      <a:pt x="0" y="927"/>
                      <a:pt x="0" y="2092"/>
                    </a:cubicBezTo>
                    <a:lnTo>
                      <a:pt x="0" y="3521"/>
                    </a:lnTo>
                    <a:cubicBezTo>
                      <a:pt x="0" y="4633"/>
                      <a:pt x="1046" y="5507"/>
                      <a:pt x="2316" y="5507"/>
                    </a:cubicBezTo>
                    <a:lnTo>
                      <a:pt x="20290" y="5507"/>
                    </a:lnTo>
                    <a:lnTo>
                      <a:pt x="20290" y="4408"/>
                    </a:lnTo>
                    <a:lnTo>
                      <a:pt x="20290" y="1099"/>
                    </a:lnTo>
                    <a:lnTo>
                      <a:pt x="20290" y="1"/>
                    </a:lnTo>
                    <a:close/>
                  </a:path>
                </a:pathLst>
              </a:custGeom>
              <a:solidFill>
                <a:srgbClr val="3FB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5979692" y="4137120"/>
                <a:ext cx="1121428" cy="304372"/>
              </a:xfrm>
              <a:custGeom>
                <a:avLst/>
                <a:gdLst/>
                <a:ahLst/>
                <a:cxnLst/>
                <a:rect l="l" t="t" r="r" b="b"/>
                <a:pathLst>
                  <a:path w="20290" h="5507" extrusionOk="0">
                    <a:moveTo>
                      <a:pt x="2263" y="1"/>
                    </a:moveTo>
                    <a:cubicBezTo>
                      <a:pt x="993" y="1"/>
                      <a:pt x="0" y="927"/>
                      <a:pt x="0" y="2092"/>
                    </a:cubicBezTo>
                    <a:lnTo>
                      <a:pt x="0" y="3521"/>
                    </a:lnTo>
                    <a:cubicBezTo>
                      <a:pt x="0" y="4633"/>
                      <a:pt x="993" y="5507"/>
                      <a:pt x="2263" y="5507"/>
                    </a:cubicBezTo>
                    <a:lnTo>
                      <a:pt x="20290" y="5507"/>
                    </a:lnTo>
                    <a:lnTo>
                      <a:pt x="20290" y="4408"/>
                    </a:lnTo>
                    <a:lnTo>
                      <a:pt x="2144" y="4408"/>
                    </a:lnTo>
                    <a:cubicBezTo>
                      <a:pt x="1707" y="4408"/>
                      <a:pt x="1324" y="3971"/>
                      <a:pt x="1324" y="3468"/>
                    </a:cubicBezTo>
                    <a:lnTo>
                      <a:pt x="1324" y="2039"/>
                    </a:lnTo>
                    <a:cubicBezTo>
                      <a:pt x="1324" y="1589"/>
                      <a:pt x="1707" y="1099"/>
                      <a:pt x="2144" y="1099"/>
                    </a:cubicBezTo>
                    <a:lnTo>
                      <a:pt x="20290" y="1099"/>
                    </a:lnTo>
                    <a:lnTo>
                      <a:pt x="20290" y="1"/>
                    </a:lnTo>
                    <a:close/>
                  </a:path>
                </a:pathLst>
              </a:custGeom>
              <a:solidFill>
                <a:srgbClr val="74E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6052814" y="4197862"/>
                <a:ext cx="1011717" cy="182944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3310" extrusionOk="0">
                    <a:moveTo>
                      <a:pt x="821" y="0"/>
                    </a:moveTo>
                    <a:cubicBezTo>
                      <a:pt x="331" y="0"/>
                      <a:pt x="1" y="490"/>
                      <a:pt x="1" y="940"/>
                    </a:cubicBezTo>
                    <a:lnTo>
                      <a:pt x="1" y="2369"/>
                    </a:lnTo>
                    <a:cubicBezTo>
                      <a:pt x="1" y="2872"/>
                      <a:pt x="331" y="3309"/>
                      <a:pt x="821" y="3309"/>
                    </a:cubicBezTo>
                    <a:lnTo>
                      <a:pt x="18305" y="3309"/>
                    </a:lnTo>
                    <a:lnTo>
                      <a:pt x="183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6052814" y="4289278"/>
                <a:ext cx="1011717" cy="91527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1656" extrusionOk="0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1218"/>
                      <a:pt x="331" y="1655"/>
                      <a:pt x="821" y="1655"/>
                    </a:cubicBezTo>
                    <a:lnTo>
                      <a:pt x="18305" y="1655"/>
                    </a:lnTo>
                    <a:lnTo>
                      <a:pt x="18305" y="1"/>
                    </a:lnTo>
                    <a:close/>
                  </a:path>
                </a:pathLst>
              </a:custGeom>
              <a:solidFill>
                <a:srgbClr val="E3E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5878714" y="4441437"/>
                <a:ext cx="1122202" cy="305090"/>
              </a:xfrm>
              <a:custGeom>
                <a:avLst/>
                <a:gdLst/>
                <a:ahLst/>
                <a:cxnLst/>
                <a:rect l="l" t="t" r="r" b="b"/>
                <a:pathLst>
                  <a:path w="20304" h="5520" extrusionOk="0">
                    <a:moveTo>
                      <a:pt x="1" y="1"/>
                    </a:moveTo>
                    <a:lnTo>
                      <a:pt x="1" y="1112"/>
                    </a:lnTo>
                    <a:lnTo>
                      <a:pt x="1" y="4421"/>
                    </a:lnTo>
                    <a:lnTo>
                      <a:pt x="1" y="5520"/>
                    </a:lnTo>
                    <a:lnTo>
                      <a:pt x="18146" y="5520"/>
                    </a:lnTo>
                    <a:cubicBezTo>
                      <a:pt x="19417" y="5520"/>
                      <a:pt x="20303" y="4633"/>
                      <a:pt x="20303" y="3534"/>
                    </a:cubicBezTo>
                    <a:lnTo>
                      <a:pt x="20303" y="2105"/>
                    </a:lnTo>
                    <a:cubicBezTo>
                      <a:pt x="20303" y="940"/>
                      <a:pt x="19417" y="1"/>
                      <a:pt x="18146" y="1"/>
                    </a:cubicBez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5723626" y="4441437"/>
                <a:ext cx="1121484" cy="305090"/>
              </a:xfrm>
              <a:custGeom>
                <a:avLst/>
                <a:gdLst/>
                <a:ahLst/>
                <a:cxnLst/>
                <a:rect l="l" t="t" r="r" b="b"/>
                <a:pathLst>
                  <a:path w="20291" h="5520" extrusionOk="0">
                    <a:moveTo>
                      <a:pt x="1" y="1"/>
                    </a:moveTo>
                    <a:lnTo>
                      <a:pt x="1" y="1112"/>
                    </a:lnTo>
                    <a:lnTo>
                      <a:pt x="18199" y="1112"/>
                    </a:lnTo>
                    <a:cubicBezTo>
                      <a:pt x="18636" y="1112"/>
                      <a:pt x="18967" y="1602"/>
                      <a:pt x="18967" y="2039"/>
                    </a:cubicBezTo>
                    <a:lnTo>
                      <a:pt x="18967" y="3481"/>
                    </a:lnTo>
                    <a:cubicBezTo>
                      <a:pt x="18967" y="3971"/>
                      <a:pt x="18636" y="4421"/>
                      <a:pt x="18199" y="4421"/>
                    </a:cubicBezTo>
                    <a:lnTo>
                      <a:pt x="1" y="4421"/>
                    </a:lnTo>
                    <a:lnTo>
                      <a:pt x="1" y="5520"/>
                    </a:lnTo>
                    <a:lnTo>
                      <a:pt x="18093" y="5520"/>
                    </a:lnTo>
                    <a:cubicBezTo>
                      <a:pt x="19351" y="5520"/>
                      <a:pt x="20290" y="4633"/>
                      <a:pt x="20290" y="3534"/>
                    </a:cubicBezTo>
                    <a:lnTo>
                      <a:pt x="20290" y="2105"/>
                    </a:lnTo>
                    <a:cubicBezTo>
                      <a:pt x="20290" y="940"/>
                      <a:pt x="19351" y="1"/>
                      <a:pt x="18093" y="1"/>
                    </a:cubicBezTo>
                    <a:close/>
                  </a:path>
                </a:pathLst>
              </a:custGeom>
              <a:solidFill>
                <a:srgbClr val="EE1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5760215" y="4502897"/>
                <a:ext cx="1011717" cy="182944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3310" extrusionOk="0">
                    <a:moveTo>
                      <a:pt x="0" y="0"/>
                    </a:moveTo>
                    <a:lnTo>
                      <a:pt x="0" y="3309"/>
                    </a:lnTo>
                    <a:lnTo>
                      <a:pt x="17537" y="3309"/>
                    </a:lnTo>
                    <a:cubicBezTo>
                      <a:pt x="18027" y="3309"/>
                      <a:pt x="18305" y="2859"/>
                      <a:pt x="18305" y="2369"/>
                    </a:cubicBezTo>
                    <a:lnTo>
                      <a:pt x="18305" y="927"/>
                    </a:lnTo>
                    <a:cubicBezTo>
                      <a:pt x="18305" y="490"/>
                      <a:pt x="18027" y="0"/>
                      <a:pt x="175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5760215" y="4594314"/>
                <a:ext cx="1011717" cy="91527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1656" extrusionOk="0">
                    <a:moveTo>
                      <a:pt x="0" y="1"/>
                    </a:moveTo>
                    <a:lnTo>
                      <a:pt x="0" y="1655"/>
                    </a:lnTo>
                    <a:lnTo>
                      <a:pt x="17537" y="1655"/>
                    </a:lnTo>
                    <a:cubicBezTo>
                      <a:pt x="18027" y="1655"/>
                      <a:pt x="18305" y="1205"/>
                      <a:pt x="18305" y="715"/>
                    </a:cubicBezTo>
                    <a:lnTo>
                      <a:pt x="18305" y="1"/>
                    </a:lnTo>
                    <a:close/>
                  </a:path>
                </a:pathLst>
              </a:custGeom>
              <a:solidFill>
                <a:srgbClr val="E3E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5485910" y="4847726"/>
                <a:ext cx="200077" cy="203836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3688" extrusionOk="0">
                    <a:moveTo>
                      <a:pt x="1020" y="0"/>
                    </a:moveTo>
                    <a:cubicBezTo>
                      <a:pt x="495" y="0"/>
                      <a:pt x="74" y="143"/>
                      <a:pt x="0" y="485"/>
                    </a:cubicBezTo>
                    <a:lnTo>
                      <a:pt x="1152" y="3688"/>
                    </a:lnTo>
                    <a:lnTo>
                      <a:pt x="3468" y="1305"/>
                    </a:lnTo>
                    <a:cubicBezTo>
                      <a:pt x="3619" y="602"/>
                      <a:pt x="2099" y="0"/>
                      <a:pt x="1020" y="0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5528302" y="4988168"/>
                <a:ext cx="64445" cy="6339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47" extrusionOk="0">
                    <a:moveTo>
                      <a:pt x="349" y="0"/>
                    </a:moveTo>
                    <a:cubicBezTo>
                      <a:pt x="216" y="0"/>
                      <a:pt x="102" y="26"/>
                      <a:pt x="1" y="88"/>
                    </a:cubicBezTo>
                    <a:lnTo>
                      <a:pt x="385" y="1147"/>
                    </a:lnTo>
                    <a:lnTo>
                      <a:pt x="1166" y="313"/>
                    </a:lnTo>
                    <a:cubicBezTo>
                      <a:pt x="1046" y="207"/>
                      <a:pt x="835" y="88"/>
                      <a:pt x="663" y="35"/>
                    </a:cubicBezTo>
                    <a:cubicBezTo>
                      <a:pt x="547" y="13"/>
                      <a:pt x="444" y="0"/>
                      <a:pt x="349" y="0"/>
                    </a:cubicBezTo>
                    <a:close/>
                  </a:path>
                </a:pathLst>
              </a:custGeom>
              <a:solidFill>
                <a:srgbClr val="233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5644646" y="4085222"/>
                <a:ext cx="228265" cy="152158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2753" extrusionOk="0">
                    <a:moveTo>
                      <a:pt x="768" y="0"/>
                    </a:moveTo>
                    <a:cubicBezTo>
                      <a:pt x="543" y="0"/>
                      <a:pt x="384" y="106"/>
                      <a:pt x="331" y="278"/>
                    </a:cubicBezTo>
                    <a:lnTo>
                      <a:pt x="53" y="1602"/>
                    </a:lnTo>
                    <a:cubicBezTo>
                      <a:pt x="0" y="1654"/>
                      <a:pt x="53" y="1760"/>
                      <a:pt x="53" y="1866"/>
                    </a:cubicBezTo>
                    <a:cubicBezTo>
                      <a:pt x="106" y="1932"/>
                      <a:pt x="159" y="1985"/>
                      <a:pt x="265" y="2038"/>
                    </a:cubicBezTo>
                    <a:lnTo>
                      <a:pt x="331" y="2038"/>
                    </a:lnTo>
                    <a:lnTo>
                      <a:pt x="3362" y="2753"/>
                    </a:lnTo>
                    <a:cubicBezTo>
                      <a:pt x="3415" y="2753"/>
                      <a:pt x="3521" y="2753"/>
                      <a:pt x="3640" y="2700"/>
                    </a:cubicBezTo>
                    <a:cubicBezTo>
                      <a:pt x="3693" y="2647"/>
                      <a:pt x="3746" y="2594"/>
                      <a:pt x="3799" y="2475"/>
                    </a:cubicBezTo>
                    <a:lnTo>
                      <a:pt x="4077" y="1204"/>
                    </a:lnTo>
                    <a:cubicBezTo>
                      <a:pt x="4130" y="993"/>
                      <a:pt x="4024" y="821"/>
                      <a:pt x="3799" y="768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EE1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5644646" y="4137120"/>
                <a:ext cx="215829" cy="100260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1814" extrusionOk="0">
                    <a:moveTo>
                      <a:pt x="159" y="1"/>
                    </a:moveTo>
                    <a:lnTo>
                      <a:pt x="53" y="663"/>
                    </a:lnTo>
                    <a:cubicBezTo>
                      <a:pt x="0" y="715"/>
                      <a:pt x="53" y="821"/>
                      <a:pt x="53" y="927"/>
                    </a:cubicBezTo>
                    <a:cubicBezTo>
                      <a:pt x="106" y="993"/>
                      <a:pt x="159" y="1046"/>
                      <a:pt x="265" y="1099"/>
                    </a:cubicBezTo>
                    <a:lnTo>
                      <a:pt x="331" y="1099"/>
                    </a:lnTo>
                    <a:lnTo>
                      <a:pt x="3362" y="1814"/>
                    </a:lnTo>
                    <a:cubicBezTo>
                      <a:pt x="3415" y="1814"/>
                      <a:pt x="3521" y="1814"/>
                      <a:pt x="3640" y="1761"/>
                    </a:cubicBezTo>
                    <a:cubicBezTo>
                      <a:pt x="3693" y="1708"/>
                      <a:pt x="3746" y="1655"/>
                      <a:pt x="3799" y="1536"/>
                    </a:cubicBezTo>
                    <a:lnTo>
                      <a:pt x="3905" y="92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5629280" y="4231521"/>
                <a:ext cx="209971" cy="688388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2455" extrusionOk="0">
                    <a:moveTo>
                      <a:pt x="2753" y="0"/>
                    </a:moveTo>
                    <a:lnTo>
                      <a:pt x="0" y="11528"/>
                    </a:lnTo>
                    <a:lnTo>
                      <a:pt x="874" y="12454"/>
                    </a:lnTo>
                    <a:lnTo>
                      <a:pt x="3799" y="278"/>
                    </a:lnTo>
                    <a:lnTo>
                      <a:pt x="2753" y="0"/>
                    </a:lnTo>
                    <a:close/>
                  </a:path>
                </a:pathLst>
              </a:custGeom>
              <a:solidFill>
                <a:srgbClr val="309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5559032" y="4216156"/>
                <a:ext cx="222462" cy="685459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402" extrusionOk="0">
                    <a:moveTo>
                      <a:pt x="2754" y="0"/>
                    </a:moveTo>
                    <a:lnTo>
                      <a:pt x="1" y="11475"/>
                    </a:lnTo>
                    <a:lnTo>
                      <a:pt x="437" y="12402"/>
                    </a:lnTo>
                    <a:lnTo>
                      <a:pt x="1271" y="11806"/>
                    </a:lnTo>
                    <a:lnTo>
                      <a:pt x="4024" y="278"/>
                    </a:lnTo>
                    <a:lnTo>
                      <a:pt x="2754" y="0"/>
                    </a:lnTo>
                    <a:close/>
                  </a:path>
                </a:pathLst>
              </a:custGeom>
              <a:solidFill>
                <a:srgbClr val="166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5485910" y="4200791"/>
                <a:ext cx="225336" cy="673741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12190" extrusionOk="0">
                    <a:moveTo>
                      <a:pt x="2925" y="0"/>
                    </a:moveTo>
                    <a:lnTo>
                      <a:pt x="0" y="12190"/>
                    </a:lnTo>
                    <a:lnTo>
                      <a:pt x="0" y="12190"/>
                    </a:lnTo>
                    <a:lnTo>
                      <a:pt x="1324" y="11753"/>
                    </a:lnTo>
                    <a:lnTo>
                      <a:pt x="4077" y="278"/>
                    </a:lnTo>
                    <a:lnTo>
                      <a:pt x="2925" y="0"/>
                    </a:lnTo>
                    <a:close/>
                  </a:path>
                </a:pathLst>
              </a:custGeom>
              <a:solidFill>
                <a:srgbClr val="309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5616845" y="4167132"/>
                <a:ext cx="240701" cy="161720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2926" extrusionOk="0">
                    <a:moveTo>
                      <a:pt x="834" y="0"/>
                    </a:moveTo>
                    <a:cubicBezTo>
                      <a:pt x="715" y="0"/>
                      <a:pt x="609" y="0"/>
                      <a:pt x="556" y="53"/>
                    </a:cubicBezTo>
                    <a:cubicBezTo>
                      <a:pt x="437" y="120"/>
                      <a:pt x="384" y="225"/>
                      <a:pt x="331" y="278"/>
                    </a:cubicBezTo>
                    <a:lnTo>
                      <a:pt x="53" y="1655"/>
                    </a:lnTo>
                    <a:cubicBezTo>
                      <a:pt x="0" y="1880"/>
                      <a:pt x="106" y="2105"/>
                      <a:pt x="331" y="2105"/>
                    </a:cubicBezTo>
                    <a:lnTo>
                      <a:pt x="3534" y="2925"/>
                    </a:lnTo>
                    <a:cubicBezTo>
                      <a:pt x="3746" y="2925"/>
                      <a:pt x="3971" y="2819"/>
                      <a:pt x="4024" y="2594"/>
                    </a:cubicBezTo>
                    <a:lnTo>
                      <a:pt x="4302" y="1271"/>
                    </a:lnTo>
                    <a:cubicBezTo>
                      <a:pt x="4355" y="1165"/>
                      <a:pt x="4302" y="1046"/>
                      <a:pt x="4249" y="940"/>
                    </a:cubicBezTo>
                    <a:cubicBezTo>
                      <a:pt x="4196" y="887"/>
                      <a:pt x="4143" y="834"/>
                      <a:pt x="4077" y="834"/>
                    </a:cubicBezTo>
                    <a:lnTo>
                      <a:pt x="4024" y="781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5629280" y="4167132"/>
                <a:ext cx="228265" cy="106837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933" extrusionOk="0">
                    <a:moveTo>
                      <a:pt x="609" y="0"/>
                    </a:moveTo>
                    <a:cubicBezTo>
                      <a:pt x="490" y="0"/>
                      <a:pt x="384" y="0"/>
                      <a:pt x="331" y="53"/>
                    </a:cubicBezTo>
                    <a:cubicBezTo>
                      <a:pt x="212" y="120"/>
                      <a:pt x="159" y="225"/>
                      <a:pt x="106" y="278"/>
                    </a:cubicBezTo>
                    <a:lnTo>
                      <a:pt x="0" y="940"/>
                    </a:lnTo>
                    <a:lnTo>
                      <a:pt x="3918" y="1933"/>
                    </a:lnTo>
                    <a:lnTo>
                      <a:pt x="4077" y="1271"/>
                    </a:lnTo>
                    <a:cubicBezTo>
                      <a:pt x="4130" y="1165"/>
                      <a:pt x="4077" y="1046"/>
                      <a:pt x="4024" y="940"/>
                    </a:cubicBezTo>
                    <a:cubicBezTo>
                      <a:pt x="3971" y="887"/>
                      <a:pt x="3918" y="834"/>
                      <a:pt x="3852" y="834"/>
                    </a:cubicBezTo>
                    <a:lnTo>
                      <a:pt x="3799" y="781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AFB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5626351" y="4160499"/>
                <a:ext cx="243630" cy="80584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458" extrusionOk="0">
                    <a:moveTo>
                      <a:pt x="263" y="0"/>
                    </a:moveTo>
                    <a:cubicBezTo>
                      <a:pt x="159" y="0"/>
                      <a:pt x="53" y="87"/>
                      <a:pt x="53" y="173"/>
                    </a:cubicBezTo>
                    <a:cubicBezTo>
                      <a:pt x="0" y="345"/>
                      <a:pt x="106" y="504"/>
                      <a:pt x="212" y="504"/>
                    </a:cubicBezTo>
                    <a:lnTo>
                      <a:pt x="4077" y="1444"/>
                    </a:lnTo>
                    <a:cubicBezTo>
                      <a:pt x="4106" y="1454"/>
                      <a:pt x="4134" y="1458"/>
                      <a:pt x="4160" y="1458"/>
                    </a:cubicBezTo>
                    <a:cubicBezTo>
                      <a:pt x="4277" y="1458"/>
                      <a:pt x="4364" y="1372"/>
                      <a:pt x="4408" y="1285"/>
                    </a:cubicBezTo>
                    <a:cubicBezTo>
                      <a:pt x="4408" y="1113"/>
                      <a:pt x="4355" y="1007"/>
                      <a:pt x="4183" y="954"/>
                    </a:cubicBezTo>
                    <a:lnTo>
                      <a:pt x="331" y="15"/>
                    </a:lnTo>
                    <a:cubicBezTo>
                      <a:pt x="309" y="5"/>
                      <a:pt x="286" y="0"/>
                      <a:pt x="263" y="0"/>
                    </a:cubicBezTo>
                    <a:close/>
                  </a:path>
                </a:pathLst>
              </a:custGeom>
              <a:solidFill>
                <a:srgbClr val="233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5604409" y="4252690"/>
                <a:ext cx="244349" cy="79865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1445" extrusionOk="0">
                    <a:moveTo>
                      <a:pt x="331" y="1"/>
                    </a:moveTo>
                    <a:cubicBezTo>
                      <a:pt x="225" y="1"/>
                      <a:pt x="66" y="54"/>
                      <a:pt x="66" y="226"/>
                    </a:cubicBezTo>
                    <a:cubicBezTo>
                      <a:pt x="0" y="332"/>
                      <a:pt x="119" y="491"/>
                      <a:pt x="225" y="491"/>
                    </a:cubicBezTo>
                    <a:lnTo>
                      <a:pt x="4090" y="1430"/>
                    </a:lnTo>
                    <a:cubicBezTo>
                      <a:pt x="4119" y="1440"/>
                      <a:pt x="4147" y="1444"/>
                      <a:pt x="4173" y="1444"/>
                    </a:cubicBezTo>
                    <a:cubicBezTo>
                      <a:pt x="4290" y="1444"/>
                      <a:pt x="4378" y="1358"/>
                      <a:pt x="4421" y="1271"/>
                    </a:cubicBezTo>
                    <a:cubicBezTo>
                      <a:pt x="4421" y="1099"/>
                      <a:pt x="4368" y="994"/>
                      <a:pt x="4196" y="941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233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6376144" y="3457797"/>
                <a:ext cx="158072" cy="233903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4232" extrusionOk="0">
                    <a:moveTo>
                      <a:pt x="2381" y="0"/>
                    </a:moveTo>
                    <a:cubicBezTo>
                      <a:pt x="2298" y="0"/>
                      <a:pt x="2214" y="33"/>
                      <a:pt x="2145" y="102"/>
                    </a:cubicBezTo>
                    <a:cubicBezTo>
                      <a:pt x="2039" y="155"/>
                      <a:pt x="1" y="1532"/>
                      <a:pt x="384" y="3901"/>
                    </a:cubicBezTo>
                    <a:cubicBezTo>
                      <a:pt x="437" y="4073"/>
                      <a:pt x="596" y="4231"/>
                      <a:pt x="821" y="4231"/>
                    </a:cubicBezTo>
                    <a:lnTo>
                      <a:pt x="874" y="4231"/>
                    </a:lnTo>
                    <a:cubicBezTo>
                      <a:pt x="1099" y="4179"/>
                      <a:pt x="1258" y="3954"/>
                      <a:pt x="1205" y="3742"/>
                    </a:cubicBezTo>
                    <a:cubicBezTo>
                      <a:pt x="927" y="1968"/>
                      <a:pt x="2528" y="817"/>
                      <a:pt x="2581" y="817"/>
                    </a:cubicBezTo>
                    <a:cubicBezTo>
                      <a:pt x="2806" y="645"/>
                      <a:pt x="2859" y="380"/>
                      <a:pt x="2701" y="208"/>
                    </a:cubicBezTo>
                    <a:cubicBezTo>
                      <a:pt x="2629" y="73"/>
                      <a:pt x="2506" y="0"/>
                      <a:pt x="2381" y="0"/>
                    </a:cubicBezTo>
                    <a:close/>
                  </a:path>
                </a:pathLst>
              </a:custGeom>
              <a:solidFill>
                <a:srgbClr val="74E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6180820" y="3609734"/>
                <a:ext cx="527497" cy="527442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9543" extrusionOk="0">
                    <a:moveTo>
                      <a:pt x="4739" y="0"/>
                    </a:moveTo>
                    <a:cubicBezTo>
                      <a:pt x="2145" y="0"/>
                      <a:pt x="1" y="2144"/>
                      <a:pt x="1" y="4791"/>
                    </a:cubicBezTo>
                    <a:cubicBezTo>
                      <a:pt x="1" y="7385"/>
                      <a:pt x="2145" y="9543"/>
                      <a:pt x="4739" y="9543"/>
                    </a:cubicBezTo>
                    <a:cubicBezTo>
                      <a:pt x="7386" y="9543"/>
                      <a:pt x="9543" y="7385"/>
                      <a:pt x="9543" y="4791"/>
                    </a:cubicBezTo>
                    <a:cubicBezTo>
                      <a:pt x="9543" y="2144"/>
                      <a:pt x="7386" y="0"/>
                      <a:pt x="4739" y="0"/>
                    </a:cubicBez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6241562" y="3659421"/>
                <a:ext cx="207815" cy="145692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2636" extrusionOk="0">
                    <a:moveTo>
                      <a:pt x="2633" y="1"/>
                    </a:moveTo>
                    <a:cubicBezTo>
                      <a:pt x="2247" y="1"/>
                      <a:pt x="1778" y="140"/>
                      <a:pt x="1324" y="425"/>
                    </a:cubicBezTo>
                    <a:cubicBezTo>
                      <a:pt x="450" y="914"/>
                      <a:pt x="0" y="1748"/>
                      <a:pt x="278" y="2238"/>
                    </a:cubicBezTo>
                    <a:cubicBezTo>
                      <a:pt x="439" y="2509"/>
                      <a:pt x="746" y="2635"/>
                      <a:pt x="1120" y="2635"/>
                    </a:cubicBezTo>
                    <a:cubicBezTo>
                      <a:pt x="1513" y="2635"/>
                      <a:pt x="1981" y="2496"/>
                      <a:pt x="2436" y="2238"/>
                    </a:cubicBezTo>
                    <a:cubicBezTo>
                      <a:pt x="3309" y="1695"/>
                      <a:pt x="3759" y="861"/>
                      <a:pt x="3428" y="372"/>
                    </a:cubicBezTo>
                    <a:cubicBezTo>
                      <a:pt x="3293" y="127"/>
                      <a:pt x="3000" y="1"/>
                      <a:pt x="2633" y="1"/>
                    </a:cubicBezTo>
                    <a:close/>
                  </a:path>
                </a:pathLst>
              </a:custGeom>
              <a:solidFill>
                <a:srgbClr val="FA5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6189608" y="3719445"/>
                <a:ext cx="518709" cy="417731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7558" extrusionOk="0">
                    <a:moveTo>
                      <a:pt x="8445" y="0"/>
                    </a:moveTo>
                    <a:lnTo>
                      <a:pt x="8445" y="0"/>
                    </a:lnTo>
                    <a:cubicBezTo>
                      <a:pt x="8551" y="437"/>
                      <a:pt x="8603" y="821"/>
                      <a:pt x="8603" y="1271"/>
                    </a:cubicBezTo>
                    <a:cubicBezTo>
                      <a:pt x="8603" y="3918"/>
                      <a:pt x="6512" y="6009"/>
                      <a:pt x="3865" y="6009"/>
                    </a:cubicBezTo>
                    <a:cubicBezTo>
                      <a:pt x="2264" y="6009"/>
                      <a:pt x="887" y="5242"/>
                      <a:pt x="1" y="4024"/>
                    </a:cubicBezTo>
                    <a:lnTo>
                      <a:pt x="1" y="4024"/>
                    </a:lnTo>
                    <a:cubicBezTo>
                      <a:pt x="556" y="6062"/>
                      <a:pt x="2436" y="7558"/>
                      <a:pt x="4580" y="7558"/>
                    </a:cubicBezTo>
                    <a:cubicBezTo>
                      <a:pt x="7227" y="7558"/>
                      <a:pt x="9384" y="5400"/>
                      <a:pt x="9384" y="2806"/>
                    </a:cubicBezTo>
                    <a:cubicBezTo>
                      <a:pt x="9384" y="1761"/>
                      <a:pt x="9053" y="821"/>
                      <a:pt x="8445" y="0"/>
                    </a:cubicBez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" name="Google Shape;413;p20"/>
            <p:cNvSpPr/>
            <p:nvPr/>
          </p:nvSpPr>
          <p:spPr>
            <a:xfrm>
              <a:off x="5641385" y="4715193"/>
              <a:ext cx="204623" cy="152287"/>
            </a:xfrm>
            <a:custGeom>
              <a:avLst/>
              <a:gdLst/>
              <a:ahLst/>
              <a:cxnLst/>
              <a:rect l="l" t="t" r="r" b="b"/>
              <a:pathLst>
                <a:path w="6588" h="4903" extrusionOk="0">
                  <a:moveTo>
                    <a:pt x="4067" y="1"/>
                  </a:moveTo>
                  <a:lnTo>
                    <a:pt x="2790" y="2790"/>
                  </a:lnTo>
                  <a:lnTo>
                    <a:pt x="404" y="3059"/>
                  </a:lnTo>
                  <a:cubicBezTo>
                    <a:pt x="135" y="3059"/>
                    <a:pt x="0" y="3496"/>
                    <a:pt x="269" y="3630"/>
                  </a:cubicBezTo>
                  <a:lnTo>
                    <a:pt x="2924" y="4739"/>
                  </a:lnTo>
                  <a:cubicBezTo>
                    <a:pt x="3134" y="4850"/>
                    <a:pt x="3343" y="4903"/>
                    <a:pt x="3545" y="4903"/>
                  </a:cubicBezTo>
                  <a:cubicBezTo>
                    <a:pt x="3892" y="4903"/>
                    <a:pt x="4215" y="4747"/>
                    <a:pt x="4470" y="4471"/>
                  </a:cubicBezTo>
                  <a:lnTo>
                    <a:pt x="6588" y="1547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5767676" y="4250752"/>
              <a:ext cx="622194" cy="512490"/>
            </a:xfrm>
            <a:custGeom>
              <a:avLst/>
              <a:gdLst/>
              <a:ahLst/>
              <a:cxnLst/>
              <a:rect l="l" t="t" r="r" b="b"/>
              <a:pathLst>
                <a:path w="20032" h="16500" extrusionOk="0">
                  <a:moveTo>
                    <a:pt x="16674" y="1"/>
                  </a:moveTo>
                  <a:cubicBezTo>
                    <a:pt x="15991" y="1"/>
                    <a:pt x="15283" y="187"/>
                    <a:pt x="14688" y="536"/>
                  </a:cubicBezTo>
                  <a:lnTo>
                    <a:pt x="3765" y="7392"/>
                  </a:lnTo>
                  <a:cubicBezTo>
                    <a:pt x="3496" y="7661"/>
                    <a:pt x="3227" y="7929"/>
                    <a:pt x="2925" y="8366"/>
                  </a:cubicBezTo>
                  <a:lnTo>
                    <a:pt x="1" y="14954"/>
                  </a:lnTo>
                  <a:lnTo>
                    <a:pt x="2522" y="16500"/>
                  </a:lnTo>
                  <a:lnTo>
                    <a:pt x="6588" y="11021"/>
                  </a:lnTo>
                  <a:lnTo>
                    <a:pt x="9949" y="10316"/>
                  </a:lnTo>
                  <a:lnTo>
                    <a:pt x="15528" y="8938"/>
                  </a:lnTo>
                  <a:cubicBezTo>
                    <a:pt x="16671" y="8635"/>
                    <a:pt x="17780" y="8098"/>
                    <a:pt x="18620" y="7089"/>
                  </a:cubicBezTo>
                  <a:cubicBezTo>
                    <a:pt x="19023" y="6686"/>
                    <a:pt x="19326" y="6115"/>
                    <a:pt x="19595" y="5577"/>
                  </a:cubicBezTo>
                  <a:cubicBezTo>
                    <a:pt x="19864" y="5006"/>
                    <a:pt x="20032" y="4434"/>
                    <a:pt x="20032" y="3896"/>
                  </a:cubicBezTo>
                  <a:lnTo>
                    <a:pt x="20032" y="3460"/>
                  </a:lnTo>
                  <a:cubicBezTo>
                    <a:pt x="20032" y="2048"/>
                    <a:pt x="19191" y="804"/>
                    <a:pt x="17914" y="233"/>
                  </a:cubicBezTo>
                  <a:cubicBezTo>
                    <a:pt x="17535" y="76"/>
                    <a:pt x="17110" y="1"/>
                    <a:pt x="16674" y="1"/>
                  </a:cubicBezTo>
                  <a:close/>
                </a:path>
              </a:pathLst>
            </a:custGeom>
            <a:solidFill>
              <a:srgbClr val="758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5767676" y="4250752"/>
              <a:ext cx="622194" cy="512490"/>
            </a:xfrm>
            <a:custGeom>
              <a:avLst/>
              <a:gdLst/>
              <a:ahLst/>
              <a:cxnLst/>
              <a:rect l="l" t="t" r="r" b="b"/>
              <a:pathLst>
                <a:path w="20032" h="16500" extrusionOk="0">
                  <a:moveTo>
                    <a:pt x="16674" y="1"/>
                  </a:moveTo>
                  <a:cubicBezTo>
                    <a:pt x="15991" y="1"/>
                    <a:pt x="15283" y="187"/>
                    <a:pt x="14688" y="536"/>
                  </a:cubicBezTo>
                  <a:lnTo>
                    <a:pt x="3765" y="7392"/>
                  </a:lnTo>
                  <a:cubicBezTo>
                    <a:pt x="3496" y="7661"/>
                    <a:pt x="3227" y="7929"/>
                    <a:pt x="2925" y="8366"/>
                  </a:cubicBezTo>
                  <a:lnTo>
                    <a:pt x="1" y="14954"/>
                  </a:lnTo>
                  <a:lnTo>
                    <a:pt x="1110" y="15659"/>
                  </a:lnTo>
                  <a:lnTo>
                    <a:pt x="2522" y="16500"/>
                  </a:lnTo>
                  <a:lnTo>
                    <a:pt x="6588" y="11021"/>
                  </a:lnTo>
                  <a:lnTo>
                    <a:pt x="9949" y="10316"/>
                  </a:lnTo>
                  <a:lnTo>
                    <a:pt x="15528" y="8938"/>
                  </a:lnTo>
                  <a:cubicBezTo>
                    <a:pt x="16368" y="8770"/>
                    <a:pt x="17208" y="8366"/>
                    <a:pt x="18049" y="7661"/>
                  </a:cubicBezTo>
                  <a:cubicBezTo>
                    <a:pt x="18183" y="7526"/>
                    <a:pt x="18351" y="7392"/>
                    <a:pt x="18620" y="7089"/>
                  </a:cubicBezTo>
                  <a:cubicBezTo>
                    <a:pt x="19023" y="6686"/>
                    <a:pt x="19326" y="6115"/>
                    <a:pt x="19595" y="5577"/>
                  </a:cubicBezTo>
                  <a:cubicBezTo>
                    <a:pt x="19864" y="5006"/>
                    <a:pt x="20032" y="4434"/>
                    <a:pt x="20032" y="3896"/>
                  </a:cubicBezTo>
                  <a:lnTo>
                    <a:pt x="20032" y="3460"/>
                  </a:lnTo>
                  <a:cubicBezTo>
                    <a:pt x="20032" y="2048"/>
                    <a:pt x="19191" y="804"/>
                    <a:pt x="17914" y="233"/>
                  </a:cubicBezTo>
                  <a:cubicBezTo>
                    <a:pt x="17535" y="76"/>
                    <a:pt x="17110" y="1"/>
                    <a:pt x="16674" y="1"/>
                  </a:cubicBezTo>
                  <a:close/>
                </a:path>
              </a:pathLst>
            </a:custGeom>
            <a:solidFill>
              <a:srgbClr val="BD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5802121" y="4428136"/>
              <a:ext cx="435337" cy="335106"/>
            </a:xfrm>
            <a:custGeom>
              <a:avLst/>
              <a:gdLst/>
              <a:ahLst/>
              <a:cxnLst/>
              <a:rect l="l" t="t" r="r" b="b"/>
              <a:pathLst>
                <a:path w="14016" h="10789" extrusionOk="0">
                  <a:moveTo>
                    <a:pt x="11630" y="0"/>
                  </a:moveTo>
                  <a:lnTo>
                    <a:pt x="5479" y="2521"/>
                  </a:lnTo>
                  <a:cubicBezTo>
                    <a:pt x="4471" y="2924"/>
                    <a:pt x="3496" y="3764"/>
                    <a:pt x="2958" y="4739"/>
                  </a:cubicBezTo>
                  <a:cubicBezTo>
                    <a:pt x="2118" y="6151"/>
                    <a:pt x="976" y="7966"/>
                    <a:pt x="1" y="9948"/>
                  </a:cubicBezTo>
                  <a:lnTo>
                    <a:pt x="1413" y="10789"/>
                  </a:lnTo>
                  <a:lnTo>
                    <a:pt x="5479" y="5310"/>
                  </a:lnTo>
                  <a:lnTo>
                    <a:pt x="8840" y="4605"/>
                  </a:lnTo>
                  <a:lnTo>
                    <a:pt x="8974" y="4470"/>
                  </a:lnTo>
                  <a:cubicBezTo>
                    <a:pt x="9109" y="4067"/>
                    <a:pt x="9512" y="3764"/>
                    <a:pt x="9815" y="3630"/>
                  </a:cubicBezTo>
                  <a:lnTo>
                    <a:pt x="14016" y="1815"/>
                  </a:lnTo>
                  <a:cubicBezTo>
                    <a:pt x="13176" y="1244"/>
                    <a:pt x="12335" y="706"/>
                    <a:pt x="11630" y="0"/>
                  </a:cubicBezTo>
                  <a:close/>
                </a:path>
              </a:pathLst>
            </a:custGeom>
            <a:solidFill>
              <a:srgbClr val="8D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5993172" y="3849238"/>
              <a:ext cx="435337" cy="325726"/>
            </a:xfrm>
            <a:custGeom>
              <a:avLst/>
              <a:gdLst/>
              <a:ahLst/>
              <a:cxnLst/>
              <a:rect l="l" t="t" r="r" b="b"/>
              <a:pathLst>
                <a:path w="14016" h="10487" extrusionOk="0">
                  <a:moveTo>
                    <a:pt x="11156" y="0"/>
                  </a:moveTo>
                  <a:cubicBezTo>
                    <a:pt x="10333" y="0"/>
                    <a:pt x="9506" y="386"/>
                    <a:pt x="8974" y="1128"/>
                  </a:cubicBezTo>
                  <a:lnTo>
                    <a:pt x="6050" y="5598"/>
                  </a:lnTo>
                  <a:lnTo>
                    <a:pt x="1849" y="2943"/>
                  </a:lnTo>
                  <a:lnTo>
                    <a:pt x="0" y="5598"/>
                  </a:lnTo>
                  <a:lnTo>
                    <a:pt x="5344" y="10102"/>
                  </a:lnTo>
                  <a:cubicBezTo>
                    <a:pt x="5736" y="10352"/>
                    <a:pt x="6156" y="10486"/>
                    <a:pt x="6566" y="10486"/>
                  </a:cubicBezTo>
                  <a:cubicBezTo>
                    <a:pt x="7034" y="10486"/>
                    <a:pt x="7488" y="10310"/>
                    <a:pt x="7865" y="9934"/>
                  </a:cubicBezTo>
                  <a:lnTo>
                    <a:pt x="13040" y="4489"/>
                  </a:lnTo>
                  <a:cubicBezTo>
                    <a:pt x="13881" y="3649"/>
                    <a:pt x="14015" y="2372"/>
                    <a:pt x="13444" y="1397"/>
                  </a:cubicBezTo>
                  <a:cubicBezTo>
                    <a:pt x="12937" y="453"/>
                    <a:pt x="12048" y="0"/>
                    <a:pt x="11156" y="0"/>
                  </a:cubicBezTo>
                  <a:close/>
                </a:path>
              </a:pathLst>
            </a:custGeom>
            <a:solidFill>
              <a:srgbClr val="F6E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6106945" y="3870700"/>
              <a:ext cx="178533" cy="304823"/>
            </a:xfrm>
            <a:custGeom>
              <a:avLst/>
              <a:gdLst/>
              <a:ahLst/>
              <a:cxnLst/>
              <a:rect l="l" t="t" r="r" b="b"/>
              <a:pathLst>
                <a:path w="5748" h="9814" extrusionOk="0">
                  <a:moveTo>
                    <a:pt x="5748" y="0"/>
                  </a:moveTo>
                  <a:lnTo>
                    <a:pt x="5748" y="0"/>
                  </a:lnTo>
                  <a:cubicBezTo>
                    <a:pt x="5580" y="168"/>
                    <a:pt x="5445" y="303"/>
                    <a:pt x="5311" y="437"/>
                  </a:cubicBezTo>
                  <a:lnTo>
                    <a:pt x="2387" y="4907"/>
                  </a:lnTo>
                  <a:lnTo>
                    <a:pt x="1" y="3529"/>
                  </a:lnTo>
                  <a:lnTo>
                    <a:pt x="1" y="7999"/>
                  </a:lnTo>
                  <a:lnTo>
                    <a:pt x="1681" y="9411"/>
                  </a:lnTo>
                  <a:cubicBezTo>
                    <a:pt x="1950" y="9545"/>
                    <a:pt x="2219" y="9680"/>
                    <a:pt x="2387" y="9814"/>
                  </a:cubicBezTo>
                  <a:lnTo>
                    <a:pt x="4067" y="3932"/>
                  </a:lnTo>
                  <a:cubicBezTo>
                    <a:pt x="4471" y="2521"/>
                    <a:pt x="5042" y="1277"/>
                    <a:pt x="5748" y="0"/>
                  </a:cubicBezTo>
                  <a:close/>
                </a:path>
              </a:pathLst>
            </a:custGeom>
            <a:solidFill>
              <a:srgbClr val="EDD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6175836" y="3779880"/>
              <a:ext cx="439530" cy="506030"/>
            </a:xfrm>
            <a:custGeom>
              <a:avLst/>
              <a:gdLst/>
              <a:ahLst/>
              <a:cxnLst/>
              <a:rect l="l" t="t" r="r" b="b"/>
              <a:pathLst>
                <a:path w="14151" h="16292" extrusionOk="0">
                  <a:moveTo>
                    <a:pt x="9109" y="0"/>
                  </a:moveTo>
                  <a:lnTo>
                    <a:pt x="5042" y="572"/>
                  </a:lnTo>
                  <a:cubicBezTo>
                    <a:pt x="3664" y="2387"/>
                    <a:pt x="2521" y="4605"/>
                    <a:pt x="1849" y="6856"/>
                  </a:cubicBezTo>
                  <a:lnTo>
                    <a:pt x="1" y="13444"/>
                  </a:lnTo>
                  <a:cubicBezTo>
                    <a:pt x="1406" y="14452"/>
                    <a:pt x="4559" y="16292"/>
                    <a:pt x="8376" y="16292"/>
                  </a:cubicBezTo>
                  <a:cubicBezTo>
                    <a:pt x="8759" y="16292"/>
                    <a:pt x="9150" y="16273"/>
                    <a:pt x="9546" y="16233"/>
                  </a:cubicBezTo>
                  <a:cubicBezTo>
                    <a:pt x="11092" y="16099"/>
                    <a:pt x="12470" y="15696"/>
                    <a:pt x="14016" y="14990"/>
                  </a:cubicBezTo>
                  <a:lnTo>
                    <a:pt x="14150" y="7831"/>
                  </a:lnTo>
                  <a:cubicBezTo>
                    <a:pt x="14150" y="5310"/>
                    <a:pt x="13175" y="2924"/>
                    <a:pt x="11361" y="1412"/>
                  </a:cubicBezTo>
                  <a:cubicBezTo>
                    <a:pt x="10655" y="841"/>
                    <a:pt x="9815" y="269"/>
                    <a:pt x="9109" y="0"/>
                  </a:cubicBezTo>
                  <a:close/>
                </a:path>
              </a:pathLst>
            </a:custGeom>
            <a:solidFill>
              <a:srgbClr val="FFE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6446215" y="3823706"/>
              <a:ext cx="169153" cy="460402"/>
            </a:xfrm>
            <a:custGeom>
              <a:avLst/>
              <a:gdLst/>
              <a:ahLst/>
              <a:cxnLst/>
              <a:rect l="l" t="t" r="r" b="b"/>
              <a:pathLst>
                <a:path w="5446" h="14823" extrusionOk="0">
                  <a:moveTo>
                    <a:pt x="2656" y="1"/>
                  </a:moveTo>
                  <a:cubicBezTo>
                    <a:pt x="1546" y="404"/>
                    <a:pt x="706" y="1244"/>
                    <a:pt x="404" y="3496"/>
                  </a:cubicBezTo>
                  <a:cubicBezTo>
                    <a:pt x="0" y="5714"/>
                    <a:pt x="538" y="9075"/>
                    <a:pt x="706" y="11327"/>
                  </a:cubicBezTo>
                  <a:lnTo>
                    <a:pt x="841" y="14822"/>
                  </a:lnTo>
                  <a:cubicBezTo>
                    <a:pt x="2387" y="14688"/>
                    <a:pt x="3765" y="14285"/>
                    <a:pt x="5311" y="13579"/>
                  </a:cubicBezTo>
                  <a:lnTo>
                    <a:pt x="5445" y="6420"/>
                  </a:lnTo>
                  <a:lnTo>
                    <a:pt x="5445" y="6286"/>
                  </a:lnTo>
                  <a:cubicBezTo>
                    <a:pt x="5445" y="3765"/>
                    <a:pt x="4336" y="1513"/>
                    <a:pt x="2656" y="1"/>
                  </a:cubicBezTo>
                  <a:close/>
                </a:path>
              </a:pathLst>
            </a:custGeom>
            <a:solidFill>
              <a:srgbClr val="EDD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6123655" y="4195040"/>
              <a:ext cx="501091" cy="361228"/>
            </a:xfrm>
            <a:custGeom>
              <a:avLst/>
              <a:gdLst/>
              <a:ahLst/>
              <a:cxnLst/>
              <a:rect l="l" t="t" r="r" b="b"/>
              <a:pathLst>
                <a:path w="16133" h="11630" extrusionOk="0">
                  <a:moveTo>
                    <a:pt x="1681" y="1"/>
                  </a:moveTo>
                  <a:lnTo>
                    <a:pt x="303" y="5177"/>
                  </a:lnTo>
                  <a:cubicBezTo>
                    <a:pt x="0" y="5748"/>
                    <a:pt x="303" y="6454"/>
                    <a:pt x="706" y="6991"/>
                  </a:cubicBezTo>
                  <a:cubicBezTo>
                    <a:pt x="1681" y="7832"/>
                    <a:pt x="2521" y="8537"/>
                    <a:pt x="3664" y="9243"/>
                  </a:cubicBezTo>
                  <a:cubicBezTo>
                    <a:pt x="5747" y="10655"/>
                    <a:pt x="8134" y="11629"/>
                    <a:pt x="10654" y="11629"/>
                  </a:cubicBezTo>
                  <a:cubicBezTo>
                    <a:pt x="12066" y="11629"/>
                    <a:pt x="13612" y="11495"/>
                    <a:pt x="14990" y="10789"/>
                  </a:cubicBezTo>
                  <a:cubicBezTo>
                    <a:pt x="15696" y="10487"/>
                    <a:pt x="16133" y="9815"/>
                    <a:pt x="16133" y="9109"/>
                  </a:cubicBezTo>
                  <a:lnTo>
                    <a:pt x="16133" y="8537"/>
                  </a:lnTo>
                  <a:lnTo>
                    <a:pt x="15696" y="1547"/>
                  </a:lnTo>
                  <a:cubicBezTo>
                    <a:pt x="14150" y="2253"/>
                    <a:pt x="12772" y="2656"/>
                    <a:pt x="11226" y="2790"/>
                  </a:cubicBezTo>
                  <a:cubicBezTo>
                    <a:pt x="10830" y="2830"/>
                    <a:pt x="10439" y="2849"/>
                    <a:pt x="10056" y="2849"/>
                  </a:cubicBezTo>
                  <a:cubicBezTo>
                    <a:pt x="6239" y="2849"/>
                    <a:pt x="3086" y="1009"/>
                    <a:pt x="1681" y="1"/>
                  </a:cubicBezTo>
                  <a:close/>
                </a:path>
              </a:pathLst>
            </a:custGeom>
            <a:solidFill>
              <a:srgbClr val="BD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6319893" y="3623306"/>
              <a:ext cx="143062" cy="253077"/>
            </a:xfrm>
            <a:custGeom>
              <a:avLst/>
              <a:gdLst/>
              <a:ahLst/>
              <a:cxnLst/>
              <a:rect l="l" t="t" r="r" b="b"/>
              <a:pathLst>
                <a:path w="4606" h="8148" extrusionOk="0">
                  <a:moveTo>
                    <a:pt x="4067" y="0"/>
                  </a:moveTo>
                  <a:lnTo>
                    <a:pt x="1" y="269"/>
                  </a:lnTo>
                  <a:lnTo>
                    <a:pt x="404" y="5882"/>
                  </a:lnTo>
                  <a:lnTo>
                    <a:pt x="404" y="6285"/>
                  </a:lnTo>
                  <a:cubicBezTo>
                    <a:pt x="560" y="7347"/>
                    <a:pt x="1413" y="8147"/>
                    <a:pt x="2423" y="8147"/>
                  </a:cubicBezTo>
                  <a:cubicBezTo>
                    <a:pt x="2500" y="8147"/>
                    <a:pt x="2577" y="8143"/>
                    <a:pt x="2656" y="8133"/>
                  </a:cubicBezTo>
                  <a:cubicBezTo>
                    <a:pt x="3765" y="7965"/>
                    <a:pt x="4605" y="6991"/>
                    <a:pt x="4471" y="5882"/>
                  </a:cubicBezTo>
                  <a:lnTo>
                    <a:pt x="4471" y="5613"/>
                  </a:lnTo>
                  <a:lnTo>
                    <a:pt x="4067" y="0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5802125" y="4764263"/>
              <a:ext cx="234924" cy="138868"/>
            </a:xfrm>
            <a:custGeom>
              <a:avLst/>
              <a:gdLst/>
              <a:ahLst/>
              <a:cxnLst/>
              <a:rect l="l" t="t" r="r" b="b"/>
              <a:pathLst>
                <a:path w="6420" h="4389" extrusionOk="0">
                  <a:moveTo>
                    <a:pt x="4201" y="1"/>
                  </a:moveTo>
                  <a:lnTo>
                    <a:pt x="2790" y="2084"/>
                  </a:lnTo>
                  <a:lnTo>
                    <a:pt x="404" y="2084"/>
                  </a:lnTo>
                  <a:cubicBezTo>
                    <a:pt x="135" y="2084"/>
                    <a:pt x="0" y="2387"/>
                    <a:pt x="269" y="2521"/>
                  </a:cubicBezTo>
                  <a:lnTo>
                    <a:pt x="2655" y="4202"/>
                  </a:lnTo>
                  <a:cubicBezTo>
                    <a:pt x="2912" y="4322"/>
                    <a:pt x="3162" y="4389"/>
                    <a:pt x="3399" y="4389"/>
                  </a:cubicBezTo>
                  <a:cubicBezTo>
                    <a:pt x="3690" y="4389"/>
                    <a:pt x="3961" y="4289"/>
                    <a:pt x="4201" y="4067"/>
                  </a:cubicBezTo>
                  <a:lnTo>
                    <a:pt x="6420" y="1815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5950371" y="4370395"/>
              <a:ext cx="674375" cy="457576"/>
            </a:xfrm>
            <a:custGeom>
              <a:avLst/>
              <a:gdLst/>
              <a:ahLst/>
              <a:cxnLst/>
              <a:rect l="l" t="t" r="r" b="b"/>
              <a:pathLst>
                <a:path w="21712" h="14732" extrusionOk="0">
                  <a:moveTo>
                    <a:pt x="18347" y="1"/>
                  </a:moveTo>
                  <a:cubicBezTo>
                    <a:pt x="17839" y="1"/>
                    <a:pt x="17322" y="109"/>
                    <a:pt x="16805" y="313"/>
                  </a:cubicBezTo>
                  <a:lnTo>
                    <a:pt x="13713" y="1725"/>
                  </a:lnTo>
                  <a:lnTo>
                    <a:pt x="5042" y="5489"/>
                  </a:lnTo>
                  <a:cubicBezTo>
                    <a:pt x="4739" y="5623"/>
                    <a:pt x="4336" y="5926"/>
                    <a:pt x="4201" y="6329"/>
                  </a:cubicBezTo>
                  <a:lnTo>
                    <a:pt x="4067" y="6464"/>
                  </a:lnTo>
                  <a:lnTo>
                    <a:pt x="0" y="12917"/>
                  </a:lnTo>
                  <a:lnTo>
                    <a:pt x="2219" y="14731"/>
                  </a:lnTo>
                  <a:lnTo>
                    <a:pt x="7260" y="9556"/>
                  </a:lnTo>
                  <a:lnTo>
                    <a:pt x="16368" y="8715"/>
                  </a:lnTo>
                  <a:cubicBezTo>
                    <a:pt x="17645" y="8715"/>
                    <a:pt x="18754" y="8144"/>
                    <a:pt x="19729" y="7438"/>
                  </a:cubicBezTo>
                  <a:cubicBezTo>
                    <a:pt x="20569" y="6598"/>
                    <a:pt x="21275" y="5489"/>
                    <a:pt x="21712" y="4380"/>
                  </a:cubicBezTo>
                  <a:lnTo>
                    <a:pt x="21712" y="3540"/>
                  </a:lnTo>
                  <a:cubicBezTo>
                    <a:pt x="21712" y="2263"/>
                    <a:pt x="21140" y="1154"/>
                    <a:pt x="20031" y="448"/>
                  </a:cubicBezTo>
                  <a:cubicBezTo>
                    <a:pt x="19493" y="143"/>
                    <a:pt x="18927" y="1"/>
                    <a:pt x="18347" y="1"/>
                  </a:cubicBezTo>
                  <a:close/>
                </a:path>
              </a:pathLst>
            </a:custGeom>
            <a:solidFill>
              <a:srgbClr val="758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6428479" y="4371762"/>
              <a:ext cx="196268" cy="273514"/>
            </a:xfrm>
            <a:custGeom>
              <a:avLst/>
              <a:gdLst/>
              <a:ahLst/>
              <a:cxnLst/>
              <a:rect l="l" t="t" r="r" b="b"/>
              <a:pathLst>
                <a:path w="6319" h="8806" extrusionOk="0">
                  <a:moveTo>
                    <a:pt x="2790" y="0"/>
                  </a:moveTo>
                  <a:cubicBezTo>
                    <a:pt x="2386" y="0"/>
                    <a:pt x="1949" y="0"/>
                    <a:pt x="1546" y="269"/>
                  </a:cubicBezTo>
                  <a:cubicBezTo>
                    <a:pt x="1546" y="2219"/>
                    <a:pt x="1277" y="4202"/>
                    <a:pt x="840" y="6016"/>
                  </a:cubicBezTo>
                  <a:cubicBezTo>
                    <a:pt x="706" y="6857"/>
                    <a:pt x="437" y="7697"/>
                    <a:pt x="135" y="8537"/>
                  </a:cubicBezTo>
                  <a:lnTo>
                    <a:pt x="0" y="8806"/>
                  </a:lnTo>
                  <a:lnTo>
                    <a:pt x="0" y="8806"/>
                  </a:lnTo>
                  <a:lnTo>
                    <a:pt x="975" y="8671"/>
                  </a:lnTo>
                  <a:cubicBezTo>
                    <a:pt x="2252" y="8671"/>
                    <a:pt x="3361" y="8100"/>
                    <a:pt x="4336" y="7394"/>
                  </a:cubicBezTo>
                  <a:cubicBezTo>
                    <a:pt x="5176" y="6554"/>
                    <a:pt x="5882" y="5445"/>
                    <a:pt x="6319" y="4336"/>
                  </a:cubicBezTo>
                  <a:lnTo>
                    <a:pt x="6319" y="3496"/>
                  </a:lnTo>
                  <a:lnTo>
                    <a:pt x="6319" y="2924"/>
                  </a:lnTo>
                  <a:cubicBezTo>
                    <a:pt x="6150" y="1950"/>
                    <a:pt x="5613" y="975"/>
                    <a:pt x="4638" y="404"/>
                  </a:cubicBezTo>
                  <a:cubicBezTo>
                    <a:pt x="4067" y="135"/>
                    <a:pt x="3495" y="0"/>
                    <a:pt x="2958" y="0"/>
                  </a:cubicBezTo>
                  <a:close/>
                </a:path>
              </a:pathLst>
            </a:custGeom>
            <a:solidFill>
              <a:srgbClr val="8D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6476498" y="3874086"/>
              <a:ext cx="226552" cy="540506"/>
            </a:xfrm>
            <a:custGeom>
              <a:avLst/>
              <a:gdLst/>
              <a:ahLst/>
              <a:cxnLst/>
              <a:rect l="l" t="t" r="r" b="b"/>
              <a:pathLst>
                <a:path w="7294" h="17402" extrusionOk="0">
                  <a:moveTo>
                    <a:pt x="2720" y="0"/>
                  </a:moveTo>
                  <a:cubicBezTo>
                    <a:pt x="2021" y="0"/>
                    <a:pt x="1314" y="296"/>
                    <a:pt x="840" y="900"/>
                  </a:cubicBezTo>
                  <a:cubicBezTo>
                    <a:pt x="269" y="1740"/>
                    <a:pt x="0" y="2849"/>
                    <a:pt x="403" y="3958"/>
                  </a:cubicBezTo>
                  <a:lnTo>
                    <a:pt x="5445" y="17267"/>
                  </a:lnTo>
                  <a:lnTo>
                    <a:pt x="5445" y="17401"/>
                  </a:lnTo>
                  <a:lnTo>
                    <a:pt x="7293" y="16998"/>
                  </a:lnTo>
                  <a:cubicBezTo>
                    <a:pt x="6856" y="11385"/>
                    <a:pt x="6150" y="5504"/>
                    <a:pt x="4907" y="1572"/>
                  </a:cubicBezTo>
                  <a:cubicBezTo>
                    <a:pt x="4580" y="532"/>
                    <a:pt x="3657" y="0"/>
                    <a:pt x="2720" y="0"/>
                  </a:cubicBezTo>
                  <a:close/>
                </a:path>
              </a:pathLst>
            </a:custGeom>
            <a:solidFill>
              <a:srgbClr val="FFE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6645590" y="4402045"/>
              <a:ext cx="148280" cy="95013"/>
            </a:xfrm>
            <a:custGeom>
              <a:avLst/>
              <a:gdLst/>
              <a:ahLst/>
              <a:cxnLst/>
              <a:rect l="l" t="t" r="r" b="b"/>
              <a:pathLst>
                <a:path w="4774" h="3059" extrusionOk="0">
                  <a:moveTo>
                    <a:pt x="1849" y="0"/>
                  </a:moveTo>
                  <a:lnTo>
                    <a:pt x="1" y="403"/>
                  </a:lnTo>
                  <a:lnTo>
                    <a:pt x="303" y="1546"/>
                  </a:lnTo>
                  <a:cubicBezTo>
                    <a:pt x="572" y="2386"/>
                    <a:pt x="1412" y="3058"/>
                    <a:pt x="2252" y="3058"/>
                  </a:cubicBezTo>
                  <a:lnTo>
                    <a:pt x="4202" y="2386"/>
                  </a:lnTo>
                  <a:cubicBezTo>
                    <a:pt x="4773" y="2218"/>
                    <a:pt x="4773" y="1546"/>
                    <a:pt x="4202" y="1244"/>
                  </a:cubicBezTo>
                  <a:lnTo>
                    <a:pt x="1984" y="538"/>
                  </a:lnTo>
                  <a:cubicBezTo>
                    <a:pt x="1984" y="403"/>
                    <a:pt x="1984" y="135"/>
                    <a:pt x="1849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6454570" y="3753790"/>
              <a:ext cx="4193" cy="26121"/>
            </a:xfrm>
            <a:custGeom>
              <a:avLst/>
              <a:gdLst/>
              <a:ahLst/>
              <a:cxnLst/>
              <a:rect l="l" t="t" r="r" b="b"/>
              <a:pathLst>
                <a:path w="135" h="841" extrusionOk="0">
                  <a:moveTo>
                    <a:pt x="0" y="0"/>
                  </a:moveTo>
                  <a:lnTo>
                    <a:pt x="0" y="0"/>
                  </a:lnTo>
                  <a:lnTo>
                    <a:pt x="135" y="840"/>
                  </a:lnTo>
                  <a:lnTo>
                    <a:pt x="135" y="840"/>
                  </a:lnTo>
                  <a:lnTo>
                    <a:pt x="135" y="840"/>
                  </a:lnTo>
                  <a:close/>
                </a:path>
              </a:pathLst>
            </a:custGeom>
            <a:solidFill>
              <a:srgbClr val="D2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6458732" y="3779880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AA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6328248" y="3762114"/>
              <a:ext cx="4224" cy="21959"/>
            </a:xfrm>
            <a:custGeom>
              <a:avLst/>
              <a:gdLst/>
              <a:ahLst/>
              <a:cxnLst/>
              <a:rect l="l" t="t" r="r" b="b"/>
              <a:pathLst>
                <a:path w="136" h="707" extrusionOk="0">
                  <a:moveTo>
                    <a:pt x="1" y="1"/>
                  </a:moveTo>
                  <a:lnTo>
                    <a:pt x="135" y="707"/>
                  </a:lnTo>
                  <a:lnTo>
                    <a:pt x="135" y="7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2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6328248" y="3753790"/>
              <a:ext cx="130514" cy="56374"/>
            </a:xfrm>
            <a:custGeom>
              <a:avLst/>
              <a:gdLst/>
              <a:ahLst/>
              <a:cxnLst/>
              <a:rect l="l" t="t" r="r" b="b"/>
              <a:pathLst>
                <a:path w="4202" h="1815" extrusionOk="0">
                  <a:moveTo>
                    <a:pt x="4067" y="0"/>
                  </a:moveTo>
                  <a:cubicBezTo>
                    <a:pt x="2958" y="269"/>
                    <a:pt x="1681" y="269"/>
                    <a:pt x="303" y="269"/>
                  </a:cubicBezTo>
                  <a:lnTo>
                    <a:pt x="1" y="269"/>
                  </a:lnTo>
                  <a:lnTo>
                    <a:pt x="135" y="975"/>
                  </a:lnTo>
                  <a:cubicBezTo>
                    <a:pt x="572" y="1546"/>
                    <a:pt x="1278" y="1815"/>
                    <a:pt x="1984" y="1815"/>
                  </a:cubicBezTo>
                  <a:cubicBezTo>
                    <a:pt x="2656" y="1815"/>
                    <a:pt x="3362" y="1546"/>
                    <a:pt x="4202" y="840"/>
                  </a:cubicBezTo>
                  <a:lnTo>
                    <a:pt x="4067" y="0"/>
                  </a:lnTo>
                  <a:close/>
                </a:path>
              </a:pathLst>
            </a:custGeom>
            <a:solidFill>
              <a:srgbClr val="895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5797959" y="2518871"/>
              <a:ext cx="1226590" cy="1243456"/>
            </a:xfrm>
            <a:custGeom>
              <a:avLst/>
              <a:gdLst/>
              <a:ahLst/>
              <a:cxnLst/>
              <a:rect l="l" t="t" r="r" b="b"/>
              <a:pathLst>
                <a:path w="39491" h="40034" extrusionOk="0">
                  <a:moveTo>
                    <a:pt x="19594" y="0"/>
                  </a:moveTo>
                  <a:cubicBezTo>
                    <a:pt x="10083" y="0"/>
                    <a:pt x="1815" y="7125"/>
                    <a:pt x="572" y="16502"/>
                  </a:cubicBezTo>
                  <a:cubicBezTo>
                    <a:pt x="1" y="20300"/>
                    <a:pt x="572" y="23795"/>
                    <a:pt x="1950" y="26887"/>
                  </a:cubicBezTo>
                  <a:cubicBezTo>
                    <a:pt x="2387" y="27996"/>
                    <a:pt x="2656" y="29240"/>
                    <a:pt x="2656" y="30517"/>
                  </a:cubicBezTo>
                  <a:cubicBezTo>
                    <a:pt x="2790" y="31357"/>
                    <a:pt x="2790" y="32063"/>
                    <a:pt x="2656" y="32903"/>
                  </a:cubicBezTo>
                  <a:lnTo>
                    <a:pt x="2656" y="33172"/>
                  </a:lnTo>
                  <a:lnTo>
                    <a:pt x="2656" y="33878"/>
                  </a:lnTo>
                  <a:cubicBezTo>
                    <a:pt x="3361" y="37373"/>
                    <a:pt x="9512" y="39894"/>
                    <a:pt x="16805" y="40028"/>
                  </a:cubicBezTo>
                  <a:cubicBezTo>
                    <a:pt x="16986" y="40032"/>
                    <a:pt x="17166" y="40034"/>
                    <a:pt x="17345" y="40034"/>
                  </a:cubicBezTo>
                  <a:cubicBezTo>
                    <a:pt x="23364" y="40034"/>
                    <a:pt x="27959" y="37855"/>
                    <a:pt x="31223" y="34852"/>
                  </a:cubicBezTo>
                  <a:cubicBezTo>
                    <a:pt x="31660" y="34987"/>
                    <a:pt x="32063" y="34987"/>
                    <a:pt x="32500" y="34987"/>
                  </a:cubicBezTo>
                  <a:cubicBezTo>
                    <a:pt x="35424" y="34987"/>
                    <a:pt x="37945" y="32600"/>
                    <a:pt x="37945" y="29542"/>
                  </a:cubicBezTo>
                  <a:cubicBezTo>
                    <a:pt x="37945" y="28399"/>
                    <a:pt x="37676" y="27425"/>
                    <a:pt x="37104" y="26584"/>
                  </a:cubicBezTo>
                  <a:cubicBezTo>
                    <a:pt x="38079" y="24366"/>
                    <a:pt x="38650" y="22249"/>
                    <a:pt x="38650" y="20569"/>
                  </a:cubicBezTo>
                  <a:cubicBezTo>
                    <a:pt x="39491" y="9646"/>
                    <a:pt x="30820" y="134"/>
                    <a:pt x="19594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5854333" y="3348735"/>
              <a:ext cx="1026160" cy="330944"/>
            </a:xfrm>
            <a:custGeom>
              <a:avLst/>
              <a:gdLst/>
              <a:ahLst/>
              <a:cxnLst/>
              <a:rect l="l" t="t" r="r" b="b"/>
              <a:pathLst>
                <a:path w="33038" h="10655" extrusionOk="0">
                  <a:moveTo>
                    <a:pt x="33038" y="7731"/>
                  </a:moveTo>
                  <a:cubicBezTo>
                    <a:pt x="32365" y="8134"/>
                    <a:pt x="31525" y="8269"/>
                    <a:pt x="30685" y="8269"/>
                  </a:cubicBezTo>
                  <a:cubicBezTo>
                    <a:pt x="30248" y="8269"/>
                    <a:pt x="29845" y="8269"/>
                    <a:pt x="29408" y="8134"/>
                  </a:cubicBezTo>
                  <a:cubicBezTo>
                    <a:pt x="28433" y="9109"/>
                    <a:pt x="27324" y="9949"/>
                    <a:pt x="26047" y="10655"/>
                  </a:cubicBezTo>
                  <a:lnTo>
                    <a:pt x="26047" y="10655"/>
                  </a:lnTo>
                  <a:cubicBezTo>
                    <a:pt x="27324" y="9949"/>
                    <a:pt x="28433" y="9109"/>
                    <a:pt x="29408" y="8134"/>
                  </a:cubicBezTo>
                  <a:cubicBezTo>
                    <a:pt x="29845" y="8269"/>
                    <a:pt x="30248" y="8269"/>
                    <a:pt x="30685" y="8269"/>
                  </a:cubicBezTo>
                  <a:cubicBezTo>
                    <a:pt x="31525" y="8269"/>
                    <a:pt x="32365" y="8134"/>
                    <a:pt x="33038" y="773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35" y="1"/>
                    <a:pt x="135" y="169"/>
                  </a:cubicBezTo>
                  <a:lnTo>
                    <a:pt x="135" y="303"/>
                  </a:lnTo>
                  <a:lnTo>
                    <a:pt x="135" y="169"/>
                  </a:lnTo>
                  <a:cubicBezTo>
                    <a:pt x="13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2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5854333" y="3127432"/>
              <a:ext cx="1122198" cy="552247"/>
            </a:xfrm>
            <a:custGeom>
              <a:avLst/>
              <a:gdLst/>
              <a:ahLst/>
              <a:cxnLst/>
              <a:rect l="l" t="t" r="r" b="b"/>
              <a:pathLst>
                <a:path w="36130" h="17780" extrusionOk="0">
                  <a:moveTo>
                    <a:pt x="6151" y="1547"/>
                  </a:moveTo>
                  <a:cubicBezTo>
                    <a:pt x="5613" y="2925"/>
                    <a:pt x="4067" y="5042"/>
                    <a:pt x="2387" y="5042"/>
                  </a:cubicBezTo>
                  <a:cubicBezTo>
                    <a:pt x="2118" y="5042"/>
                    <a:pt x="1681" y="5042"/>
                    <a:pt x="1412" y="4773"/>
                  </a:cubicBezTo>
                  <a:cubicBezTo>
                    <a:pt x="1109" y="5614"/>
                    <a:pt x="706" y="6588"/>
                    <a:pt x="0" y="7126"/>
                  </a:cubicBezTo>
                  <a:cubicBezTo>
                    <a:pt x="0" y="7126"/>
                    <a:pt x="135" y="7126"/>
                    <a:pt x="135" y="7294"/>
                  </a:cubicBezTo>
                  <a:lnTo>
                    <a:pt x="135" y="7428"/>
                  </a:lnTo>
                  <a:cubicBezTo>
                    <a:pt x="1815" y="6151"/>
                    <a:pt x="4201" y="4605"/>
                    <a:pt x="7159" y="3496"/>
                  </a:cubicBezTo>
                  <a:cubicBezTo>
                    <a:pt x="6588" y="2925"/>
                    <a:pt x="6722" y="2387"/>
                    <a:pt x="6151" y="1547"/>
                  </a:cubicBezTo>
                  <a:close/>
                  <a:moveTo>
                    <a:pt x="20166" y="1"/>
                  </a:moveTo>
                  <a:cubicBezTo>
                    <a:pt x="19594" y="841"/>
                    <a:pt x="18922" y="1547"/>
                    <a:pt x="18216" y="2253"/>
                  </a:cubicBezTo>
                  <a:cubicBezTo>
                    <a:pt x="18754" y="2253"/>
                    <a:pt x="19191" y="2522"/>
                    <a:pt x="19762" y="2656"/>
                  </a:cubicBezTo>
                  <a:cubicBezTo>
                    <a:pt x="23258" y="3933"/>
                    <a:pt x="25778" y="6991"/>
                    <a:pt x="26484" y="10789"/>
                  </a:cubicBezTo>
                  <a:cubicBezTo>
                    <a:pt x="26753" y="12739"/>
                    <a:pt x="26887" y="15259"/>
                    <a:pt x="26047" y="17780"/>
                  </a:cubicBezTo>
                  <a:cubicBezTo>
                    <a:pt x="27324" y="17074"/>
                    <a:pt x="28433" y="16234"/>
                    <a:pt x="29408" y="15259"/>
                  </a:cubicBezTo>
                  <a:cubicBezTo>
                    <a:pt x="29845" y="15394"/>
                    <a:pt x="30248" y="15394"/>
                    <a:pt x="30685" y="15394"/>
                  </a:cubicBezTo>
                  <a:cubicBezTo>
                    <a:pt x="31525" y="15394"/>
                    <a:pt x="32365" y="15259"/>
                    <a:pt x="33038" y="14856"/>
                  </a:cubicBezTo>
                  <a:cubicBezTo>
                    <a:pt x="34886" y="14016"/>
                    <a:pt x="36130" y="12033"/>
                    <a:pt x="36130" y="9949"/>
                  </a:cubicBezTo>
                  <a:cubicBezTo>
                    <a:pt x="36130" y="9378"/>
                    <a:pt x="35995" y="8806"/>
                    <a:pt x="35861" y="8269"/>
                  </a:cubicBezTo>
                  <a:cubicBezTo>
                    <a:pt x="34718" y="7832"/>
                    <a:pt x="34449" y="6286"/>
                    <a:pt x="33038" y="6017"/>
                  </a:cubicBezTo>
                  <a:cubicBezTo>
                    <a:pt x="32769" y="5882"/>
                    <a:pt x="32500" y="5882"/>
                    <a:pt x="32197" y="5882"/>
                  </a:cubicBezTo>
                  <a:cubicBezTo>
                    <a:pt x="31088" y="5882"/>
                    <a:pt x="30248" y="6286"/>
                    <a:pt x="29408" y="6857"/>
                  </a:cubicBezTo>
                  <a:cubicBezTo>
                    <a:pt x="28837" y="7126"/>
                    <a:pt x="28299" y="7294"/>
                    <a:pt x="27862" y="7294"/>
                  </a:cubicBezTo>
                  <a:cubicBezTo>
                    <a:pt x="27022" y="7294"/>
                    <a:pt x="26316" y="6857"/>
                    <a:pt x="25644" y="6017"/>
                  </a:cubicBezTo>
                  <a:cubicBezTo>
                    <a:pt x="25072" y="5042"/>
                    <a:pt x="25072" y="3933"/>
                    <a:pt x="25072" y="2925"/>
                  </a:cubicBezTo>
                  <a:cubicBezTo>
                    <a:pt x="25207" y="2387"/>
                    <a:pt x="25207" y="1816"/>
                    <a:pt x="25341" y="1412"/>
                  </a:cubicBezTo>
                  <a:lnTo>
                    <a:pt x="25341" y="1412"/>
                  </a:lnTo>
                  <a:cubicBezTo>
                    <a:pt x="25072" y="2085"/>
                    <a:pt x="24367" y="2522"/>
                    <a:pt x="23392" y="2522"/>
                  </a:cubicBezTo>
                  <a:cubicBezTo>
                    <a:pt x="21980" y="2522"/>
                    <a:pt x="20166" y="1681"/>
                    <a:pt x="20166" y="270"/>
                  </a:cubicBezTo>
                  <a:lnTo>
                    <a:pt x="20166" y="1"/>
                  </a:lnTo>
                  <a:close/>
                </a:path>
              </a:pathLst>
            </a:custGeom>
            <a:solidFill>
              <a:srgbClr val="895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5641385" y="2381306"/>
              <a:ext cx="1491719" cy="1007773"/>
            </a:xfrm>
            <a:custGeom>
              <a:avLst/>
              <a:gdLst/>
              <a:ahLst/>
              <a:cxnLst/>
              <a:rect l="l" t="t" r="r" b="b"/>
              <a:pathLst>
                <a:path w="48027" h="32446" extrusionOk="0">
                  <a:moveTo>
                    <a:pt x="22214" y="0"/>
                  </a:moveTo>
                  <a:cubicBezTo>
                    <a:pt x="21954" y="0"/>
                    <a:pt x="21689" y="15"/>
                    <a:pt x="21409" y="60"/>
                  </a:cubicBezTo>
                  <a:cubicBezTo>
                    <a:pt x="21006" y="228"/>
                    <a:pt x="20569" y="228"/>
                    <a:pt x="20165" y="497"/>
                  </a:cubicBezTo>
                  <a:cubicBezTo>
                    <a:pt x="19897" y="766"/>
                    <a:pt x="19594" y="1337"/>
                    <a:pt x="19460" y="1471"/>
                  </a:cubicBezTo>
                  <a:cubicBezTo>
                    <a:pt x="18351" y="2177"/>
                    <a:pt x="15830" y="2177"/>
                    <a:pt x="14284" y="2749"/>
                  </a:cubicBezTo>
                  <a:cubicBezTo>
                    <a:pt x="13309" y="3152"/>
                    <a:pt x="8974" y="6782"/>
                    <a:pt x="10923" y="7790"/>
                  </a:cubicBezTo>
                  <a:cubicBezTo>
                    <a:pt x="9948" y="9033"/>
                    <a:pt x="8133" y="9033"/>
                    <a:pt x="6856" y="10008"/>
                  </a:cubicBezTo>
                  <a:cubicBezTo>
                    <a:pt x="5882" y="10714"/>
                    <a:pt x="4336" y="12831"/>
                    <a:pt x="6016" y="13503"/>
                  </a:cubicBezTo>
                  <a:cubicBezTo>
                    <a:pt x="5310" y="14209"/>
                    <a:pt x="4336" y="14344"/>
                    <a:pt x="3496" y="15049"/>
                  </a:cubicBezTo>
                  <a:cubicBezTo>
                    <a:pt x="2790" y="15755"/>
                    <a:pt x="2521" y="16730"/>
                    <a:pt x="2252" y="17704"/>
                  </a:cubicBezTo>
                  <a:cubicBezTo>
                    <a:pt x="1973" y="18478"/>
                    <a:pt x="1011" y="21987"/>
                    <a:pt x="2382" y="21987"/>
                  </a:cubicBezTo>
                  <a:cubicBezTo>
                    <a:pt x="2500" y="21987"/>
                    <a:pt x="2635" y="21961"/>
                    <a:pt x="2790" y="21906"/>
                  </a:cubicBezTo>
                  <a:lnTo>
                    <a:pt x="2790" y="21906"/>
                  </a:lnTo>
                  <a:cubicBezTo>
                    <a:pt x="975" y="22611"/>
                    <a:pt x="0" y="25569"/>
                    <a:pt x="706" y="27249"/>
                  </a:cubicBezTo>
                  <a:cubicBezTo>
                    <a:pt x="1244" y="28224"/>
                    <a:pt x="1950" y="28795"/>
                    <a:pt x="3092" y="28795"/>
                  </a:cubicBezTo>
                  <a:cubicBezTo>
                    <a:pt x="3198" y="28831"/>
                    <a:pt x="3325" y="28847"/>
                    <a:pt x="3462" y="28847"/>
                  </a:cubicBezTo>
                  <a:cubicBezTo>
                    <a:pt x="3846" y="28847"/>
                    <a:pt x="4307" y="28716"/>
                    <a:pt x="4605" y="28493"/>
                  </a:cubicBezTo>
                  <a:cubicBezTo>
                    <a:pt x="4605" y="29199"/>
                    <a:pt x="4773" y="29770"/>
                    <a:pt x="5042" y="30308"/>
                  </a:cubicBezTo>
                  <a:cubicBezTo>
                    <a:pt x="5431" y="31013"/>
                    <a:pt x="5851" y="31293"/>
                    <a:pt x="6256" y="31293"/>
                  </a:cubicBezTo>
                  <a:cubicBezTo>
                    <a:pt x="7145" y="31293"/>
                    <a:pt x="7968" y="29949"/>
                    <a:pt x="8268" y="28795"/>
                  </a:cubicBezTo>
                  <a:cubicBezTo>
                    <a:pt x="8578" y="28972"/>
                    <a:pt x="8892" y="29049"/>
                    <a:pt x="9203" y="29049"/>
                  </a:cubicBezTo>
                  <a:cubicBezTo>
                    <a:pt x="10854" y="29049"/>
                    <a:pt x="12441" y="26869"/>
                    <a:pt x="13007" y="25569"/>
                  </a:cubicBezTo>
                  <a:cubicBezTo>
                    <a:pt x="13713" y="26544"/>
                    <a:pt x="13309" y="27518"/>
                    <a:pt x="14855" y="27787"/>
                  </a:cubicBezTo>
                  <a:cubicBezTo>
                    <a:pt x="15083" y="27859"/>
                    <a:pt x="15332" y="27893"/>
                    <a:pt x="15592" y="27893"/>
                  </a:cubicBezTo>
                  <a:cubicBezTo>
                    <a:pt x="16906" y="27893"/>
                    <a:pt x="18534" y="27038"/>
                    <a:pt x="19460" y="25972"/>
                  </a:cubicBezTo>
                  <a:lnTo>
                    <a:pt x="19460" y="25972"/>
                  </a:lnTo>
                  <a:cubicBezTo>
                    <a:pt x="19191" y="26544"/>
                    <a:pt x="18888" y="27384"/>
                    <a:pt x="19191" y="27653"/>
                  </a:cubicBezTo>
                  <a:cubicBezTo>
                    <a:pt x="19464" y="28079"/>
                    <a:pt x="19996" y="28220"/>
                    <a:pt x="20547" y="28220"/>
                  </a:cubicBezTo>
                  <a:cubicBezTo>
                    <a:pt x="21082" y="28220"/>
                    <a:pt x="21633" y="28087"/>
                    <a:pt x="21980" y="27955"/>
                  </a:cubicBezTo>
                  <a:cubicBezTo>
                    <a:pt x="24098" y="27249"/>
                    <a:pt x="25778" y="25838"/>
                    <a:pt x="27022" y="24023"/>
                  </a:cubicBezTo>
                  <a:lnTo>
                    <a:pt x="27022" y="24023"/>
                  </a:lnTo>
                  <a:cubicBezTo>
                    <a:pt x="26852" y="25530"/>
                    <a:pt x="28679" y="26474"/>
                    <a:pt x="30227" y="26474"/>
                  </a:cubicBezTo>
                  <a:cubicBezTo>
                    <a:pt x="31130" y="26474"/>
                    <a:pt x="31937" y="26153"/>
                    <a:pt x="32197" y="25434"/>
                  </a:cubicBezTo>
                  <a:lnTo>
                    <a:pt x="32197" y="25434"/>
                  </a:lnTo>
                  <a:cubicBezTo>
                    <a:pt x="32063" y="26678"/>
                    <a:pt x="31660" y="28627"/>
                    <a:pt x="32500" y="30039"/>
                  </a:cubicBezTo>
                  <a:cubicBezTo>
                    <a:pt x="33185" y="30911"/>
                    <a:pt x="33922" y="31296"/>
                    <a:pt x="34718" y="31296"/>
                  </a:cubicBezTo>
                  <a:cubicBezTo>
                    <a:pt x="35210" y="31296"/>
                    <a:pt x="35725" y="31149"/>
                    <a:pt x="36264" y="30879"/>
                  </a:cubicBezTo>
                  <a:cubicBezTo>
                    <a:pt x="37110" y="30341"/>
                    <a:pt x="37975" y="29900"/>
                    <a:pt x="38949" y="29900"/>
                  </a:cubicBezTo>
                  <a:cubicBezTo>
                    <a:pt x="39253" y="29900"/>
                    <a:pt x="39566" y="29943"/>
                    <a:pt x="39894" y="30039"/>
                  </a:cubicBezTo>
                  <a:cubicBezTo>
                    <a:pt x="41440" y="30308"/>
                    <a:pt x="41742" y="32291"/>
                    <a:pt x="43254" y="32425"/>
                  </a:cubicBezTo>
                  <a:cubicBezTo>
                    <a:pt x="43343" y="32439"/>
                    <a:pt x="43432" y="32446"/>
                    <a:pt x="43520" y="32446"/>
                  </a:cubicBezTo>
                  <a:cubicBezTo>
                    <a:pt x="45121" y="32446"/>
                    <a:pt x="46716" y="30235"/>
                    <a:pt x="45506" y="28930"/>
                  </a:cubicBezTo>
                  <a:cubicBezTo>
                    <a:pt x="47321" y="28493"/>
                    <a:pt x="48027" y="25972"/>
                    <a:pt x="47758" y="24292"/>
                  </a:cubicBezTo>
                  <a:cubicBezTo>
                    <a:pt x="47624" y="23888"/>
                    <a:pt x="47758" y="23754"/>
                    <a:pt x="47624" y="23317"/>
                  </a:cubicBezTo>
                  <a:cubicBezTo>
                    <a:pt x="47321" y="23048"/>
                    <a:pt x="46615" y="23048"/>
                    <a:pt x="46615" y="22746"/>
                  </a:cubicBezTo>
                  <a:cubicBezTo>
                    <a:pt x="46481" y="22342"/>
                    <a:pt x="47456" y="20931"/>
                    <a:pt x="47456" y="20393"/>
                  </a:cubicBezTo>
                  <a:cubicBezTo>
                    <a:pt x="47888" y="18166"/>
                    <a:pt x="47334" y="12258"/>
                    <a:pt x="44200" y="12258"/>
                  </a:cubicBezTo>
                  <a:cubicBezTo>
                    <a:pt x="44166" y="12258"/>
                    <a:pt x="44130" y="12258"/>
                    <a:pt x="44095" y="12260"/>
                  </a:cubicBezTo>
                  <a:cubicBezTo>
                    <a:pt x="44095" y="10311"/>
                    <a:pt x="42145" y="7924"/>
                    <a:pt x="40734" y="6647"/>
                  </a:cubicBezTo>
                  <a:cubicBezTo>
                    <a:pt x="39894" y="5807"/>
                    <a:pt x="39490" y="5941"/>
                    <a:pt x="38516" y="5673"/>
                  </a:cubicBezTo>
                  <a:cubicBezTo>
                    <a:pt x="37373" y="5404"/>
                    <a:pt x="37944" y="5269"/>
                    <a:pt x="37239" y="4127"/>
                  </a:cubicBezTo>
                  <a:cubicBezTo>
                    <a:pt x="36527" y="2605"/>
                    <a:pt x="33432" y="994"/>
                    <a:pt x="31042" y="994"/>
                  </a:cubicBezTo>
                  <a:cubicBezTo>
                    <a:pt x="30159" y="994"/>
                    <a:pt x="29372" y="1214"/>
                    <a:pt x="28836" y="1740"/>
                  </a:cubicBezTo>
                  <a:cubicBezTo>
                    <a:pt x="27727" y="60"/>
                    <a:pt x="25610" y="60"/>
                    <a:pt x="23795" y="60"/>
                  </a:cubicBezTo>
                  <a:cubicBezTo>
                    <a:pt x="23235" y="60"/>
                    <a:pt x="22735" y="0"/>
                    <a:pt x="22214" y="0"/>
                  </a:cubicBezTo>
                  <a:close/>
                </a:path>
              </a:pathLst>
            </a:custGeom>
            <a:solidFill>
              <a:srgbClr val="FA5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5715495" y="3061677"/>
              <a:ext cx="8386" cy="5249"/>
            </a:xfrm>
            <a:custGeom>
              <a:avLst/>
              <a:gdLst/>
              <a:ahLst/>
              <a:cxnLst/>
              <a:rect l="l" t="t" r="r" b="b"/>
              <a:pathLst>
                <a:path w="270" h="169" extrusionOk="0">
                  <a:moveTo>
                    <a:pt x="269" y="1"/>
                  </a:moveTo>
                  <a:cubicBezTo>
                    <a:pt x="135" y="1"/>
                    <a:pt x="0" y="169"/>
                    <a:pt x="0" y="169"/>
                  </a:cubicBezTo>
                  <a:cubicBezTo>
                    <a:pt x="0" y="169"/>
                    <a:pt x="135" y="169"/>
                    <a:pt x="269" y="1"/>
                  </a:cubicBezTo>
                  <a:close/>
                </a:path>
              </a:pathLst>
            </a:custGeom>
            <a:solidFill>
              <a:srgbClr val="CD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6324086" y="3197379"/>
              <a:ext cx="96069" cy="52243"/>
            </a:xfrm>
            <a:custGeom>
              <a:avLst/>
              <a:gdLst/>
              <a:ahLst/>
              <a:cxnLst/>
              <a:rect l="l" t="t" r="r" b="b"/>
              <a:pathLst>
                <a:path w="3093" h="1682" extrusionOk="0">
                  <a:moveTo>
                    <a:pt x="3092" y="1"/>
                  </a:moveTo>
                  <a:lnTo>
                    <a:pt x="3092" y="1"/>
                  </a:lnTo>
                  <a:cubicBezTo>
                    <a:pt x="2118" y="673"/>
                    <a:pt x="1109" y="1244"/>
                    <a:pt x="0" y="1681"/>
                  </a:cubicBezTo>
                  <a:cubicBezTo>
                    <a:pt x="1109" y="1244"/>
                    <a:pt x="2252" y="673"/>
                    <a:pt x="3092" y="1"/>
                  </a:cubicBezTo>
                  <a:close/>
                </a:path>
              </a:pathLst>
            </a:custGeom>
            <a:solidFill>
              <a:srgbClr val="865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420124" y="3127432"/>
              <a:ext cx="221334" cy="78333"/>
            </a:xfrm>
            <a:custGeom>
              <a:avLst/>
              <a:gdLst/>
              <a:ahLst/>
              <a:cxnLst/>
              <a:rect l="l" t="t" r="r" b="b"/>
              <a:pathLst>
                <a:path w="7126" h="2522" extrusionOk="0">
                  <a:moveTo>
                    <a:pt x="1950" y="270"/>
                  </a:moveTo>
                  <a:cubicBezTo>
                    <a:pt x="1950" y="1681"/>
                    <a:pt x="3764" y="2522"/>
                    <a:pt x="5176" y="2522"/>
                  </a:cubicBezTo>
                  <a:cubicBezTo>
                    <a:pt x="6151" y="2522"/>
                    <a:pt x="6856" y="2085"/>
                    <a:pt x="7125" y="1412"/>
                  </a:cubicBezTo>
                  <a:lnTo>
                    <a:pt x="7125" y="1412"/>
                  </a:lnTo>
                  <a:cubicBezTo>
                    <a:pt x="6856" y="2085"/>
                    <a:pt x="6151" y="2522"/>
                    <a:pt x="5176" y="2522"/>
                  </a:cubicBezTo>
                  <a:cubicBezTo>
                    <a:pt x="3764" y="2522"/>
                    <a:pt x="1950" y="1681"/>
                    <a:pt x="1950" y="270"/>
                  </a:cubicBezTo>
                  <a:close/>
                  <a:moveTo>
                    <a:pt x="1950" y="1"/>
                  </a:moveTo>
                  <a:cubicBezTo>
                    <a:pt x="1378" y="841"/>
                    <a:pt x="706" y="1547"/>
                    <a:pt x="0" y="2253"/>
                  </a:cubicBezTo>
                  <a:lnTo>
                    <a:pt x="0" y="2253"/>
                  </a:lnTo>
                  <a:cubicBezTo>
                    <a:pt x="706" y="1547"/>
                    <a:pt x="1378" y="841"/>
                    <a:pt x="1950" y="1"/>
                  </a:cubicBezTo>
                  <a:close/>
                </a:path>
              </a:pathLst>
            </a:custGeom>
            <a:solidFill>
              <a:srgbClr val="6E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119462" y="3187999"/>
              <a:ext cx="126352" cy="61623"/>
            </a:xfrm>
            <a:custGeom>
              <a:avLst/>
              <a:gdLst/>
              <a:ahLst/>
              <a:cxnLst/>
              <a:rect l="l" t="t" r="r" b="b"/>
              <a:pathLst>
                <a:path w="4068" h="1984" extrusionOk="0">
                  <a:moveTo>
                    <a:pt x="3933" y="0"/>
                  </a:moveTo>
                  <a:cubicBezTo>
                    <a:pt x="3093" y="1143"/>
                    <a:pt x="1413" y="1983"/>
                    <a:pt x="1" y="1983"/>
                  </a:cubicBezTo>
                  <a:cubicBezTo>
                    <a:pt x="1413" y="1983"/>
                    <a:pt x="3093" y="1143"/>
                    <a:pt x="4068" y="0"/>
                  </a:cubicBezTo>
                  <a:close/>
                </a:path>
              </a:pathLst>
            </a:custGeom>
            <a:solidFill>
              <a:srgbClr val="865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5854333" y="3344573"/>
              <a:ext cx="31" cy="4193"/>
            </a:xfrm>
            <a:custGeom>
              <a:avLst/>
              <a:gdLst/>
              <a:ahLst/>
              <a:cxnLst/>
              <a:rect l="l" t="t" r="r" b="b"/>
              <a:pathLst>
                <a:path w="1" h="135" extrusionOk="0">
                  <a:moveTo>
                    <a:pt x="0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A99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854333" y="3276272"/>
              <a:ext cx="43639" cy="72494"/>
            </a:xfrm>
            <a:custGeom>
              <a:avLst/>
              <a:gdLst/>
              <a:ahLst/>
              <a:cxnLst/>
              <a:rect l="l" t="t" r="r" b="b"/>
              <a:pathLst>
                <a:path w="1405" h="2334" extrusionOk="0">
                  <a:moveTo>
                    <a:pt x="1405" y="1"/>
                  </a:moveTo>
                  <a:lnTo>
                    <a:pt x="1405" y="1"/>
                  </a:lnTo>
                  <a:cubicBezTo>
                    <a:pt x="1103" y="837"/>
                    <a:pt x="701" y="1799"/>
                    <a:pt x="0" y="2199"/>
                  </a:cubicBezTo>
                  <a:lnTo>
                    <a:pt x="0" y="2334"/>
                  </a:lnTo>
                  <a:cubicBezTo>
                    <a:pt x="701" y="1800"/>
                    <a:pt x="1103" y="837"/>
                    <a:pt x="1405" y="1"/>
                  </a:cubicBezTo>
                  <a:close/>
                </a:path>
              </a:pathLst>
            </a:custGeom>
            <a:solidFill>
              <a:srgbClr val="6E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59120" y="3179644"/>
              <a:ext cx="1465659" cy="208816"/>
            </a:xfrm>
            <a:custGeom>
              <a:avLst/>
              <a:gdLst/>
              <a:ahLst/>
              <a:cxnLst/>
              <a:rect l="l" t="t" r="r" b="b"/>
              <a:pathLst>
                <a:path w="47188" h="6723" extrusionOk="0">
                  <a:moveTo>
                    <a:pt x="45372" y="4470"/>
                  </a:moveTo>
                  <a:cubicBezTo>
                    <a:pt x="45204" y="5613"/>
                    <a:pt x="44095" y="6722"/>
                    <a:pt x="42986" y="6722"/>
                  </a:cubicBezTo>
                  <a:lnTo>
                    <a:pt x="42683" y="6722"/>
                  </a:lnTo>
                  <a:cubicBezTo>
                    <a:pt x="42549" y="6722"/>
                    <a:pt x="42280" y="6722"/>
                    <a:pt x="42146" y="6588"/>
                  </a:cubicBezTo>
                  <a:lnTo>
                    <a:pt x="42146" y="6588"/>
                  </a:lnTo>
                  <a:cubicBezTo>
                    <a:pt x="42280" y="6722"/>
                    <a:pt x="42549" y="6722"/>
                    <a:pt x="42683" y="6722"/>
                  </a:cubicBezTo>
                  <a:lnTo>
                    <a:pt x="42986" y="6722"/>
                  </a:lnTo>
                  <a:cubicBezTo>
                    <a:pt x="44095" y="6722"/>
                    <a:pt x="45204" y="5613"/>
                    <a:pt x="45372" y="4470"/>
                  </a:cubicBezTo>
                  <a:close/>
                  <a:moveTo>
                    <a:pt x="1" y="135"/>
                  </a:moveTo>
                  <a:cubicBezTo>
                    <a:pt x="1" y="706"/>
                    <a:pt x="1" y="1109"/>
                    <a:pt x="135" y="1546"/>
                  </a:cubicBezTo>
                  <a:cubicBezTo>
                    <a:pt x="673" y="2521"/>
                    <a:pt x="1379" y="3092"/>
                    <a:pt x="2521" y="3092"/>
                  </a:cubicBezTo>
                  <a:lnTo>
                    <a:pt x="2656" y="3092"/>
                  </a:lnTo>
                  <a:cubicBezTo>
                    <a:pt x="3059" y="3092"/>
                    <a:pt x="3630" y="3092"/>
                    <a:pt x="4034" y="2790"/>
                  </a:cubicBezTo>
                  <a:lnTo>
                    <a:pt x="4034" y="2790"/>
                  </a:lnTo>
                  <a:cubicBezTo>
                    <a:pt x="3630" y="3092"/>
                    <a:pt x="3059" y="3092"/>
                    <a:pt x="2656" y="3092"/>
                  </a:cubicBezTo>
                  <a:lnTo>
                    <a:pt x="2521" y="3092"/>
                  </a:lnTo>
                  <a:cubicBezTo>
                    <a:pt x="1379" y="3092"/>
                    <a:pt x="673" y="2521"/>
                    <a:pt x="135" y="1546"/>
                  </a:cubicBezTo>
                  <a:cubicBezTo>
                    <a:pt x="1" y="1109"/>
                    <a:pt x="1" y="706"/>
                    <a:pt x="1" y="135"/>
                  </a:cubicBezTo>
                  <a:close/>
                  <a:moveTo>
                    <a:pt x="47187" y="0"/>
                  </a:moveTo>
                  <a:cubicBezTo>
                    <a:pt x="47053" y="1412"/>
                    <a:pt x="46347" y="2924"/>
                    <a:pt x="44935" y="3227"/>
                  </a:cubicBezTo>
                  <a:lnTo>
                    <a:pt x="44935" y="3227"/>
                  </a:lnTo>
                  <a:cubicBezTo>
                    <a:pt x="46347" y="2924"/>
                    <a:pt x="47053" y="1412"/>
                    <a:pt x="47187" y="0"/>
                  </a:cubicBezTo>
                  <a:close/>
                </a:path>
              </a:pathLst>
            </a:custGeom>
            <a:solidFill>
              <a:srgbClr val="CD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6968149" y="3384237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5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6880497" y="3314289"/>
              <a:ext cx="87682" cy="69978"/>
            </a:xfrm>
            <a:custGeom>
              <a:avLst/>
              <a:gdLst/>
              <a:ahLst/>
              <a:cxnLst/>
              <a:rect l="l" t="t" r="r" b="b"/>
              <a:pathLst>
                <a:path w="2823" h="2253" extrusionOk="0">
                  <a:moveTo>
                    <a:pt x="0" y="1"/>
                  </a:moveTo>
                  <a:cubicBezTo>
                    <a:pt x="1411" y="270"/>
                    <a:pt x="1680" y="1816"/>
                    <a:pt x="2823" y="2253"/>
                  </a:cubicBezTo>
                  <a:cubicBezTo>
                    <a:pt x="1680" y="1681"/>
                    <a:pt x="1411" y="270"/>
                    <a:pt x="0" y="1"/>
                  </a:cubicBezTo>
                  <a:close/>
                </a:path>
              </a:pathLst>
            </a:custGeom>
            <a:solidFill>
              <a:srgbClr val="6E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5659120" y="2836212"/>
              <a:ext cx="1465659" cy="552247"/>
            </a:xfrm>
            <a:custGeom>
              <a:avLst/>
              <a:gdLst/>
              <a:ahLst/>
              <a:cxnLst/>
              <a:rect l="l" t="t" r="r" b="b"/>
              <a:pathLst>
                <a:path w="47188" h="17780" extrusionOk="0">
                  <a:moveTo>
                    <a:pt x="2084" y="7260"/>
                  </a:moveTo>
                  <a:cubicBezTo>
                    <a:pt x="2009" y="7294"/>
                    <a:pt x="1935" y="7334"/>
                    <a:pt x="1862" y="7377"/>
                  </a:cubicBezTo>
                  <a:lnTo>
                    <a:pt x="1862" y="7377"/>
                  </a:lnTo>
                  <a:cubicBezTo>
                    <a:pt x="1913" y="7328"/>
                    <a:pt x="1999" y="7260"/>
                    <a:pt x="2084" y="7260"/>
                  </a:cubicBezTo>
                  <a:close/>
                  <a:moveTo>
                    <a:pt x="28837" y="0"/>
                  </a:moveTo>
                  <a:cubicBezTo>
                    <a:pt x="28568" y="0"/>
                    <a:pt x="28400" y="0"/>
                    <a:pt x="28265" y="135"/>
                  </a:cubicBezTo>
                  <a:cubicBezTo>
                    <a:pt x="27156" y="1546"/>
                    <a:pt x="25745" y="2521"/>
                    <a:pt x="24064" y="3058"/>
                  </a:cubicBezTo>
                  <a:cubicBezTo>
                    <a:pt x="23661" y="3058"/>
                    <a:pt x="23090" y="3361"/>
                    <a:pt x="22518" y="3361"/>
                  </a:cubicBezTo>
                  <a:cubicBezTo>
                    <a:pt x="21981" y="3361"/>
                    <a:pt x="21544" y="3227"/>
                    <a:pt x="21275" y="2790"/>
                  </a:cubicBezTo>
                  <a:lnTo>
                    <a:pt x="21275" y="2655"/>
                  </a:lnTo>
                  <a:cubicBezTo>
                    <a:pt x="21140" y="2386"/>
                    <a:pt x="20838" y="2084"/>
                    <a:pt x="20569" y="2084"/>
                  </a:cubicBezTo>
                  <a:cubicBezTo>
                    <a:pt x="20435" y="2084"/>
                    <a:pt x="20300" y="2084"/>
                    <a:pt x="20166" y="2218"/>
                  </a:cubicBezTo>
                  <a:cubicBezTo>
                    <a:pt x="19326" y="2655"/>
                    <a:pt x="18317" y="3058"/>
                    <a:pt x="17477" y="3058"/>
                  </a:cubicBezTo>
                  <a:cubicBezTo>
                    <a:pt x="17343" y="3058"/>
                    <a:pt x="17074" y="2924"/>
                    <a:pt x="16939" y="2924"/>
                  </a:cubicBezTo>
                  <a:cubicBezTo>
                    <a:pt x="16099" y="2790"/>
                    <a:pt x="15797" y="2386"/>
                    <a:pt x="15662" y="2084"/>
                  </a:cubicBezTo>
                  <a:cubicBezTo>
                    <a:pt x="15528" y="1815"/>
                    <a:pt x="15259" y="1681"/>
                    <a:pt x="14956" y="1681"/>
                  </a:cubicBezTo>
                  <a:cubicBezTo>
                    <a:pt x="14822" y="1681"/>
                    <a:pt x="14553" y="1681"/>
                    <a:pt x="14419" y="1949"/>
                  </a:cubicBezTo>
                  <a:cubicBezTo>
                    <a:pt x="13847" y="2790"/>
                    <a:pt x="13007" y="3630"/>
                    <a:pt x="12032" y="4067"/>
                  </a:cubicBezTo>
                  <a:cubicBezTo>
                    <a:pt x="11058" y="4336"/>
                    <a:pt x="10083" y="4907"/>
                    <a:pt x="9377" y="5747"/>
                  </a:cubicBezTo>
                  <a:cubicBezTo>
                    <a:pt x="9075" y="6150"/>
                    <a:pt x="8672" y="6419"/>
                    <a:pt x="8403" y="6419"/>
                  </a:cubicBezTo>
                  <a:cubicBezTo>
                    <a:pt x="7966" y="6419"/>
                    <a:pt x="7562" y="6150"/>
                    <a:pt x="7126" y="5445"/>
                  </a:cubicBezTo>
                  <a:cubicBezTo>
                    <a:pt x="6991" y="5176"/>
                    <a:pt x="6857" y="4739"/>
                    <a:pt x="6857" y="4470"/>
                  </a:cubicBezTo>
                  <a:cubicBezTo>
                    <a:pt x="6722" y="4067"/>
                    <a:pt x="6420" y="3764"/>
                    <a:pt x="6151" y="3764"/>
                  </a:cubicBezTo>
                  <a:cubicBezTo>
                    <a:pt x="6017" y="3764"/>
                    <a:pt x="6017" y="3764"/>
                    <a:pt x="6017" y="3899"/>
                  </a:cubicBezTo>
                  <a:lnTo>
                    <a:pt x="5176" y="3899"/>
                  </a:lnTo>
                  <a:cubicBezTo>
                    <a:pt x="4034" y="3764"/>
                    <a:pt x="3361" y="3361"/>
                    <a:pt x="2790" y="2218"/>
                  </a:cubicBezTo>
                  <a:cubicBezTo>
                    <a:pt x="2656" y="1815"/>
                    <a:pt x="2656" y="1378"/>
                    <a:pt x="2656" y="840"/>
                  </a:cubicBezTo>
                  <a:cubicBezTo>
                    <a:pt x="2084" y="1546"/>
                    <a:pt x="1815" y="2218"/>
                    <a:pt x="1681" y="3058"/>
                  </a:cubicBezTo>
                  <a:cubicBezTo>
                    <a:pt x="1513" y="3495"/>
                    <a:pt x="1110" y="4907"/>
                    <a:pt x="1110" y="6016"/>
                  </a:cubicBezTo>
                  <a:cubicBezTo>
                    <a:pt x="1110" y="6708"/>
                    <a:pt x="1239" y="7400"/>
                    <a:pt x="1783" y="7427"/>
                  </a:cubicBezTo>
                  <a:lnTo>
                    <a:pt x="1783" y="7427"/>
                  </a:lnTo>
                  <a:cubicBezTo>
                    <a:pt x="707" y="8131"/>
                    <a:pt x="1" y="9774"/>
                    <a:pt x="1" y="11192"/>
                  </a:cubicBezTo>
                  <a:cubicBezTo>
                    <a:pt x="1" y="11763"/>
                    <a:pt x="1" y="12166"/>
                    <a:pt x="135" y="12603"/>
                  </a:cubicBezTo>
                  <a:cubicBezTo>
                    <a:pt x="673" y="13578"/>
                    <a:pt x="1379" y="14149"/>
                    <a:pt x="2521" y="14149"/>
                  </a:cubicBezTo>
                  <a:lnTo>
                    <a:pt x="2656" y="14149"/>
                  </a:lnTo>
                  <a:cubicBezTo>
                    <a:pt x="3059" y="14149"/>
                    <a:pt x="3630" y="14149"/>
                    <a:pt x="4034" y="13847"/>
                  </a:cubicBezTo>
                  <a:lnTo>
                    <a:pt x="4034" y="14284"/>
                  </a:lnTo>
                  <a:cubicBezTo>
                    <a:pt x="4034" y="14687"/>
                    <a:pt x="4202" y="15258"/>
                    <a:pt x="4471" y="15662"/>
                  </a:cubicBezTo>
                  <a:cubicBezTo>
                    <a:pt x="4874" y="16367"/>
                    <a:pt x="5311" y="16670"/>
                    <a:pt x="5714" y="16670"/>
                  </a:cubicBezTo>
                  <a:cubicBezTo>
                    <a:pt x="5882" y="16670"/>
                    <a:pt x="6151" y="16502"/>
                    <a:pt x="6285" y="16367"/>
                  </a:cubicBezTo>
                  <a:cubicBezTo>
                    <a:pt x="6991" y="15964"/>
                    <a:pt x="7394" y="14990"/>
                    <a:pt x="7697" y="14149"/>
                  </a:cubicBezTo>
                  <a:cubicBezTo>
                    <a:pt x="7966" y="14418"/>
                    <a:pt x="8403" y="14418"/>
                    <a:pt x="8672" y="14418"/>
                  </a:cubicBezTo>
                  <a:cubicBezTo>
                    <a:pt x="10352" y="14418"/>
                    <a:pt x="11898" y="12301"/>
                    <a:pt x="12436" y="10923"/>
                  </a:cubicBezTo>
                  <a:cubicBezTo>
                    <a:pt x="13007" y="11763"/>
                    <a:pt x="12873" y="12301"/>
                    <a:pt x="13444" y="12872"/>
                  </a:cubicBezTo>
                  <a:cubicBezTo>
                    <a:pt x="13578" y="13007"/>
                    <a:pt x="13847" y="13141"/>
                    <a:pt x="14284" y="13141"/>
                  </a:cubicBezTo>
                  <a:cubicBezTo>
                    <a:pt x="14419" y="13309"/>
                    <a:pt x="14688" y="13309"/>
                    <a:pt x="14822" y="13309"/>
                  </a:cubicBezTo>
                  <a:cubicBezTo>
                    <a:pt x="16234" y="13309"/>
                    <a:pt x="17914" y="12469"/>
                    <a:pt x="18889" y="11326"/>
                  </a:cubicBezTo>
                  <a:lnTo>
                    <a:pt x="18889" y="11326"/>
                  </a:lnTo>
                  <a:cubicBezTo>
                    <a:pt x="18620" y="11763"/>
                    <a:pt x="18485" y="12166"/>
                    <a:pt x="18485" y="12603"/>
                  </a:cubicBezTo>
                  <a:cubicBezTo>
                    <a:pt x="18485" y="12738"/>
                    <a:pt x="18620" y="12872"/>
                    <a:pt x="18620" y="13007"/>
                  </a:cubicBezTo>
                  <a:cubicBezTo>
                    <a:pt x="18889" y="13444"/>
                    <a:pt x="19326" y="13578"/>
                    <a:pt x="19863" y="13578"/>
                  </a:cubicBezTo>
                  <a:cubicBezTo>
                    <a:pt x="20435" y="13578"/>
                    <a:pt x="21006" y="13444"/>
                    <a:pt x="21409" y="13309"/>
                  </a:cubicBezTo>
                  <a:cubicBezTo>
                    <a:pt x="22518" y="12872"/>
                    <a:pt x="23527" y="12301"/>
                    <a:pt x="24501" y="11629"/>
                  </a:cubicBezTo>
                  <a:cubicBezTo>
                    <a:pt x="25207" y="10923"/>
                    <a:pt x="25879" y="10217"/>
                    <a:pt x="26451" y="9377"/>
                  </a:cubicBezTo>
                  <a:lnTo>
                    <a:pt x="26451" y="9646"/>
                  </a:lnTo>
                  <a:cubicBezTo>
                    <a:pt x="26451" y="11057"/>
                    <a:pt x="28265" y="11898"/>
                    <a:pt x="29677" y="11898"/>
                  </a:cubicBezTo>
                  <a:cubicBezTo>
                    <a:pt x="30652" y="11898"/>
                    <a:pt x="31357" y="11461"/>
                    <a:pt x="31626" y="10788"/>
                  </a:cubicBezTo>
                  <a:lnTo>
                    <a:pt x="31626" y="10788"/>
                  </a:lnTo>
                  <a:cubicBezTo>
                    <a:pt x="31492" y="11192"/>
                    <a:pt x="31492" y="11763"/>
                    <a:pt x="31357" y="12301"/>
                  </a:cubicBezTo>
                  <a:cubicBezTo>
                    <a:pt x="31357" y="13309"/>
                    <a:pt x="31357" y="14418"/>
                    <a:pt x="31929" y="15393"/>
                  </a:cubicBezTo>
                  <a:cubicBezTo>
                    <a:pt x="32601" y="16233"/>
                    <a:pt x="33307" y="16670"/>
                    <a:pt x="34147" y="16670"/>
                  </a:cubicBezTo>
                  <a:cubicBezTo>
                    <a:pt x="34584" y="16670"/>
                    <a:pt x="35122" y="16502"/>
                    <a:pt x="35693" y="16233"/>
                  </a:cubicBezTo>
                  <a:cubicBezTo>
                    <a:pt x="36533" y="15662"/>
                    <a:pt x="37373" y="15258"/>
                    <a:pt x="38482" y="15258"/>
                  </a:cubicBezTo>
                  <a:cubicBezTo>
                    <a:pt x="38785" y="15258"/>
                    <a:pt x="39054" y="15258"/>
                    <a:pt x="39323" y="15393"/>
                  </a:cubicBezTo>
                  <a:cubicBezTo>
                    <a:pt x="40734" y="15662"/>
                    <a:pt x="41003" y="17073"/>
                    <a:pt x="42146" y="17645"/>
                  </a:cubicBezTo>
                  <a:cubicBezTo>
                    <a:pt x="42280" y="17779"/>
                    <a:pt x="42549" y="17779"/>
                    <a:pt x="42683" y="17779"/>
                  </a:cubicBezTo>
                  <a:lnTo>
                    <a:pt x="42986" y="17779"/>
                  </a:lnTo>
                  <a:cubicBezTo>
                    <a:pt x="44095" y="17779"/>
                    <a:pt x="45204" y="16670"/>
                    <a:pt x="45372" y="15527"/>
                  </a:cubicBezTo>
                  <a:cubicBezTo>
                    <a:pt x="45372" y="15124"/>
                    <a:pt x="45204" y="14687"/>
                    <a:pt x="44935" y="14284"/>
                  </a:cubicBezTo>
                  <a:cubicBezTo>
                    <a:pt x="46347" y="13981"/>
                    <a:pt x="47053" y="12469"/>
                    <a:pt x="47187" y="11057"/>
                  </a:cubicBezTo>
                  <a:lnTo>
                    <a:pt x="47187" y="9646"/>
                  </a:lnTo>
                  <a:cubicBezTo>
                    <a:pt x="47053" y="9242"/>
                    <a:pt x="47187" y="9108"/>
                    <a:pt x="47053" y="8806"/>
                  </a:cubicBezTo>
                  <a:cubicBezTo>
                    <a:pt x="46750" y="8402"/>
                    <a:pt x="46044" y="8402"/>
                    <a:pt x="46044" y="8100"/>
                  </a:cubicBezTo>
                  <a:lnTo>
                    <a:pt x="46044" y="7965"/>
                  </a:lnTo>
                  <a:cubicBezTo>
                    <a:pt x="46044" y="7831"/>
                    <a:pt x="46044" y="7696"/>
                    <a:pt x="46212" y="7428"/>
                  </a:cubicBezTo>
                  <a:lnTo>
                    <a:pt x="46212" y="7428"/>
                  </a:lnTo>
                  <a:cubicBezTo>
                    <a:pt x="46044" y="7562"/>
                    <a:pt x="45775" y="7562"/>
                    <a:pt x="45641" y="7562"/>
                  </a:cubicBezTo>
                  <a:lnTo>
                    <a:pt x="45372" y="7562"/>
                  </a:lnTo>
                  <a:cubicBezTo>
                    <a:pt x="43826" y="7428"/>
                    <a:pt x="43524" y="5445"/>
                    <a:pt x="42011" y="5041"/>
                  </a:cubicBezTo>
                  <a:cubicBezTo>
                    <a:pt x="41709" y="5041"/>
                    <a:pt x="41440" y="4907"/>
                    <a:pt x="41171" y="4907"/>
                  </a:cubicBezTo>
                  <a:cubicBezTo>
                    <a:pt x="40028" y="4907"/>
                    <a:pt x="39188" y="5445"/>
                    <a:pt x="38348" y="5882"/>
                  </a:cubicBezTo>
                  <a:cubicBezTo>
                    <a:pt x="37810" y="6150"/>
                    <a:pt x="37239" y="6419"/>
                    <a:pt x="36802" y="6419"/>
                  </a:cubicBezTo>
                  <a:cubicBezTo>
                    <a:pt x="35962" y="6419"/>
                    <a:pt x="35290" y="6016"/>
                    <a:pt x="34584" y="5041"/>
                  </a:cubicBezTo>
                  <a:cubicBezTo>
                    <a:pt x="34012" y="4201"/>
                    <a:pt x="34012" y="3227"/>
                    <a:pt x="34012" y="2218"/>
                  </a:cubicBezTo>
                  <a:cubicBezTo>
                    <a:pt x="34012" y="1815"/>
                    <a:pt x="33744" y="1378"/>
                    <a:pt x="33307" y="1378"/>
                  </a:cubicBezTo>
                  <a:lnTo>
                    <a:pt x="33172" y="1546"/>
                  </a:lnTo>
                  <a:lnTo>
                    <a:pt x="32332" y="1546"/>
                  </a:lnTo>
                  <a:cubicBezTo>
                    <a:pt x="31223" y="1546"/>
                    <a:pt x="29946" y="1109"/>
                    <a:pt x="29408" y="269"/>
                  </a:cubicBezTo>
                  <a:cubicBezTo>
                    <a:pt x="29240" y="0"/>
                    <a:pt x="28971" y="0"/>
                    <a:pt x="28837" y="0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6133036" y="3492792"/>
              <a:ext cx="178533" cy="122190"/>
            </a:xfrm>
            <a:custGeom>
              <a:avLst/>
              <a:gdLst/>
              <a:ahLst/>
              <a:cxnLst/>
              <a:rect l="l" t="t" r="r" b="b"/>
              <a:pathLst>
                <a:path w="5748" h="3934" extrusionOk="0">
                  <a:moveTo>
                    <a:pt x="5311" y="1"/>
                  </a:moveTo>
                  <a:cubicBezTo>
                    <a:pt x="5042" y="1"/>
                    <a:pt x="4740" y="270"/>
                    <a:pt x="4740" y="572"/>
                  </a:cubicBezTo>
                  <a:cubicBezTo>
                    <a:pt x="4740" y="1816"/>
                    <a:pt x="3765" y="2790"/>
                    <a:pt x="2522" y="2925"/>
                  </a:cubicBezTo>
                  <a:cubicBezTo>
                    <a:pt x="2407" y="2958"/>
                    <a:pt x="2293" y="2973"/>
                    <a:pt x="2179" y="2973"/>
                  </a:cubicBezTo>
                  <a:cubicBezTo>
                    <a:pt x="1723" y="2973"/>
                    <a:pt x="1271" y="2737"/>
                    <a:pt x="841" y="2522"/>
                  </a:cubicBezTo>
                  <a:cubicBezTo>
                    <a:pt x="802" y="2482"/>
                    <a:pt x="736" y="2466"/>
                    <a:pt x="660" y="2466"/>
                  </a:cubicBezTo>
                  <a:cubicBezTo>
                    <a:pt x="477" y="2466"/>
                    <a:pt x="230" y="2561"/>
                    <a:pt x="135" y="2656"/>
                  </a:cubicBezTo>
                  <a:cubicBezTo>
                    <a:pt x="1" y="2925"/>
                    <a:pt x="135" y="3227"/>
                    <a:pt x="270" y="3362"/>
                  </a:cubicBezTo>
                  <a:cubicBezTo>
                    <a:pt x="841" y="3765"/>
                    <a:pt x="1547" y="3933"/>
                    <a:pt x="2219" y="3933"/>
                  </a:cubicBezTo>
                  <a:lnTo>
                    <a:pt x="2656" y="3933"/>
                  </a:lnTo>
                  <a:cubicBezTo>
                    <a:pt x="4336" y="3765"/>
                    <a:pt x="5748" y="2253"/>
                    <a:pt x="5748" y="572"/>
                  </a:cubicBezTo>
                  <a:cubicBezTo>
                    <a:pt x="5748" y="270"/>
                    <a:pt x="5580" y="1"/>
                    <a:pt x="5311" y="1"/>
                  </a:cubicBezTo>
                  <a:close/>
                </a:path>
              </a:pathLst>
            </a:custGeom>
            <a:solidFill>
              <a:srgbClr val="274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6337660" y="3256735"/>
              <a:ext cx="234907" cy="209375"/>
            </a:xfrm>
            <a:custGeom>
              <a:avLst/>
              <a:gdLst/>
              <a:ahLst/>
              <a:cxnLst/>
              <a:rect l="l" t="t" r="r" b="b"/>
              <a:pathLst>
                <a:path w="7563" h="6741" extrusionOk="0">
                  <a:moveTo>
                    <a:pt x="3777" y="0"/>
                  </a:moveTo>
                  <a:cubicBezTo>
                    <a:pt x="2799" y="0"/>
                    <a:pt x="1814" y="426"/>
                    <a:pt x="1109" y="1283"/>
                  </a:cubicBezTo>
                  <a:cubicBezTo>
                    <a:pt x="0" y="2694"/>
                    <a:pt x="269" y="4811"/>
                    <a:pt x="1681" y="6055"/>
                  </a:cubicBezTo>
                  <a:cubicBezTo>
                    <a:pt x="2312" y="6518"/>
                    <a:pt x="3048" y="6741"/>
                    <a:pt x="3773" y="6741"/>
                  </a:cubicBezTo>
                  <a:cubicBezTo>
                    <a:pt x="4785" y="6741"/>
                    <a:pt x="5773" y="6306"/>
                    <a:pt x="6419" y="5484"/>
                  </a:cubicBezTo>
                  <a:cubicBezTo>
                    <a:pt x="7562" y="3971"/>
                    <a:pt x="7394" y="1854"/>
                    <a:pt x="5882" y="745"/>
                  </a:cubicBezTo>
                  <a:cubicBezTo>
                    <a:pt x="5270" y="249"/>
                    <a:pt x="4525" y="0"/>
                    <a:pt x="3777" y="0"/>
                  </a:cubicBezTo>
                  <a:close/>
                </a:path>
              </a:pathLst>
            </a:custGeom>
            <a:solidFill>
              <a:srgbClr val="274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6384622" y="3440611"/>
              <a:ext cx="266215" cy="134676"/>
            </a:xfrm>
            <a:custGeom>
              <a:avLst/>
              <a:gdLst/>
              <a:ahLst/>
              <a:cxnLst/>
              <a:rect l="l" t="t" r="r" b="b"/>
              <a:pathLst>
                <a:path w="8571" h="4336" extrusionOk="0">
                  <a:moveTo>
                    <a:pt x="4202" y="0"/>
                  </a:moveTo>
                  <a:cubicBezTo>
                    <a:pt x="1983" y="135"/>
                    <a:pt x="1" y="1110"/>
                    <a:pt x="169" y="2252"/>
                  </a:cubicBezTo>
                  <a:cubicBezTo>
                    <a:pt x="169" y="3496"/>
                    <a:pt x="1983" y="4336"/>
                    <a:pt x="4370" y="4336"/>
                  </a:cubicBezTo>
                  <a:cubicBezTo>
                    <a:pt x="6588" y="4202"/>
                    <a:pt x="8571" y="3227"/>
                    <a:pt x="8403" y="2084"/>
                  </a:cubicBezTo>
                  <a:cubicBezTo>
                    <a:pt x="8403" y="841"/>
                    <a:pt x="6588" y="0"/>
                    <a:pt x="4202" y="0"/>
                  </a:cubicBezTo>
                  <a:close/>
                </a:path>
              </a:pathLst>
            </a:custGeom>
            <a:solidFill>
              <a:srgbClr val="FA5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5893997" y="3288416"/>
              <a:ext cx="217172" cy="192914"/>
            </a:xfrm>
            <a:custGeom>
              <a:avLst/>
              <a:gdLst/>
              <a:ahLst/>
              <a:cxnLst/>
              <a:rect l="l" t="t" r="r" b="b"/>
              <a:pathLst>
                <a:path w="6992" h="6211" extrusionOk="0">
                  <a:moveTo>
                    <a:pt x="3413" y="1"/>
                  </a:moveTo>
                  <a:cubicBezTo>
                    <a:pt x="2734" y="1"/>
                    <a:pt x="2061" y="223"/>
                    <a:pt x="1513" y="699"/>
                  </a:cubicBezTo>
                  <a:cubicBezTo>
                    <a:pt x="135" y="1674"/>
                    <a:pt x="0" y="3623"/>
                    <a:pt x="975" y="5035"/>
                  </a:cubicBezTo>
                  <a:cubicBezTo>
                    <a:pt x="1593" y="5821"/>
                    <a:pt x="2470" y="6211"/>
                    <a:pt x="3371" y="6211"/>
                  </a:cubicBezTo>
                  <a:cubicBezTo>
                    <a:pt x="4088" y="6211"/>
                    <a:pt x="4819" y="5963"/>
                    <a:pt x="5445" y="5472"/>
                  </a:cubicBezTo>
                  <a:cubicBezTo>
                    <a:pt x="6722" y="4464"/>
                    <a:pt x="6991" y="2514"/>
                    <a:pt x="5882" y="1103"/>
                  </a:cubicBezTo>
                  <a:cubicBezTo>
                    <a:pt x="5230" y="393"/>
                    <a:pt x="4315" y="1"/>
                    <a:pt x="3413" y="1"/>
                  </a:cubicBezTo>
                  <a:close/>
                </a:path>
              </a:pathLst>
            </a:custGeom>
            <a:solidFill>
              <a:srgbClr val="274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5880424" y="3458346"/>
              <a:ext cx="182726" cy="121569"/>
            </a:xfrm>
            <a:custGeom>
              <a:avLst/>
              <a:gdLst/>
              <a:ahLst/>
              <a:cxnLst/>
              <a:rect l="l" t="t" r="r" b="b"/>
              <a:pathLst>
                <a:path w="5883" h="3914" extrusionOk="0">
                  <a:moveTo>
                    <a:pt x="1950" y="1"/>
                  </a:moveTo>
                  <a:cubicBezTo>
                    <a:pt x="1278" y="1"/>
                    <a:pt x="572" y="135"/>
                    <a:pt x="1" y="270"/>
                  </a:cubicBezTo>
                  <a:cubicBezTo>
                    <a:pt x="135" y="1110"/>
                    <a:pt x="135" y="1816"/>
                    <a:pt x="1" y="2656"/>
                  </a:cubicBezTo>
                  <a:lnTo>
                    <a:pt x="1" y="2925"/>
                  </a:lnTo>
                  <a:lnTo>
                    <a:pt x="1" y="3631"/>
                  </a:lnTo>
                  <a:cubicBezTo>
                    <a:pt x="572" y="3899"/>
                    <a:pt x="1278" y="3899"/>
                    <a:pt x="1950" y="3899"/>
                  </a:cubicBezTo>
                  <a:cubicBezTo>
                    <a:pt x="2100" y="3909"/>
                    <a:pt x="2248" y="3914"/>
                    <a:pt x="2394" y="3914"/>
                  </a:cubicBezTo>
                  <a:cubicBezTo>
                    <a:pt x="4315" y="3914"/>
                    <a:pt x="5882" y="3115"/>
                    <a:pt x="5882" y="2085"/>
                  </a:cubicBezTo>
                  <a:cubicBezTo>
                    <a:pt x="5882" y="1513"/>
                    <a:pt x="5479" y="975"/>
                    <a:pt x="4773" y="673"/>
                  </a:cubicBezTo>
                  <a:cubicBezTo>
                    <a:pt x="4067" y="270"/>
                    <a:pt x="3093" y="1"/>
                    <a:pt x="2118" y="1"/>
                  </a:cubicBezTo>
                  <a:close/>
                </a:path>
              </a:pathLst>
            </a:custGeom>
            <a:solidFill>
              <a:srgbClr val="FA5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5858495" y="3818488"/>
              <a:ext cx="248480" cy="358774"/>
            </a:xfrm>
            <a:custGeom>
              <a:avLst/>
              <a:gdLst/>
              <a:ahLst/>
              <a:cxnLst/>
              <a:rect l="l" t="t" r="r" b="b"/>
              <a:pathLst>
                <a:path w="8000" h="11551" extrusionOk="0">
                  <a:moveTo>
                    <a:pt x="1" y="1"/>
                  </a:moveTo>
                  <a:lnTo>
                    <a:pt x="1" y="9815"/>
                  </a:lnTo>
                  <a:cubicBezTo>
                    <a:pt x="1" y="10251"/>
                    <a:pt x="135" y="10520"/>
                    <a:pt x="438" y="10655"/>
                  </a:cubicBezTo>
                  <a:cubicBezTo>
                    <a:pt x="1508" y="11271"/>
                    <a:pt x="2617" y="11551"/>
                    <a:pt x="3747" y="11551"/>
                  </a:cubicBezTo>
                  <a:cubicBezTo>
                    <a:pt x="4958" y="11551"/>
                    <a:pt x="6193" y="11229"/>
                    <a:pt x="7428" y="10655"/>
                  </a:cubicBezTo>
                  <a:cubicBezTo>
                    <a:pt x="7865" y="10520"/>
                    <a:pt x="8000" y="10251"/>
                    <a:pt x="8000" y="9815"/>
                  </a:cubicBezTo>
                  <a:lnTo>
                    <a:pt x="8000" y="1"/>
                  </a:lnTo>
                  <a:cubicBezTo>
                    <a:pt x="8000" y="707"/>
                    <a:pt x="6185" y="1144"/>
                    <a:pt x="4067" y="1144"/>
                  </a:cubicBezTo>
                  <a:cubicBezTo>
                    <a:pt x="1816" y="1144"/>
                    <a:pt x="1" y="707"/>
                    <a:pt x="1" y="1"/>
                  </a:cubicBezTo>
                  <a:close/>
                </a:path>
              </a:pathLst>
            </a:custGeom>
            <a:solidFill>
              <a:srgbClr val="74E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5858495" y="3818488"/>
              <a:ext cx="248480" cy="357035"/>
            </a:xfrm>
            <a:custGeom>
              <a:avLst/>
              <a:gdLst/>
              <a:ahLst/>
              <a:cxnLst/>
              <a:rect l="l" t="t" r="r" b="b"/>
              <a:pathLst>
                <a:path w="8000" h="11495" extrusionOk="0">
                  <a:moveTo>
                    <a:pt x="8000" y="1"/>
                  </a:moveTo>
                  <a:lnTo>
                    <a:pt x="8000" y="1"/>
                  </a:lnTo>
                  <a:lnTo>
                    <a:pt x="8000" y="5210"/>
                  </a:lnTo>
                  <a:lnTo>
                    <a:pt x="8000" y="5210"/>
                  </a:lnTo>
                  <a:lnTo>
                    <a:pt x="8000" y="1"/>
                  </a:lnTo>
                  <a:close/>
                  <a:moveTo>
                    <a:pt x="1" y="1"/>
                  </a:moveTo>
                  <a:lnTo>
                    <a:pt x="1" y="9815"/>
                  </a:lnTo>
                  <a:cubicBezTo>
                    <a:pt x="1" y="10251"/>
                    <a:pt x="135" y="10520"/>
                    <a:pt x="438" y="10655"/>
                  </a:cubicBezTo>
                  <a:cubicBezTo>
                    <a:pt x="1547" y="11361"/>
                    <a:pt x="2656" y="11495"/>
                    <a:pt x="3799" y="11495"/>
                  </a:cubicBezTo>
                  <a:cubicBezTo>
                    <a:pt x="4908" y="11495"/>
                    <a:pt x="6185" y="11226"/>
                    <a:pt x="7428" y="10655"/>
                  </a:cubicBezTo>
                  <a:cubicBezTo>
                    <a:pt x="7865" y="10520"/>
                    <a:pt x="8000" y="10251"/>
                    <a:pt x="8000" y="9815"/>
                  </a:cubicBezTo>
                  <a:lnTo>
                    <a:pt x="8000" y="9680"/>
                  </a:lnTo>
                  <a:lnTo>
                    <a:pt x="8000" y="9680"/>
                  </a:lnTo>
                  <a:lnTo>
                    <a:pt x="8000" y="9815"/>
                  </a:lnTo>
                  <a:cubicBezTo>
                    <a:pt x="8000" y="10251"/>
                    <a:pt x="7865" y="10520"/>
                    <a:pt x="7428" y="10655"/>
                  </a:cubicBezTo>
                  <a:cubicBezTo>
                    <a:pt x="6185" y="11226"/>
                    <a:pt x="4908" y="11495"/>
                    <a:pt x="3799" y="11495"/>
                  </a:cubicBezTo>
                  <a:cubicBezTo>
                    <a:pt x="2656" y="11495"/>
                    <a:pt x="1547" y="11361"/>
                    <a:pt x="438" y="10655"/>
                  </a:cubicBezTo>
                  <a:cubicBezTo>
                    <a:pt x="135" y="10520"/>
                    <a:pt x="1" y="10251"/>
                    <a:pt x="1" y="981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106945" y="3980311"/>
              <a:ext cx="31" cy="138869"/>
            </a:xfrm>
            <a:custGeom>
              <a:avLst/>
              <a:gdLst/>
              <a:ahLst/>
              <a:cxnLst/>
              <a:rect l="l" t="t" r="r" b="b"/>
              <a:pathLst>
                <a:path w="1" h="4471" extrusionOk="0">
                  <a:moveTo>
                    <a:pt x="1" y="0"/>
                  </a:moveTo>
                  <a:lnTo>
                    <a:pt x="1" y="4470"/>
                  </a:lnTo>
                  <a:lnTo>
                    <a:pt x="1" y="4470"/>
                  </a:lnTo>
                  <a:close/>
                </a:path>
              </a:pathLst>
            </a:custGeom>
            <a:solidFill>
              <a:srgbClr val="DB9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080855" y="3827899"/>
              <a:ext cx="26121" cy="12548"/>
            </a:xfrm>
            <a:custGeom>
              <a:avLst/>
              <a:gdLst/>
              <a:ahLst/>
              <a:cxnLst/>
              <a:rect l="l" t="t" r="r" b="b"/>
              <a:pathLst>
                <a:path w="841" h="404" extrusionOk="0">
                  <a:moveTo>
                    <a:pt x="841" y="0"/>
                  </a:moveTo>
                  <a:cubicBezTo>
                    <a:pt x="841" y="0"/>
                    <a:pt x="730" y="0"/>
                    <a:pt x="709" y="101"/>
                  </a:cubicBezTo>
                  <a:lnTo>
                    <a:pt x="709" y="101"/>
                  </a:lnTo>
                  <a:cubicBezTo>
                    <a:pt x="763" y="68"/>
                    <a:pt x="807" y="34"/>
                    <a:pt x="841" y="0"/>
                  </a:cubicBezTo>
                  <a:close/>
                  <a:moveTo>
                    <a:pt x="709" y="101"/>
                  </a:moveTo>
                  <a:lnTo>
                    <a:pt x="709" y="101"/>
                  </a:lnTo>
                  <a:cubicBezTo>
                    <a:pt x="609" y="164"/>
                    <a:pt x="476" y="227"/>
                    <a:pt x="317" y="289"/>
                  </a:cubicBezTo>
                  <a:lnTo>
                    <a:pt x="317" y="289"/>
                  </a:lnTo>
                  <a:cubicBezTo>
                    <a:pt x="469" y="248"/>
                    <a:pt x="605" y="215"/>
                    <a:pt x="706" y="135"/>
                  </a:cubicBezTo>
                  <a:cubicBezTo>
                    <a:pt x="706" y="122"/>
                    <a:pt x="707" y="111"/>
                    <a:pt x="709" y="101"/>
                  </a:cubicBezTo>
                  <a:close/>
                  <a:moveTo>
                    <a:pt x="317" y="289"/>
                  </a:moveTo>
                  <a:cubicBezTo>
                    <a:pt x="216" y="317"/>
                    <a:pt x="108" y="350"/>
                    <a:pt x="0" y="404"/>
                  </a:cubicBezTo>
                  <a:cubicBezTo>
                    <a:pt x="115" y="366"/>
                    <a:pt x="221" y="328"/>
                    <a:pt x="317" y="289"/>
                  </a:cubicBezTo>
                  <a:close/>
                </a:path>
              </a:pathLst>
            </a:custGeom>
            <a:solidFill>
              <a:srgbClr val="E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858495" y="3827899"/>
              <a:ext cx="248480" cy="347624"/>
            </a:xfrm>
            <a:custGeom>
              <a:avLst/>
              <a:gdLst/>
              <a:ahLst/>
              <a:cxnLst/>
              <a:rect l="l" t="t" r="r" b="b"/>
              <a:pathLst>
                <a:path w="8000" h="11192" extrusionOk="0">
                  <a:moveTo>
                    <a:pt x="1" y="0"/>
                  </a:moveTo>
                  <a:lnTo>
                    <a:pt x="1" y="9512"/>
                  </a:lnTo>
                  <a:cubicBezTo>
                    <a:pt x="1" y="9948"/>
                    <a:pt x="135" y="10217"/>
                    <a:pt x="438" y="10352"/>
                  </a:cubicBezTo>
                  <a:cubicBezTo>
                    <a:pt x="1547" y="11058"/>
                    <a:pt x="2656" y="11192"/>
                    <a:pt x="3799" y="11192"/>
                  </a:cubicBezTo>
                  <a:cubicBezTo>
                    <a:pt x="4908" y="11192"/>
                    <a:pt x="6185" y="10923"/>
                    <a:pt x="7428" y="10352"/>
                  </a:cubicBezTo>
                  <a:cubicBezTo>
                    <a:pt x="7865" y="10217"/>
                    <a:pt x="8000" y="9948"/>
                    <a:pt x="8000" y="9512"/>
                  </a:cubicBezTo>
                  <a:lnTo>
                    <a:pt x="8000" y="9377"/>
                  </a:lnTo>
                  <a:lnTo>
                    <a:pt x="8000" y="4907"/>
                  </a:lnTo>
                  <a:lnTo>
                    <a:pt x="8000" y="0"/>
                  </a:lnTo>
                  <a:cubicBezTo>
                    <a:pt x="7865" y="135"/>
                    <a:pt x="7563" y="269"/>
                    <a:pt x="7159" y="404"/>
                  </a:cubicBezTo>
                  <a:lnTo>
                    <a:pt x="7025" y="404"/>
                  </a:lnTo>
                  <a:lnTo>
                    <a:pt x="7025" y="538"/>
                  </a:lnTo>
                  <a:lnTo>
                    <a:pt x="7025" y="7831"/>
                  </a:lnTo>
                  <a:cubicBezTo>
                    <a:pt x="7025" y="8268"/>
                    <a:pt x="6857" y="8537"/>
                    <a:pt x="6588" y="8671"/>
                  </a:cubicBezTo>
                  <a:cubicBezTo>
                    <a:pt x="5613" y="9243"/>
                    <a:pt x="4773" y="9646"/>
                    <a:pt x="3799" y="9646"/>
                  </a:cubicBezTo>
                  <a:cubicBezTo>
                    <a:pt x="2958" y="9646"/>
                    <a:pt x="2253" y="9377"/>
                    <a:pt x="1412" y="8806"/>
                  </a:cubicBezTo>
                  <a:cubicBezTo>
                    <a:pt x="1143" y="8537"/>
                    <a:pt x="975" y="8268"/>
                    <a:pt x="975" y="7831"/>
                  </a:cubicBezTo>
                  <a:lnTo>
                    <a:pt x="975" y="538"/>
                  </a:lnTo>
                  <a:lnTo>
                    <a:pt x="975" y="404"/>
                  </a:lnTo>
                  <a:lnTo>
                    <a:pt x="707" y="404"/>
                  </a:lnTo>
                  <a:cubicBezTo>
                    <a:pt x="438" y="269"/>
                    <a:pt x="135" y="135"/>
                    <a:pt x="1" y="0"/>
                  </a:cubicBezTo>
                  <a:close/>
                </a:path>
              </a:pathLst>
            </a:custGeom>
            <a:solidFill>
              <a:srgbClr val="3FB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5858495" y="3784042"/>
              <a:ext cx="248480" cy="69978"/>
            </a:xfrm>
            <a:custGeom>
              <a:avLst/>
              <a:gdLst/>
              <a:ahLst/>
              <a:cxnLst/>
              <a:rect l="l" t="t" r="r" b="b"/>
              <a:pathLst>
                <a:path w="8000" h="2253" extrusionOk="0">
                  <a:moveTo>
                    <a:pt x="4067" y="1"/>
                  </a:moveTo>
                  <a:cubicBezTo>
                    <a:pt x="1816" y="1"/>
                    <a:pt x="1" y="572"/>
                    <a:pt x="1" y="1110"/>
                  </a:cubicBezTo>
                  <a:cubicBezTo>
                    <a:pt x="1" y="1412"/>
                    <a:pt x="135" y="1547"/>
                    <a:pt x="438" y="1681"/>
                  </a:cubicBezTo>
                  <a:cubicBezTo>
                    <a:pt x="572" y="1816"/>
                    <a:pt x="841" y="1816"/>
                    <a:pt x="975" y="1816"/>
                  </a:cubicBezTo>
                  <a:lnTo>
                    <a:pt x="975" y="1950"/>
                  </a:lnTo>
                  <a:cubicBezTo>
                    <a:pt x="1681" y="2118"/>
                    <a:pt x="2824" y="2253"/>
                    <a:pt x="4067" y="2253"/>
                  </a:cubicBezTo>
                  <a:cubicBezTo>
                    <a:pt x="5177" y="2253"/>
                    <a:pt x="6319" y="2118"/>
                    <a:pt x="7025" y="1950"/>
                  </a:cubicBezTo>
                  <a:lnTo>
                    <a:pt x="7025" y="1816"/>
                  </a:lnTo>
                  <a:cubicBezTo>
                    <a:pt x="7159" y="1816"/>
                    <a:pt x="7428" y="1816"/>
                    <a:pt x="7563" y="1681"/>
                  </a:cubicBezTo>
                  <a:cubicBezTo>
                    <a:pt x="7865" y="1547"/>
                    <a:pt x="8000" y="1412"/>
                    <a:pt x="8000" y="1110"/>
                  </a:cubicBezTo>
                  <a:cubicBezTo>
                    <a:pt x="8000" y="572"/>
                    <a:pt x="6185" y="1"/>
                    <a:pt x="4067" y="1"/>
                  </a:cubicBezTo>
                  <a:close/>
                </a:path>
              </a:pathLst>
            </a:custGeom>
            <a:solidFill>
              <a:srgbClr val="3FB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5872069" y="3797616"/>
              <a:ext cx="221334" cy="42832"/>
            </a:xfrm>
            <a:custGeom>
              <a:avLst/>
              <a:gdLst/>
              <a:ahLst/>
              <a:cxnLst/>
              <a:rect l="l" t="t" r="r" b="b"/>
              <a:pathLst>
                <a:path w="7126" h="1379" extrusionOk="0">
                  <a:moveTo>
                    <a:pt x="3630" y="1"/>
                  </a:moveTo>
                  <a:cubicBezTo>
                    <a:pt x="1816" y="1"/>
                    <a:pt x="404" y="538"/>
                    <a:pt x="1" y="1244"/>
                  </a:cubicBezTo>
                  <a:cubicBezTo>
                    <a:pt x="135" y="1379"/>
                    <a:pt x="404" y="1379"/>
                    <a:pt x="538" y="1379"/>
                  </a:cubicBezTo>
                  <a:cubicBezTo>
                    <a:pt x="841" y="975"/>
                    <a:pt x="2084" y="538"/>
                    <a:pt x="3630" y="538"/>
                  </a:cubicBezTo>
                  <a:cubicBezTo>
                    <a:pt x="3899" y="404"/>
                    <a:pt x="4067" y="270"/>
                    <a:pt x="4202" y="1"/>
                  </a:cubicBezTo>
                  <a:close/>
                  <a:moveTo>
                    <a:pt x="4605" y="1"/>
                  </a:moveTo>
                  <a:cubicBezTo>
                    <a:pt x="4336" y="270"/>
                    <a:pt x="3899" y="404"/>
                    <a:pt x="3630" y="538"/>
                  </a:cubicBezTo>
                  <a:cubicBezTo>
                    <a:pt x="5042" y="538"/>
                    <a:pt x="6286" y="975"/>
                    <a:pt x="6588" y="1379"/>
                  </a:cubicBezTo>
                  <a:cubicBezTo>
                    <a:pt x="6722" y="1379"/>
                    <a:pt x="6991" y="1379"/>
                    <a:pt x="7126" y="1244"/>
                  </a:cubicBezTo>
                  <a:cubicBezTo>
                    <a:pt x="6722" y="673"/>
                    <a:pt x="5882" y="270"/>
                    <a:pt x="4605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5888779" y="3814326"/>
              <a:ext cx="187913" cy="39695"/>
            </a:xfrm>
            <a:custGeom>
              <a:avLst/>
              <a:gdLst/>
              <a:ahLst/>
              <a:cxnLst/>
              <a:rect l="l" t="t" r="r" b="b"/>
              <a:pathLst>
                <a:path w="6050" h="1278" extrusionOk="0">
                  <a:moveTo>
                    <a:pt x="3092" y="0"/>
                  </a:moveTo>
                  <a:cubicBezTo>
                    <a:pt x="1546" y="0"/>
                    <a:pt x="303" y="437"/>
                    <a:pt x="0" y="841"/>
                  </a:cubicBezTo>
                  <a:lnTo>
                    <a:pt x="0" y="975"/>
                  </a:lnTo>
                  <a:cubicBezTo>
                    <a:pt x="706" y="1143"/>
                    <a:pt x="1849" y="1278"/>
                    <a:pt x="3092" y="1278"/>
                  </a:cubicBezTo>
                  <a:cubicBezTo>
                    <a:pt x="4202" y="1278"/>
                    <a:pt x="5344" y="1143"/>
                    <a:pt x="6050" y="975"/>
                  </a:cubicBezTo>
                  <a:lnTo>
                    <a:pt x="6050" y="841"/>
                  </a:lnTo>
                  <a:cubicBezTo>
                    <a:pt x="5748" y="437"/>
                    <a:pt x="4504" y="0"/>
                    <a:pt x="3092" y="0"/>
                  </a:cubicBezTo>
                  <a:close/>
                </a:path>
              </a:pathLst>
            </a:custGeom>
            <a:solidFill>
              <a:srgbClr val="274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737423" y="3468130"/>
              <a:ext cx="217140" cy="311780"/>
            </a:xfrm>
            <a:custGeom>
              <a:avLst/>
              <a:gdLst/>
              <a:ahLst/>
              <a:cxnLst/>
              <a:rect l="l" t="t" r="r" b="b"/>
              <a:pathLst>
                <a:path w="6991" h="10038" extrusionOk="0">
                  <a:moveTo>
                    <a:pt x="2740" y="1"/>
                  </a:moveTo>
                  <a:cubicBezTo>
                    <a:pt x="2423" y="1"/>
                    <a:pt x="2107" y="33"/>
                    <a:pt x="1815" y="89"/>
                  </a:cubicBezTo>
                  <a:cubicBezTo>
                    <a:pt x="1378" y="89"/>
                    <a:pt x="672" y="89"/>
                    <a:pt x="404" y="224"/>
                  </a:cubicBezTo>
                  <a:cubicBezTo>
                    <a:pt x="1244" y="795"/>
                    <a:pt x="2353" y="358"/>
                    <a:pt x="2790" y="1635"/>
                  </a:cubicBezTo>
                  <a:cubicBezTo>
                    <a:pt x="3059" y="2610"/>
                    <a:pt x="2655" y="3181"/>
                    <a:pt x="2084" y="3719"/>
                  </a:cubicBezTo>
                  <a:cubicBezTo>
                    <a:pt x="1815" y="4021"/>
                    <a:pt x="1513" y="4156"/>
                    <a:pt x="1109" y="4425"/>
                  </a:cubicBezTo>
                  <a:cubicBezTo>
                    <a:pt x="135" y="5265"/>
                    <a:pt x="0" y="6811"/>
                    <a:pt x="1109" y="7651"/>
                  </a:cubicBezTo>
                  <a:cubicBezTo>
                    <a:pt x="1590" y="8132"/>
                    <a:pt x="2258" y="8293"/>
                    <a:pt x="2924" y="8293"/>
                  </a:cubicBezTo>
                  <a:cubicBezTo>
                    <a:pt x="3422" y="8293"/>
                    <a:pt x="3919" y="8203"/>
                    <a:pt x="4336" y="8088"/>
                  </a:cubicBezTo>
                  <a:cubicBezTo>
                    <a:pt x="4455" y="8064"/>
                    <a:pt x="4569" y="8052"/>
                    <a:pt x="4675" y="8052"/>
                  </a:cubicBezTo>
                  <a:cubicBezTo>
                    <a:pt x="5318" y="8052"/>
                    <a:pt x="5714" y="8476"/>
                    <a:pt x="5714" y="9197"/>
                  </a:cubicBezTo>
                  <a:lnTo>
                    <a:pt x="5714" y="10037"/>
                  </a:lnTo>
                  <a:cubicBezTo>
                    <a:pt x="5882" y="9768"/>
                    <a:pt x="6285" y="9466"/>
                    <a:pt x="6419" y="9197"/>
                  </a:cubicBezTo>
                  <a:cubicBezTo>
                    <a:pt x="6856" y="8626"/>
                    <a:pt x="6991" y="8222"/>
                    <a:pt x="6722" y="7517"/>
                  </a:cubicBezTo>
                  <a:cubicBezTo>
                    <a:pt x="6285" y="6676"/>
                    <a:pt x="5310" y="6676"/>
                    <a:pt x="4739" y="6105"/>
                  </a:cubicBezTo>
                  <a:cubicBezTo>
                    <a:pt x="3764" y="5399"/>
                    <a:pt x="5176" y="4727"/>
                    <a:pt x="5579" y="4021"/>
                  </a:cubicBezTo>
                  <a:cubicBezTo>
                    <a:pt x="5882" y="3450"/>
                    <a:pt x="5714" y="2610"/>
                    <a:pt x="5579" y="2038"/>
                  </a:cubicBezTo>
                  <a:cubicBezTo>
                    <a:pt x="5445" y="1198"/>
                    <a:pt x="4873" y="660"/>
                    <a:pt x="4033" y="224"/>
                  </a:cubicBezTo>
                  <a:cubicBezTo>
                    <a:pt x="3639" y="66"/>
                    <a:pt x="3188" y="1"/>
                    <a:pt x="2740" y="1"/>
                  </a:cubicBezTo>
                  <a:close/>
                </a:path>
              </a:pathLst>
            </a:custGeom>
            <a:solidFill>
              <a:srgbClr val="FFE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5771869" y="3709933"/>
              <a:ext cx="143031" cy="43888"/>
            </a:xfrm>
            <a:custGeom>
              <a:avLst/>
              <a:gdLst/>
              <a:ahLst/>
              <a:cxnLst/>
              <a:rect l="l" t="t" r="r" b="b"/>
              <a:pathLst>
                <a:path w="4605" h="1413" extrusionOk="0">
                  <a:moveTo>
                    <a:pt x="1815" y="437"/>
                  </a:moveTo>
                  <a:lnTo>
                    <a:pt x="1815" y="437"/>
                  </a:lnTo>
                  <a:lnTo>
                    <a:pt x="1815" y="437"/>
                  </a:lnTo>
                  <a:lnTo>
                    <a:pt x="1815" y="437"/>
                  </a:lnTo>
                  <a:close/>
                  <a:moveTo>
                    <a:pt x="3227" y="303"/>
                  </a:moveTo>
                  <a:lnTo>
                    <a:pt x="3227" y="303"/>
                  </a:lnTo>
                  <a:lnTo>
                    <a:pt x="3227" y="303"/>
                  </a:lnTo>
                  <a:close/>
                  <a:moveTo>
                    <a:pt x="3227" y="303"/>
                  </a:moveTo>
                  <a:lnTo>
                    <a:pt x="3227" y="303"/>
                  </a:lnTo>
                  <a:lnTo>
                    <a:pt x="3227" y="303"/>
                  </a:lnTo>
                  <a:close/>
                  <a:moveTo>
                    <a:pt x="3630" y="303"/>
                  </a:moveTo>
                  <a:cubicBezTo>
                    <a:pt x="4201" y="303"/>
                    <a:pt x="4605" y="706"/>
                    <a:pt x="4605" y="1412"/>
                  </a:cubicBezTo>
                  <a:cubicBezTo>
                    <a:pt x="4605" y="706"/>
                    <a:pt x="4201" y="303"/>
                    <a:pt x="3630" y="303"/>
                  </a:cubicBezTo>
                  <a:close/>
                  <a:moveTo>
                    <a:pt x="3630" y="303"/>
                  </a:moveTo>
                  <a:lnTo>
                    <a:pt x="3630" y="303"/>
                  </a:lnTo>
                  <a:lnTo>
                    <a:pt x="3630" y="303"/>
                  </a:lnTo>
                  <a:lnTo>
                    <a:pt x="3630" y="303"/>
                  </a:lnTo>
                  <a:close/>
                  <a:moveTo>
                    <a:pt x="0" y="1"/>
                  </a:moveTo>
                  <a:cubicBezTo>
                    <a:pt x="572" y="303"/>
                    <a:pt x="1109" y="437"/>
                    <a:pt x="1815" y="437"/>
                  </a:cubicBezTo>
                  <a:cubicBezTo>
                    <a:pt x="1109" y="437"/>
                    <a:pt x="572" y="303"/>
                    <a:pt x="0" y="1"/>
                  </a:cubicBezTo>
                  <a:close/>
                </a:path>
              </a:pathLst>
            </a:custGeom>
            <a:solidFill>
              <a:srgbClr val="FAF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5749940" y="3583612"/>
              <a:ext cx="191050" cy="196299"/>
            </a:xfrm>
            <a:custGeom>
              <a:avLst/>
              <a:gdLst/>
              <a:ahLst/>
              <a:cxnLst/>
              <a:rect l="l" t="t" r="r" b="b"/>
              <a:pathLst>
                <a:path w="6151" h="6320" extrusionOk="0">
                  <a:moveTo>
                    <a:pt x="1681" y="1"/>
                  </a:moveTo>
                  <a:lnTo>
                    <a:pt x="1681" y="1"/>
                  </a:lnTo>
                  <a:cubicBezTo>
                    <a:pt x="1412" y="303"/>
                    <a:pt x="1110" y="438"/>
                    <a:pt x="706" y="707"/>
                  </a:cubicBezTo>
                  <a:cubicBezTo>
                    <a:pt x="269" y="1144"/>
                    <a:pt x="1" y="1849"/>
                    <a:pt x="1" y="2387"/>
                  </a:cubicBezTo>
                  <a:cubicBezTo>
                    <a:pt x="1" y="2958"/>
                    <a:pt x="135" y="3664"/>
                    <a:pt x="706" y="3933"/>
                  </a:cubicBezTo>
                  <a:lnTo>
                    <a:pt x="706" y="4068"/>
                  </a:lnTo>
                  <a:cubicBezTo>
                    <a:pt x="1278" y="4370"/>
                    <a:pt x="1815" y="4504"/>
                    <a:pt x="2521" y="4504"/>
                  </a:cubicBezTo>
                  <a:cubicBezTo>
                    <a:pt x="2958" y="4504"/>
                    <a:pt x="3361" y="4504"/>
                    <a:pt x="3933" y="4370"/>
                  </a:cubicBezTo>
                  <a:lnTo>
                    <a:pt x="4336" y="4370"/>
                  </a:lnTo>
                  <a:cubicBezTo>
                    <a:pt x="4907" y="4370"/>
                    <a:pt x="5311" y="4773"/>
                    <a:pt x="5311" y="5479"/>
                  </a:cubicBezTo>
                  <a:lnTo>
                    <a:pt x="5311" y="5614"/>
                  </a:lnTo>
                  <a:lnTo>
                    <a:pt x="5311" y="6319"/>
                  </a:lnTo>
                  <a:cubicBezTo>
                    <a:pt x="5479" y="6050"/>
                    <a:pt x="5882" y="5748"/>
                    <a:pt x="6016" y="5479"/>
                  </a:cubicBezTo>
                  <a:cubicBezTo>
                    <a:pt x="6151" y="4202"/>
                    <a:pt x="4638" y="3664"/>
                    <a:pt x="4638" y="3664"/>
                  </a:cubicBezTo>
                  <a:cubicBezTo>
                    <a:pt x="1547" y="2958"/>
                    <a:pt x="1412" y="1144"/>
                    <a:pt x="1681" y="1"/>
                  </a:cubicBezTo>
                  <a:close/>
                </a:path>
              </a:pathLst>
            </a:custGeom>
            <a:solidFill>
              <a:srgbClr val="EDD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5984817" y="3614951"/>
              <a:ext cx="91875" cy="199405"/>
            </a:xfrm>
            <a:custGeom>
              <a:avLst/>
              <a:gdLst/>
              <a:ahLst/>
              <a:cxnLst/>
              <a:rect l="l" t="t" r="r" b="b"/>
              <a:pathLst>
                <a:path w="2958" h="6420" extrusionOk="0">
                  <a:moveTo>
                    <a:pt x="1950" y="0"/>
                  </a:moveTo>
                  <a:lnTo>
                    <a:pt x="1815" y="135"/>
                  </a:lnTo>
                  <a:cubicBezTo>
                    <a:pt x="1412" y="403"/>
                    <a:pt x="841" y="538"/>
                    <a:pt x="572" y="975"/>
                  </a:cubicBezTo>
                  <a:cubicBezTo>
                    <a:pt x="572" y="1109"/>
                    <a:pt x="437" y="1244"/>
                    <a:pt x="437" y="1378"/>
                  </a:cubicBezTo>
                  <a:cubicBezTo>
                    <a:pt x="135" y="1815"/>
                    <a:pt x="135" y="2353"/>
                    <a:pt x="135" y="2790"/>
                  </a:cubicBezTo>
                  <a:cubicBezTo>
                    <a:pt x="269" y="3495"/>
                    <a:pt x="841" y="4033"/>
                    <a:pt x="975" y="4605"/>
                  </a:cubicBezTo>
                  <a:cubicBezTo>
                    <a:pt x="1110" y="5310"/>
                    <a:pt x="572" y="6016"/>
                    <a:pt x="0" y="6419"/>
                  </a:cubicBezTo>
                  <a:cubicBezTo>
                    <a:pt x="572" y="6151"/>
                    <a:pt x="1110" y="6016"/>
                    <a:pt x="1546" y="5714"/>
                  </a:cubicBezTo>
                  <a:cubicBezTo>
                    <a:pt x="1681" y="5579"/>
                    <a:pt x="1950" y="5445"/>
                    <a:pt x="2118" y="5310"/>
                  </a:cubicBezTo>
                  <a:cubicBezTo>
                    <a:pt x="2387" y="5041"/>
                    <a:pt x="2656" y="4739"/>
                    <a:pt x="2790" y="4201"/>
                  </a:cubicBezTo>
                  <a:cubicBezTo>
                    <a:pt x="2958" y="3495"/>
                    <a:pt x="2252" y="3059"/>
                    <a:pt x="1815" y="2655"/>
                  </a:cubicBezTo>
                  <a:cubicBezTo>
                    <a:pt x="841" y="1681"/>
                    <a:pt x="1546" y="840"/>
                    <a:pt x="1950" y="0"/>
                  </a:cubicBezTo>
                  <a:close/>
                </a:path>
              </a:pathLst>
            </a:custGeom>
            <a:solidFill>
              <a:srgbClr val="FFE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5984817" y="3645204"/>
              <a:ext cx="74140" cy="169153"/>
            </a:xfrm>
            <a:custGeom>
              <a:avLst/>
              <a:gdLst/>
              <a:ahLst/>
              <a:cxnLst/>
              <a:rect l="l" t="t" r="r" b="b"/>
              <a:pathLst>
                <a:path w="2387" h="5446" extrusionOk="0">
                  <a:moveTo>
                    <a:pt x="572" y="1"/>
                  </a:moveTo>
                  <a:lnTo>
                    <a:pt x="572" y="1"/>
                  </a:lnTo>
                  <a:cubicBezTo>
                    <a:pt x="568" y="24"/>
                    <a:pt x="565" y="47"/>
                    <a:pt x="561" y="70"/>
                  </a:cubicBezTo>
                  <a:lnTo>
                    <a:pt x="561" y="70"/>
                  </a:lnTo>
                  <a:cubicBezTo>
                    <a:pt x="568" y="47"/>
                    <a:pt x="572" y="24"/>
                    <a:pt x="572" y="1"/>
                  </a:cubicBezTo>
                  <a:close/>
                  <a:moveTo>
                    <a:pt x="561" y="70"/>
                  </a:moveTo>
                  <a:lnTo>
                    <a:pt x="561" y="70"/>
                  </a:lnTo>
                  <a:cubicBezTo>
                    <a:pt x="530" y="181"/>
                    <a:pt x="437" y="293"/>
                    <a:pt x="437" y="404"/>
                  </a:cubicBezTo>
                  <a:cubicBezTo>
                    <a:pt x="269" y="707"/>
                    <a:pt x="135" y="1110"/>
                    <a:pt x="135" y="1379"/>
                  </a:cubicBezTo>
                  <a:lnTo>
                    <a:pt x="135" y="1816"/>
                  </a:lnTo>
                  <a:cubicBezTo>
                    <a:pt x="269" y="2521"/>
                    <a:pt x="841" y="3059"/>
                    <a:pt x="975" y="3631"/>
                  </a:cubicBezTo>
                  <a:lnTo>
                    <a:pt x="975" y="3899"/>
                  </a:lnTo>
                  <a:cubicBezTo>
                    <a:pt x="975" y="4202"/>
                    <a:pt x="841" y="4605"/>
                    <a:pt x="572" y="4908"/>
                  </a:cubicBezTo>
                  <a:cubicBezTo>
                    <a:pt x="437" y="5177"/>
                    <a:pt x="269" y="5311"/>
                    <a:pt x="0" y="5445"/>
                  </a:cubicBezTo>
                  <a:cubicBezTo>
                    <a:pt x="572" y="5177"/>
                    <a:pt x="1110" y="5042"/>
                    <a:pt x="1546" y="4740"/>
                  </a:cubicBezTo>
                  <a:cubicBezTo>
                    <a:pt x="1681" y="4605"/>
                    <a:pt x="1950" y="4471"/>
                    <a:pt x="2118" y="4336"/>
                  </a:cubicBezTo>
                  <a:cubicBezTo>
                    <a:pt x="2387" y="3227"/>
                    <a:pt x="1412" y="2387"/>
                    <a:pt x="1412" y="2387"/>
                  </a:cubicBezTo>
                  <a:cubicBezTo>
                    <a:pt x="595" y="1700"/>
                    <a:pt x="445" y="887"/>
                    <a:pt x="561" y="70"/>
                  </a:cubicBezTo>
                  <a:close/>
                </a:path>
              </a:pathLst>
            </a:custGeom>
            <a:solidFill>
              <a:srgbClr val="EDD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5972300" y="3370663"/>
              <a:ext cx="73084" cy="78333"/>
            </a:xfrm>
            <a:custGeom>
              <a:avLst/>
              <a:gdLst/>
              <a:ahLst/>
              <a:cxnLst/>
              <a:rect l="l" t="t" r="r" b="b"/>
              <a:pathLst>
                <a:path w="2353" h="2522" extrusionOk="0">
                  <a:moveTo>
                    <a:pt x="1244" y="1"/>
                  </a:moveTo>
                  <a:cubicBezTo>
                    <a:pt x="538" y="1"/>
                    <a:pt x="0" y="572"/>
                    <a:pt x="0" y="1278"/>
                  </a:cubicBezTo>
                  <a:cubicBezTo>
                    <a:pt x="0" y="1984"/>
                    <a:pt x="538" y="2521"/>
                    <a:pt x="1244" y="2521"/>
                  </a:cubicBezTo>
                  <a:cubicBezTo>
                    <a:pt x="1815" y="2521"/>
                    <a:pt x="2353" y="1984"/>
                    <a:pt x="2353" y="1278"/>
                  </a:cubicBezTo>
                  <a:cubicBezTo>
                    <a:pt x="2353" y="572"/>
                    <a:pt x="1815" y="1"/>
                    <a:pt x="1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398196" y="3353953"/>
              <a:ext cx="74140" cy="73115"/>
            </a:xfrm>
            <a:custGeom>
              <a:avLst/>
              <a:gdLst/>
              <a:ahLst/>
              <a:cxnLst/>
              <a:rect l="l" t="t" r="r" b="b"/>
              <a:pathLst>
                <a:path w="2387" h="2354" extrusionOk="0">
                  <a:moveTo>
                    <a:pt x="1110" y="1"/>
                  </a:moveTo>
                  <a:cubicBezTo>
                    <a:pt x="404" y="1"/>
                    <a:pt x="0" y="539"/>
                    <a:pt x="0" y="1110"/>
                  </a:cubicBezTo>
                  <a:cubicBezTo>
                    <a:pt x="0" y="1816"/>
                    <a:pt x="404" y="2354"/>
                    <a:pt x="1110" y="2354"/>
                  </a:cubicBezTo>
                  <a:cubicBezTo>
                    <a:pt x="1815" y="2354"/>
                    <a:pt x="2387" y="1816"/>
                    <a:pt x="2387" y="1110"/>
                  </a:cubicBezTo>
                  <a:cubicBezTo>
                    <a:pt x="2387" y="539"/>
                    <a:pt x="1815" y="1"/>
                    <a:pt x="1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949809" y="4373187"/>
              <a:ext cx="674375" cy="457576"/>
            </a:xfrm>
            <a:custGeom>
              <a:avLst/>
              <a:gdLst/>
              <a:ahLst/>
              <a:cxnLst/>
              <a:rect l="l" t="t" r="r" b="b"/>
              <a:pathLst>
                <a:path w="21712" h="14732" extrusionOk="0">
                  <a:moveTo>
                    <a:pt x="18426" y="1"/>
                  </a:moveTo>
                  <a:cubicBezTo>
                    <a:pt x="17914" y="1"/>
                    <a:pt x="17394" y="109"/>
                    <a:pt x="16939" y="313"/>
                  </a:cubicBezTo>
                  <a:lnTo>
                    <a:pt x="16805" y="313"/>
                  </a:lnTo>
                  <a:lnTo>
                    <a:pt x="13713" y="1725"/>
                  </a:lnTo>
                  <a:lnTo>
                    <a:pt x="9243" y="3674"/>
                  </a:lnTo>
                  <a:lnTo>
                    <a:pt x="5042" y="5489"/>
                  </a:lnTo>
                  <a:cubicBezTo>
                    <a:pt x="4739" y="5623"/>
                    <a:pt x="4336" y="5926"/>
                    <a:pt x="4201" y="6329"/>
                  </a:cubicBezTo>
                  <a:lnTo>
                    <a:pt x="4067" y="6464"/>
                  </a:lnTo>
                  <a:lnTo>
                    <a:pt x="0" y="12917"/>
                  </a:lnTo>
                  <a:lnTo>
                    <a:pt x="2219" y="14731"/>
                  </a:lnTo>
                  <a:lnTo>
                    <a:pt x="7260" y="9556"/>
                  </a:lnTo>
                  <a:lnTo>
                    <a:pt x="15393" y="8850"/>
                  </a:lnTo>
                  <a:lnTo>
                    <a:pt x="16368" y="8715"/>
                  </a:lnTo>
                  <a:cubicBezTo>
                    <a:pt x="17645" y="8715"/>
                    <a:pt x="18754" y="8144"/>
                    <a:pt x="19729" y="7438"/>
                  </a:cubicBezTo>
                  <a:cubicBezTo>
                    <a:pt x="20569" y="6598"/>
                    <a:pt x="21275" y="5489"/>
                    <a:pt x="21712" y="4380"/>
                  </a:cubicBezTo>
                  <a:lnTo>
                    <a:pt x="21712" y="3540"/>
                  </a:lnTo>
                  <a:lnTo>
                    <a:pt x="21712" y="2968"/>
                  </a:lnTo>
                  <a:cubicBezTo>
                    <a:pt x="21543" y="1994"/>
                    <a:pt x="21006" y="1019"/>
                    <a:pt x="20031" y="448"/>
                  </a:cubicBezTo>
                  <a:cubicBezTo>
                    <a:pt x="19583" y="143"/>
                    <a:pt x="19010" y="1"/>
                    <a:pt x="18426" y="1"/>
                  </a:cubicBezTo>
                  <a:close/>
                </a:path>
              </a:pathLst>
            </a:custGeom>
            <a:solidFill>
              <a:srgbClr val="BDB8FF"/>
            </a:solidFill>
            <a:ln w="9525" cap="flat" cmpd="sng">
              <a:solidFill>
                <a:srgbClr val="BDB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ow does Machine Learning Work - Javatpoint">
            <a:extLst>
              <a:ext uri="{FF2B5EF4-FFF2-40B4-BE49-F238E27FC236}">
                <a16:creationId xmlns:a16="http://schemas.microsoft.com/office/drawing/2014/main" id="{4C47F778-8D57-3D0D-7B73-C2B0354F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4" y="741049"/>
            <a:ext cx="8193095" cy="397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 Workshop for Kids infographics by Slidesgo">
  <a:themeElements>
    <a:clrScheme name="Simple Light">
      <a:dk1>
        <a:srgbClr val="27485A"/>
      </a:dk1>
      <a:lt1>
        <a:srgbClr val="FFFFFF"/>
      </a:lt1>
      <a:dk2>
        <a:srgbClr val="3F798D"/>
      </a:dk2>
      <a:lt2>
        <a:srgbClr val="FFEC9D"/>
      </a:lt2>
      <a:accent1>
        <a:srgbClr val="EDD56E"/>
      </a:accent1>
      <a:accent2>
        <a:srgbClr val="74E2ED"/>
      </a:accent2>
      <a:accent3>
        <a:srgbClr val="8D7DFF"/>
      </a:accent3>
      <a:accent4>
        <a:srgbClr val="BDB8FF"/>
      </a:accent4>
      <a:accent5>
        <a:srgbClr val="FA518F"/>
      </a:accent5>
      <a:accent6>
        <a:srgbClr val="D4145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177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Life Savers</vt:lpstr>
      <vt:lpstr>Mukta Light</vt:lpstr>
      <vt:lpstr>Mukta</vt:lpstr>
      <vt:lpstr>HYWenHei-85W</vt:lpstr>
      <vt:lpstr>Arial</vt:lpstr>
      <vt:lpstr>Math Workshop for Kids infographics by Slidesgo</vt:lpstr>
      <vt:lpstr>Đề tài: Xây dựng ứng dụng  hỗ trợ thụ đắc tiếng Anh  trên nền tảng di động</vt:lpstr>
      <vt:lpstr>Công nghệ sử dụng</vt:lpstr>
      <vt:lpstr>Thụ đắc?</vt:lpstr>
      <vt:lpstr>Khó khăn gặp phải</vt:lpstr>
      <vt:lpstr>E.L.A.S.A.</vt:lpstr>
      <vt:lpstr>Giới thiệu chức năng</vt:lpstr>
      <vt:lpstr>Cảm ơn thầy cô và các bạn đã chú ý lắng nghe!</vt:lpstr>
      <vt:lpstr>PowerPoint Presentation</vt:lpstr>
      <vt:lpstr>Thụ đắc?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Xây dựng ứng dụng hỗ trợ thụ đắc tiếng Anh trên nền tảng di động</dc:title>
  <cp:lastModifiedBy>Nguyen Thanh Thai</cp:lastModifiedBy>
  <cp:revision>9</cp:revision>
  <dcterms:modified xsi:type="dcterms:W3CDTF">2023-08-31T10:27:41Z</dcterms:modified>
</cp:coreProperties>
</file>