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8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91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0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0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45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92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5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16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1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35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BC676E-9BD1-433F-AC44-873BD80262D6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3FF1BA-F7E0-48A6-ABD7-56F7B940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8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23E8-498C-F59A-D615-46DE7D776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Đồ án Nội Thất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4762A-6E35-59CD-8AB4-8F562E365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z="2800" dirty="0"/>
              <a:t>Nhóm 10:</a:t>
            </a:r>
          </a:p>
          <a:p>
            <a:r>
              <a:rPr lang="vi-VN" dirty="0"/>
              <a:t>Đỗ Hồng Sơn</a:t>
            </a:r>
          </a:p>
          <a:p>
            <a:r>
              <a:rPr lang="vi-VN" dirty="0"/>
              <a:t>Thái Doãn 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3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33D3-2B59-BB9C-3302-7E5ED2C5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59B-AC9A-8EF1-6106-04500416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Web MVC</a:t>
            </a:r>
          </a:p>
          <a:p>
            <a:r>
              <a:rPr lang="vi-VN" dirty="0"/>
              <a:t>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0E4-E16C-1B04-69EF-2D995C32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Web MVC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AE6E-21FE-45E0-B1FD-E58813269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Gồm 2 trang chính</a:t>
            </a:r>
          </a:p>
          <a:p>
            <a:pPr lvl="1"/>
            <a:r>
              <a:rPr lang="vi-VN" dirty="0"/>
              <a:t>Trang người dùng</a:t>
            </a:r>
          </a:p>
          <a:p>
            <a:pPr lvl="1"/>
            <a:r>
              <a:rPr lang="vi-VN" dirty="0"/>
              <a:t>Trang quản trị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1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8A112A-D8CA-DE01-B7D1-EA723912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vi-VN" dirty="0"/>
              <a:t>Trang người dùng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A07563-408C-F764-DB55-10C9D4B8FA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28" r="14034" b="1"/>
          <a:stretch/>
        </p:blipFill>
        <p:spPr>
          <a:xfrm>
            <a:off x="1246135" y="1410208"/>
            <a:ext cx="5665941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FC62A0-6ACF-5003-63EF-140605C5F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vi-VN" dirty="0"/>
              <a:t>6 trang chính</a:t>
            </a:r>
          </a:p>
          <a:p>
            <a:r>
              <a:rPr lang="vi-VN" dirty="0"/>
              <a:t>Trang Login</a:t>
            </a:r>
          </a:p>
          <a:p>
            <a:r>
              <a:rPr lang="vi-VN" dirty="0"/>
              <a:t>Trang shopping cart</a:t>
            </a:r>
          </a:p>
          <a:p>
            <a:r>
              <a:rPr lang="vi-VN" dirty="0"/>
              <a:t>Trang thanh toán</a:t>
            </a:r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0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9987-EB6F-0ABC-99CC-05933B73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/>
          </a:bodyPr>
          <a:lstStyle/>
          <a:p>
            <a:r>
              <a:rPr lang="vi-VN" sz="2800">
                <a:solidFill>
                  <a:srgbClr val="262626"/>
                </a:solidFill>
              </a:rPr>
              <a:t>Trang quản trị </a:t>
            </a:r>
            <a:endParaRPr lang="en-US" sz="2800">
              <a:solidFill>
                <a:srgbClr val="262626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851B3E-67F1-A8BB-0123-88209186F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>
            <a:normAutofit/>
          </a:bodyPr>
          <a:lstStyle/>
          <a:p>
            <a:r>
              <a:rPr lang="vi-VN" sz="1800" dirty="0">
                <a:solidFill>
                  <a:srgbClr val="262626"/>
                </a:solidFill>
              </a:rPr>
              <a:t>Gồm Chức năng CRUD (tạo,xem sửa, xóa) cho các danh mục quản trị như</a:t>
            </a:r>
          </a:p>
          <a:p>
            <a:r>
              <a:rPr lang="vi-VN" sz="1800" dirty="0">
                <a:solidFill>
                  <a:srgbClr val="262626"/>
                </a:solidFill>
              </a:rPr>
              <a:t>Danh sách SP</a:t>
            </a:r>
          </a:p>
          <a:p>
            <a:r>
              <a:rPr lang="vi-VN" sz="1800" dirty="0">
                <a:solidFill>
                  <a:srgbClr val="262626"/>
                </a:solidFill>
              </a:rPr>
              <a:t>Order</a:t>
            </a:r>
          </a:p>
          <a:p>
            <a:r>
              <a:rPr lang="vi-VN" sz="1800" dirty="0">
                <a:solidFill>
                  <a:srgbClr val="262626"/>
                </a:solidFill>
              </a:rPr>
              <a:t>Admin</a:t>
            </a:r>
          </a:p>
          <a:p>
            <a:r>
              <a:rPr lang="vi-VN" sz="1800" dirty="0">
                <a:solidFill>
                  <a:srgbClr val="262626"/>
                </a:solidFill>
              </a:rPr>
              <a:t>....	</a:t>
            </a:r>
          </a:p>
          <a:p>
            <a:pPr lvl="1"/>
            <a:endParaRPr lang="vi-VN" sz="1800" dirty="0">
              <a:solidFill>
                <a:srgbClr val="262626"/>
              </a:solidFill>
            </a:endParaRPr>
          </a:p>
          <a:p>
            <a:pPr lvl="1"/>
            <a:endParaRPr lang="vi-VN" sz="1800" dirty="0">
              <a:solidFill>
                <a:srgbClr val="262626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41CD76-3C8F-81C5-D771-29F2550F0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2313452"/>
            <a:ext cx="6098041" cy="21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6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4636BC-6343-7CD9-6E8E-1048B8B0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vi-VN"/>
              <a:t>Web API</a:t>
            </a:r>
            <a:endParaRPr lang="en-US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C53FA-58DF-7177-03F2-6594B575DD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696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B4B05B64-A213-6617-295F-68A1DCC1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vi-VN" dirty="0"/>
              <a:t>Gồm các bảng kết nối với database như hoadon, hoadonchitiet, nhacungcap,..</a:t>
            </a:r>
          </a:p>
          <a:p>
            <a:r>
              <a:rPr lang="vi-VN" dirty="0"/>
              <a:t>Các bảng kết nối có 4 chức năng chính của CRUD chuẩn một Restful API</a:t>
            </a:r>
          </a:p>
        </p:txBody>
      </p:sp>
    </p:spTree>
    <p:extLst>
      <p:ext uri="{BB962C8B-B14F-4D97-AF65-F5344CB8AC3E}">
        <p14:creationId xmlns:p14="http://schemas.microsoft.com/office/powerpoint/2010/main" val="66096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2FCC-48B8-CB70-6760-4D69050E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hình database</a:t>
            </a:r>
            <a:endParaRPr lang="en-US" dirty="0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77C85A0C-842C-8937-15CE-CD60A4433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694" y="2557463"/>
            <a:ext cx="7764612" cy="3317875"/>
          </a:xfrm>
        </p:spPr>
      </p:pic>
    </p:spTree>
    <p:extLst>
      <p:ext uri="{BB962C8B-B14F-4D97-AF65-F5344CB8AC3E}">
        <p14:creationId xmlns:p14="http://schemas.microsoft.com/office/powerpoint/2010/main" val="137604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10E7-5573-2D6D-D930-CCD9CD03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1B9F-4E41-9995-6AC5-FA77EDEB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Cảm ơn thầy và các bạn đã lắng nghe phần thuyết trình của bọn mình!!</a:t>
            </a:r>
            <a:r>
              <a:rPr lang="vi-VN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Star: 16 Points 4">
            <a:extLst>
              <a:ext uri="{FF2B5EF4-FFF2-40B4-BE49-F238E27FC236}">
                <a16:creationId xmlns:a16="http://schemas.microsoft.com/office/drawing/2014/main" id="{E5E8458D-96E8-9C3B-0C72-7C7EDF464EEB}"/>
              </a:ext>
            </a:extLst>
          </p:cNvPr>
          <p:cNvSpPr/>
          <p:nvPr/>
        </p:nvSpPr>
        <p:spPr>
          <a:xfrm>
            <a:off x="2563906" y="3030817"/>
            <a:ext cx="2447364" cy="2371165"/>
          </a:xfrm>
          <a:prstGeom prst="star16">
            <a:avLst>
              <a:gd name="adj" fmla="val 6120"/>
            </a:avLst>
          </a:prstGeom>
          <a:solidFill>
            <a:schemeClr val="accent6"/>
          </a:solidFill>
          <a:effectLst>
            <a:softEdge rad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595907D-4DC9-9494-2EAD-708D18C11FE2}"/>
              </a:ext>
            </a:extLst>
          </p:cNvPr>
          <p:cNvSpPr/>
          <p:nvPr/>
        </p:nvSpPr>
        <p:spPr>
          <a:xfrm>
            <a:off x="3657600" y="4086225"/>
            <a:ext cx="228600" cy="228600"/>
          </a:xfrm>
          <a:prstGeom prst="flowChartConnector">
            <a:avLst/>
          </a:prstGeom>
          <a:gradFill flip="none" rotWithShape="1">
            <a:gsLst>
              <a:gs pos="0">
                <a:schemeClr val="accent6"/>
              </a:gs>
              <a:gs pos="42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/>
          <a:effectLst>
            <a:softEdge rad="5080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5462F8-56F5-5840-DC87-DC034AD8E3BD}"/>
              </a:ext>
            </a:extLst>
          </p:cNvPr>
          <p:cNvSpPr/>
          <p:nvPr/>
        </p:nvSpPr>
        <p:spPr>
          <a:xfrm>
            <a:off x="3744967" y="4505325"/>
            <a:ext cx="63390" cy="184442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16 Points 9">
            <a:extLst>
              <a:ext uri="{FF2B5EF4-FFF2-40B4-BE49-F238E27FC236}">
                <a16:creationId xmlns:a16="http://schemas.microsoft.com/office/drawing/2014/main" id="{4AC5C822-EC0D-D543-588B-1B468C0C430E}"/>
              </a:ext>
            </a:extLst>
          </p:cNvPr>
          <p:cNvSpPr/>
          <p:nvPr/>
        </p:nvSpPr>
        <p:spPr>
          <a:xfrm>
            <a:off x="6876826" y="3021673"/>
            <a:ext cx="2447364" cy="2371165"/>
          </a:xfrm>
          <a:prstGeom prst="star16">
            <a:avLst>
              <a:gd name="adj" fmla="val 6120"/>
            </a:avLst>
          </a:prstGeom>
          <a:solidFill>
            <a:schemeClr val="accent6"/>
          </a:solidFill>
          <a:effectLst>
            <a:softEdge rad="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D28361-862A-8260-F7DF-9BB55C9334E8}"/>
              </a:ext>
            </a:extLst>
          </p:cNvPr>
          <p:cNvSpPr/>
          <p:nvPr/>
        </p:nvSpPr>
        <p:spPr>
          <a:xfrm>
            <a:off x="8057887" y="4496181"/>
            <a:ext cx="63390" cy="184442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5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 animBg="1"/>
      <p:bldP spid="8" grpId="1" animBg="1"/>
      <p:bldP spid="10" grpId="0" animBg="1"/>
      <p:bldP spid="10" grpId="1" animBg="1"/>
      <p:bldP spid="10" grpId="2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128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Đồ án Nội Thất</vt:lpstr>
      <vt:lpstr>Nội dung chính</vt:lpstr>
      <vt:lpstr>Web MVC</vt:lpstr>
      <vt:lpstr>Trang người dùng</vt:lpstr>
      <vt:lpstr>Trang quản trị </vt:lpstr>
      <vt:lpstr>Web API</vt:lpstr>
      <vt:lpstr>Mô hình database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Nội Thất</dc:title>
  <dc:creator>thái doãn</dc:creator>
  <cp:lastModifiedBy>thái doãn</cp:lastModifiedBy>
  <cp:revision>5</cp:revision>
  <dcterms:created xsi:type="dcterms:W3CDTF">2023-12-24T08:40:30Z</dcterms:created>
  <dcterms:modified xsi:type="dcterms:W3CDTF">2023-12-24T09:21:43Z</dcterms:modified>
</cp:coreProperties>
</file>