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7" r:id="rId1"/>
  </p:sldMasterIdLst>
  <p:sldIdLst>
    <p:sldId id="312" r:id="rId2"/>
    <p:sldId id="326" r:id="rId3"/>
    <p:sldId id="285" r:id="rId4"/>
    <p:sldId id="297" r:id="rId5"/>
    <p:sldId id="298" r:id="rId6"/>
    <p:sldId id="310" r:id="rId7"/>
    <p:sldId id="313" r:id="rId8"/>
    <p:sldId id="290" r:id="rId9"/>
    <p:sldId id="314" r:id="rId10"/>
    <p:sldId id="315" r:id="rId11"/>
    <p:sldId id="316" r:id="rId12"/>
    <p:sldId id="317" r:id="rId13"/>
    <p:sldId id="318" r:id="rId14"/>
    <p:sldId id="319" r:id="rId15"/>
    <p:sldId id="320" r:id="rId16"/>
    <p:sldId id="321" r:id="rId17"/>
    <p:sldId id="322" r:id="rId18"/>
    <p:sldId id="323" r:id="rId19"/>
    <p:sldId id="32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ownloads\q1_14_2_OBJ.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ownloads\q1_14_1_OBJ.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Downloads\q1_8_OBJ.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ovo\Downloads\q1_5_OBJ.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enovo\Downloads\q2_9_1_sub.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enovo\Downloads\q2_9_3_sub.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enovo\Downloads\q2_9_2_sub.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enovo\Downloads\q1_9_OBJ.csv"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[q1_14_2_OBJ.csv]q1_14_2_OBJ!PivotTable2</c:name>
    <c:fmtId val="-1"/>
  </c:pivotSource>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a:t>Batsmen with total run and strike rate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q1_14_2_OBJ!$B$19</c:f>
              <c:strCache>
                <c:ptCount val="1"/>
                <c:pt idx="0">
                  <c:v>Sum of total_run</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q1_14_2_OBJ!$A$20:$A$29</c:f>
              <c:strCache>
                <c:ptCount val="10"/>
                <c:pt idx="0">
                  <c:v>AB de Villiers</c:v>
                </c:pt>
                <c:pt idx="1">
                  <c:v>AM Rahane</c:v>
                </c:pt>
                <c:pt idx="2">
                  <c:v>CH Gayle</c:v>
                </c:pt>
                <c:pt idx="3">
                  <c:v>DA Warner</c:v>
                </c:pt>
                <c:pt idx="4">
                  <c:v>DR Smith</c:v>
                </c:pt>
                <c:pt idx="5">
                  <c:v>G Gambhir</c:v>
                </c:pt>
                <c:pt idx="6">
                  <c:v>RG Sharma</c:v>
                </c:pt>
                <c:pt idx="7">
                  <c:v>RV Uthappa</c:v>
                </c:pt>
                <c:pt idx="8">
                  <c:v>SK Raina</c:v>
                </c:pt>
                <c:pt idx="9">
                  <c:v>V Kohli</c:v>
                </c:pt>
              </c:strCache>
            </c:strRef>
          </c:cat>
          <c:val>
            <c:numRef>
              <c:f>q1_14_2_OBJ!$B$20:$B$29</c:f>
              <c:numCache>
                <c:formatCode>General</c:formatCode>
                <c:ptCount val="10"/>
                <c:pt idx="0">
                  <c:v>1955</c:v>
                </c:pt>
                <c:pt idx="1">
                  <c:v>1846</c:v>
                </c:pt>
                <c:pt idx="2">
                  <c:v>1614</c:v>
                </c:pt>
                <c:pt idx="3">
                  <c:v>2336</c:v>
                </c:pt>
                <c:pt idx="4">
                  <c:v>1702</c:v>
                </c:pt>
                <c:pt idx="5">
                  <c:v>1558</c:v>
                </c:pt>
                <c:pt idx="6">
                  <c:v>1891</c:v>
                </c:pt>
                <c:pt idx="7">
                  <c:v>1847</c:v>
                </c:pt>
                <c:pt idx="8">
                  <c:v>1838</c:v>
                </c:pt>
                <c:pt idx="9">
                  <c:v>2462</c:v>
                </c:pt>
              </c:numCache>
            </c:numRef>
          </c:val>
          <c:extLst>
            <c:ext xmlns:c16="http://schemas.microsoft.com/office/drawing/2014/chart" uri="{C3380CC4-5D6E-409C-BE32-E72D297353CC}">
              <c16:uniqueId val="{00000000-F512-43ED-AB69-7EB176FE9F55}"/>
            </c:ext>
          </c:extLst>
        </c:ser>
        <c:dLbls>
          <c:showLegendKey val="0"/>
          <c:showVal val="1"/>
          <c:showCatName val="0"/>
          <c:showSerName val="0"/>
          <c:showPercent val="0"/>
          <c:showBubbleSize val="0"/>
        </c:dLbls>
        <c:gapWidth val="219"/>
        <c:overlap val="-27"/>
        <c:axId val="1496795184"/>
        <c:axId val="1496791440"/>
      </c:barChart>
      <c:lineChart>
        <c:grouping val="standard"/>
        <c:varyColors val="0"/>
        <c:ser>
          <c:idx val="1"/>
          <c:order val="1"/>
          <c:tx>
            <c:strRef>
              <c:f>q1_14_2_OBJ!$C$19</c:f>
              <c:strCache>
                <c:ptCount val="1"/>
                <c:pt idx="0">
                  <c:v>Sum of strike_rate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q1_14_2_OBJ!$A$20:$A$29</c:f>
              <c:strCache>
                <c:ptCount val="10"/>
                <c:pt idx="0">
                  <c:v>AB de Villiers</c:v>
                </c:pt>
                <c:pt idx="1">
                  <c:v>AM Rahane</c:v>
                </c:pt>
                <c:pt idx="2">
                  <c:v>CH Gayle</c:v>
                </c:pt>
                <c:pt idx="3">
                  <c:v>DA Warner</c:v>
                </c:pt>
                <c:pt idx="4">
                  <c:v>DR Smith</c:v>
                </c:pt>
                <c:pt idx="5">
                  <c:v>G Gambhir</c:v>
                </c:pt>
                <c:pt idx="6">
                  <c:v>RG Sharma</c:v>
                </c:pt>
                <c:pt idx="7">
                  <c:v>RV Uthappa</c:v>
                </c:pt>
                <c:pt idx="8">
                  <c:v>SK Raina</c:v>
                </c:pt>
                <c:pt idx="9">
                  <c:v>V Kohli</c:v>
                </c:pt>
              </c:strCache>
            </c:strRef>
          </c:cat>
          <c:val>
            <c:numRef>
              <c:f>q1_14_2_OBJ!$C$20:$C$29</c:f>
              <c:numCache>
                <c:formatCode>General</c:formatCode>
                <c:ptCount val="10"/>
                <c:pt idx="0">
                  <c:v>167.03</c:v>
                </c:pt>
                <c:pt idx="1">
                  <c:v>120.21</c:v>
                </c:pt>
                <c:pt idx="2">
                  <c:v>140.07</c:v>
                </c:pt>
                <c:pt idx="3">
                  <c:v>143.93</c:v>
                </c:pt>
                <c:pt idx="4">
                  <c:v>131.27000000000001</c:v>
                </c:pt>
                <c:pt idx="5">
                  <c:v>117.49</c:v>
                </c:pt>
                <c:pt idx="6">
                  <c:v>134.33000000000001</c:v>
                </c:pt>
                <c:pt idx="7">
                  <c:v>130.72999999999999</c:v>
                </c:pt>
                <c:pt idx="8">
                  <c:v>136.66999999999999</c:v>
                </c:pt>
                <c:pt idx="9">
                  <c:v>136.1</c:v>
                </c:pt>
              </c:numCache>
            </c:numRef>
          </c:val>
          <c:smooth val="0"/>
          <c:extLst>
            <c:ext xmlns:c16="http://schemas.microsoft.com/office/drawing/2014/chart" uri="{C3380CC4-5D6E-409C-BE32-E72D297353CC}">
              <c16:uniqueId val="{00000001-F512-43ED-AB69-7EB176FE9F55}"/>
            </c:ext>
          </c:extLst>
        </c:ser>
        <c:dLbls>
          <c:showLegendKey val="0"/>
          <c:showVal val="1"/>
          <c:showCatName val="0"/>
          <c:showSerName val="0"/>
          <c:showPercent val="0"/>
          <c:showBubbleSize val="0"/>
        </c:dLbls>
        <c:marker val="1"/>
        <c:smooth val="0"/>
        <c:axId val="1537910704"/>
        <c:axId val="1537915280"/>
      </c:lineChart>
      <c:catAx>
        <c:axId val="149679518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a:t>Player Name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496791440"/>
        <c:crosses val="autoZero"/>
        <c:auto val="1"/>
        <c:lblAlgn val="ctr"/>
        <c:lblOffset val="100"/>
        <c:noMultiLvlLbl val="0"/>
      </c:catAx>
      <c:valAx>
        <c:axId val="14967914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a:t>total run</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496795184"/>
        <c:crosses val="autoZero"/>
        <c:crossBetween val="between"/>
      </c:valAx>
      <c:valAx>
        <c:axId val="1537915280"/>
        <c:scaling>
          <c:orientation val="minMax"/>
        </c:scaling>
        <c:delete val="0"/>
        <c:axPos val="r"/>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a:t>strike run</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crossAx val="1537910704"/>
        <c:crosses val="max"/>
        <c:crossBetween val="between"/>
      </c:valAx>
      <c:catAx>
        <c:axId val="1537910704"/>
        <c:scaling>
          <c:orientation val="minMax"/>
        </c:scaling>
        <c:delete val="1"/>
        <c:axPos val="b"/>
        <c:numFmt formatCode="General" sourceLinked="1"/>
        <c:majorTickMark val="none"/>
        <c:minorTickMark val="none"/>
        <c:tickLblPos val="nextTo"/>
        <c:crossAx val="1537915280"/>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2700" cap="flat" cmpd="sng" algn="ctr">
      <a:solidFill>
        <a:schemeClr val="bg1"/>
      </a:solidFill>
      <a:prstDash val="solid"/>
      <a:miter lim="800000"/>
    </a:ln>
    <a:effectLst>
      <a:outerShdw blurRad="63500" sx="102000" sy="102000" algn="ctr" rotWithShape="0">
        <a:prstClr val="black">
          <a:alpha val="40000"/>
        </a:prstClr>
      </a:outerShdw>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[q1_14_1_OBJ.csv]q1_14_1_OBJ!PivotTable1</c:name>
    <c:fmtId val="-1"/>
  </c:pivotSource>
  <c:chart>
    <c:title>
      <c:tx>
        <c:rich>
          <a:bodyPr rot="0" spcFirstLastPara="1" vertOverflow="ellipsis" vert="horz" wrap="square" anchor="ctr" anchorCtr="1"/>
          <a:lstStyle/>
          <a:p>
            <a:pPr algn="ctr" rtl="0">
              <a:defRPr sz="1400" b="0" i="0" u="none" strike="noStrike" kern="1200" spc="0" baseline="0">
                <a:solidFill>
                  <a:schemeClr val="dk1"/>
                </a:solidFill>
                <a:latin typeface="+mn-lt"/>
                <a:ea typeface="+mn-ea"/>
                <a:cs typeface="+mn-cs"/>
              </a:defRPr>
            </a:pPr>
            <a:r>
              <a:rPr lang="en-US"/>
              <a:t>Bowler with total wicket and bowling strike rate</a:t>
            </a:r>
          </a:p>
          <a:p>
            <a:pPr algn="ctr" rtl="0">
              <a:defRPr/>
            </a:pPr>
            <a:endParaRPr lang="en-US"/>
          </a:p>
        </c:rich>
      </c:tx>
      <c:overlay val="0"/>
      <c:spPr>
        <a:noFill/>
        <a:ln>
          <a:noFill/>
        </a:ln>
        <a:effectLst/>
      </c:spPr>
      <c:txPr>
        <a:bodyPr rot="0" spcFirstLastPara="1" vertOverflow="ellipsis" vert="horz" wrap="square" anchor="ctr" anchorCtr="1"/>
        <a:lstStyle/>
        <a:p>
          <a:pPr algn="ctr" rtl="0">
            <a:defRPr sz="1400"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q1_14_1_OBJ!$B$16</c:f>
              <c:strCache>
                <c:ptCount val="1"/>
                <c:pt idx="0">
                  <c:v>Sum of total_wicket</c:v>
                </c:pt>
              </c:strCache>
            </c:strRef>
          </c:tx>
          <c:spPr>
            <a:solidFill>
              <a:srgbClr val="0070C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q1_14_1_OBJ!$A$17:$A$26</c:f>
              <c:strCache>
                <c:ptCount val="10"/>
                <c:pt idx="0">
                  <c:v>B Kumar</c:v>
                </c:pt>
                <c:pt idx="1">
                  <c:v>DJ Bravo</c:v>
                </c:pt>
                <c:pt idx="2">
                  <c:v>Harbhajan Singh</c:v>
                </c:pt>
                <c:pt idx="3">
                  <c:v>MG Johnson</c:v>
                </c:pt>
                <c:pt idx="4">
                  <c:v>MM Sharma</c:v>
                </c:pt>
                <c:pt idx="5">
                  <c:v>R Ashwin</c:v>
                </c:pt>
                <c:pt idx="6">
                  <c:v>Sandeep Sharma</c:v>
                </c:pt>
                <c:pt idx="7">
                  <c:v>SL Malinga</c:v>
                </c:pt>
                <c:pt idx="8">
                  <c:v>SP Narine</c:v>
                </c:pt>
                <c:pt idx="9">
                  <c:v>YS Chahal</c:v>
                </c:pt>
              </c:strCache>
            </c:strRef>
          </c:cat>
          <c:val>
            <c:numRef>
              <c:f>q1_14_1_OBJ!$B$17:$B$26</c:f>
              <c:numCache>
                <c:formatCode>General</c:formatCode>
                <c:ptCount val="10"/>
                <c:pt idx="0">
                  <c:v>74</c:v>
                </c:pt>
                <c:pt idx="1">
                  <c:v>75</c:v>
                </c:pt>
                <c:pt idx="2">
                  <c:v>65</c:v>
                </c:pt>
                <c:pt idx="3">
                  <c:v>53</c:v>
                </c:pt>
                <c:pt idx="4">
                  <c:v>70</c:v>
                </c:pt>
                <c:pt idx="5">
                  <c:v>51</c:v>
                </c:pt>
                <c:pt idx="6">
                  <c:v>54</c:v>
                </c:pt>
                <c:pt idx="7">
                  <c:v>60</c:v>
                </c:pt>
                <c:pt idx="8">
                  <c:v>61</c:v>
                </c:pt>
                <c:pt idx="9">
                  <c:v>56</c:v>
                </c:pt>
              </c:numCache>
            </c:numRef>
          </c:val>
          <c:extLst>
            <c:ext xmlns:c16="http://schemas.microsoft.com/office/drawing/2014/chart" uri="{C3380CC4-5D6E-409C-BE32-E72D297353CC}">
              <c16:uniqueId val="{00000000-1CFF-42EB-B841-5A4E0006DED2}"/>
            </c:ext>
          </c:extLst>
        </c:ser>
        <c:dLbls>
          <c:showLegendKey val="0"/>
          <c:showVal val="1"/>
          <c:showCatName val="0"/>
          <c:showSerName val="0"/>
          <c:showPercent val="0"/>
          <c:showBubbleSize val="0"/>
        </c:dLbls>
        <c:gapWidth val="219"/>
        <c:overlap val="-27"/>
        <c:axId val="1403246224"/>
        <c:axId val="1403235824"/>
      </c:barChart>
      <c:lineChart>
        <c:grouping val="standard"/>
        <c:varyColors val="0"/>
        <c:ser>
          <c:idx val="1"/>
          <c:order val="1"/>
          <c:tx>
            <c:strRef>
              <c:f>q1_14_1_OBJ!$C$16</c:f>
              <c:strCache>
                <c:ptCount val="1"/>
                <c:pt idx="0">
                  <c:v>Sum of bowling_strike_rate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q1_14_1_OBJ!$A$17:$A$26</c:f>
              <c:strCache>
                <c:ptCount val="10"/>
                <c:pt idx="0">
                  <c:v>B Kumar</c:v>
                </c:pt>
                <c:pt idx="1">
                  <c:v>DJ Bravo</c:v>
                </c:pt>
                <c:pt idx="2">
                  <c:v>Harbhajan Singh</c:v>
                </c:pt>
                <c:pt idx="3">
                  <c:v>MG Johnson</c:v>
                </c:pt>
                <c:pt idx="4">
                  <c:v>MM Sharma</c:v>
                </c:pt>
                <c:pt idx="5">
                  <c:v>R Ashwin</c:v>
                </c:pt>
                <c:pt idx="6">
                  <c:v>Sandeep Sharma</c:v>
                </c:pt>
                <c:pt idx="7">
                  <c:v>SL Malinga</c:v>
                </c:pt>
                <c:pt idx="8">
                  <c:v>SP Narine</c:v>
                </c:pt>
                <c:pt idx="9">
                  <c:v>YS Chahal</c:v>
                </c:pt>
              </c:strCache>
            </c:strRef>
          </c:cat>
          <c:val>
            <c:numRef>
              <c:f>q1_14_1_OBJ!$C$17:$C$26</c:f>
              <c:numCache>
                <c:formatCode>General</c:formatCode>
                <c:ptCount val="10"/>
                <c:pt idx="0">
                  <c:v>19.23</c:v>
                </c:pt>
                <c:pt idx="1">
                  <c:v>14.19</c:v>
                </c:pt>
                <c:pt idx="2">
                  <c:v>21.77</c:v>
                </c:pt>
                <c:pt idx="3">
                  <c:v>19.68</c:v>
                </c:pt>
                <c:pt idx="4">
                  <c:v>18.41</c:v>
                </c:pt>
                <c:pt idx="5">
                  <c:v>24.53</c:v>
                </c:pt>
                <c:pt idx="6">
                  <c:v>18.02</c:v>
                </c:pt>
                <c:pt idx="7">
                  <c:v>17.05</c:v>
                </c:pt>
                <c:pt idx="8">
                  <c:v>20.28</c:v>
                </c:pt>
                <c:pt idx="9">
                  <c:v>16.93</c:v>
                </c:pt>
              </c:numCache>
            </c:numRef>
          </c:val>
          <c:smooth val="0"/>
          <c:extLst>
            <c:ext xmlns:c16="http://schemas.microsoft.com/office/drawing/2014/chart" uri="{C3380CC4-5D6E-409C-BE32-E72D297353CC}">
              <c16:uniqueId val="{00000001-1CFF-42EB-B841-5A4E0006DED2}"/>
            </c:ext>
          </c:extLst>
        </c:ser>
        <c:dLbls>
          <c:showLegendKey val="0"/>
          <c:showVal val="1"/>
          <c:showCatName val="0"/>
          <c:showSerName val="0"/>
          <c:showPercent val="0"/>
          <c:showBubbleSize val="0"/>
        </c:dLbls>
        <c:marker val="1"/>
        <c:smooth val="0"/>
        <c:axId val="1403246224"/>
        <c:axId val="1403235824"/>
      </c:lineChart>
      <c:catAx>
        <c:axId val="14032462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US"/>
                  <a:t>Player Name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403235824"/>
        <c:crosses val="autoZero"/>
        <c:auto val="1"/>
        <c:lblAlgn val="ctr"/>
        <c:lblOffset val="100"/>
        <c:noMultiLvlLbl val="0"/>
      </c:catAx>
      <c:valAx>
        <c:axId val="1403235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US"/>
                  <a:t>wicket and strike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4032462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5875" cap="rnd" cmpd="sng" algn="ctr">
      <a:noFill/>
      <a:prstDash val="solid"/>
    </a:ln>
    <a:effectLst>
      <a:outerShdw blurRad="63500" sx="102000" sy="102000" algn="ctr" rotWithShape="0">
        <a:prstClr val="black">
          <a:alpha val="40000"/>
        </a:prstClr>
      </a:outerShdw>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[q1_8_OBJ.csv]q1_8_OBJ!PivotTable1</c:name>
    <c:fmtId val="3"/>
  </c:pivotSource>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Player with avg run &amp; avg wicket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q1_8_OBJ!$B$27</c:f>
              <c:strCache>
                <c:ptCount val="1"/>
                <c:pt idx="0">
                  <c:v>Sum of avg_run</c:v>
                </c:pt>
              </c:strCache>
            </c:strRef>
          </c:tx>
          <c:spPr>
            <a:solidFill>
              <a:srgbClr val="0070C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q1_8_OBJ!$A$28:$A$36</c:f>
              <c:strCache>
                <c:ptCount val="9"/>
                <c:pt idx="0">
                  <c:v>AD Russell</c:v>
                </c:pt>
                <c:pt idx="1">
                  <c:v>CH Gayle</c:v>
                </c:pt>
                <c:pt idx="2">
                  <c:v>DJ Hussey</c:v>
                </c:pt>
                <c:pt idx="3">
                  <c:v>DR Smith</c:v>
                </c:pt>
                <c:pt idx="4">
                  <c:v>JP Duminy</c:v>
                </c:pt>
                <c:pt idx="5">
                  <c:v>KH Pandya</c:v>
                </c:pt>
                <c:pt idx="6">
                  <c:v>MP Stoinis</c:v>
                </c:pt>
                <c:pt idx="7">
                  <c:v>SR Watson</c:v>
                </c:pt>
                <c:pt idx="8">
                  <c:v>Yuvraj Singh</c:v>
                </c:pt>
              </c:strCache>
            </c:strRef>
          </c:cat>
          <c:val>
            <c:numRef>
              <c:f>q1_8_OBJ!$B$28:$B$36</c:f>
              <c:numCache>
                <c:formatCode>General</c:formatCode>
                <c:ptCount val="9"/>
                <c:pt idx="0">
                  <c:v>22.91</c:v>
                </c:pt>
                <c:pt idx="1">
                  <c:v>32.94</c:v>
                </c:pt>
                <c:pt idx="2">
                  <c:v>23.4</c:v>
                </c:pt>
                <c:pt idx="3">
                  <c:v>29.86</c:v>
                </c:pt>
                <c:pt idx="4">
                  <c:v>28.94</c:v>
                </c:pt>
                <c:pt idx="5">
                  <c:v>29.63</c:v>
                </c:pt>
                <c:pt idx="6">
                  <c:v>29.2</c:v>
                </c:pt>
                <c:pt idx="7">
                  <c:v>24.7</c:v>
                </c:pt>
                <c:pt idx="8">
                  <c:v>21.82</c:v>
                </c:pt>
              </c:numCache>
            </c:numRef>
          </c:val>
          <c:extLst>
            <c:ext xmlns:c16="http://schemas.microsoft.com/office/drawing/2014/chart" uri="{C3380CC4-5D6E-409C-BE32-E72D297353CC}">
              <c16:uniqueId val="{00000000-D5E2-42AA-B067-A89BC1FA21F3}"/>
            </c:ext>
          </c:extLst>
        </c:ser>
        <c:dLbls>
          <c:showLegendKey val="0"/>
          <c:showVal val="1"/>
          <c:showCatName val="0"/>
          <c:showSerName val="0"/>
          <c:showPercent val="0"/>
          <c:showBubbleSize val="0"/>
        </c:dLbls>
        <c:gapWidth val="219"/>
        <c:axId val="1678844880"/>
        <c:axId val="1678863600"/>
      </c:barChart>
      <c:lineChart>
        <c:grouping val="standard"/>
        <c:varyColors val="0"/>
        <c:ser>
          <c:idx val="1"/>
          <c:order val="1"/>
          <c:tx>
            <c:strRef>
              <c:f>q1_8_OBJ!$C$27</c:f>
              <c:strCache>
                <c:ptCount val="1"/>
                <c:pt idx="0">
                  <c:v>Sum of avg_wicket</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q1_8_OBJ!$A$28:$A$36</c:f>
              <c:strCache>
                <c:ptCount val="9"/>
                <c:pt idx="0">
                  <c:v>AD Russell</c:v>
                </c:pt>
                <c:pt idx="1">
                  <c:v>CH Gayle</c:v>
                </c:pt>
                <c:pt idx="2">
                  <c:v>DJ Hussey</c:v>
                </c:pt>
                <c:pt idx="3">
                  <c:v>DR Smith</c:v>
                </c:pt>
                <c:pt idx="4">
                  <c:v>JP Duminy</c:v>
                </c:pt>
                <c:pt idx="5">
                  <c:v>KH Pandya</c:v>
                </c:pt>
                <c:pt idx="6">
                  <c:v>MP Stoinis</c:v>
                </c:pt>
                <c:pt idx="7">
                  <c:v>SR Watson</c:v>
                </c:pt>
                <c:pt idx="8">
                  <c:v>Yuvraj Singh</c:v>
                </c:pt>
              </c:strCache>
            </c:strRef>
          </c:cat>
          <c:val>
            <c:numRef>
              <c:f>q1_8_OBJ!$C$28:$C$36</c:f>
              <c:numCache>
                <c:formatCode>General</c:formatCode>
                <c:ptCount val="9"/>
                <c:pt idx="0">
                  <c:v>1.67</c:v>
                </c:pt>
                <c:pt idx="1">
                  <c:v>1.67</c:v>
                </c:pt>
                <c:pt idx="2">
                  <c:v>2</c:v>
                </c:pt>
                <c:pt idx="3">
                  <c:v>1.5</c:v>
                </c:pt>
                <c:pt idx="4">
                  <c:v>1.63</c:v>
                </c:pt>
                <c:pt idx="5">
                  <c:v>1.5</c:v>
                </c:pt>
                <c:pt idx="6">
                  <c:v>2.67</c:v>
                </c:pt>
                <c:pt idx="7">
                  <c:v>1.77</c:v>
                </c:pt>
                <c:pt idx="8">
                  <c:v>1.5</c:v>
                </c:pt>
              </c:numCache>
            </c:numRef>
          </c:val>
          <c:smooth val="0"/>
          <c:extLst>
            <c:ext xmlns:c16="http://schemas.microsoft.com/office/drawing/2014/chart" uri="{C3380CC4-5D6E-409C-BE32-E72D297353CC}">
              <c16:uniqueId val="{00000001-D5E2-42AA-B067-A89BC1FA21F3}"/>
            </c:ext>
          </c:extLst>
        </c:ser>
        <c:dLbls>
          <c:showLegendKey val="0"/>
          <c:showVal val="1"/>
          <c:showCatName val="0"/>
          <c:showSerName val="0"/>
          <c:showPercent val="0"/>
          <c:showBubbleSize val="0"/>
        </c:dLbls>
        <c:marker val="1"/>
        <c:smooth val="0"/>
        <c:axId val="1678865264"/>
        <c:axId val="1678866928"/>
      </c:lineChart>
      <c:catAx>
        <c:axId val="1678844880"/>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678863600"/>
        <c:crosses val="autoZero"/>
        <c:auto val="1"/>
        <c:lblAlgn val="ctr"/>
        <c:lblOffset val="100"/>
        <c:noMultiLvlLbl val="0"/>
      </c:catAx>
      <c:valAx>
        <c:axId val="16788636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US"/>
                  <a:t>avg run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678844880"/>
        <c:crosses val="autoZero"/>
        <c:crossBetween val="between"/>
      </c:valAx>
      <c:valAx>
        <c:axId val="1678866928"/>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US"/>
                  <a:t>avg wicket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678865264"/>
        <c:crosses val="max"/>
        <c:crossBetween val="between"/>
      </c:valAx>
      <c:catAx>
        <c:axId val="1678865264"/>
        <c:scaling>
          <c:orientation val="minMax"/>
        </c:scaling>
        <c:delete val="1"/>
        <c:axPos val="b"/>
        <c:numFmt formatCode="General" sourceLinked="1"/>
        <c:majorTickMark val="out"/>
        <c:minorTickMark val="none"/>
        <c:tickLblPos val="nextTo"/>
        <c:crossAx val="1678866928"/>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5875" cap="rnd" cmpd="sng" algn="ctr">
      <a:noFill/>
      <a:prstDash val="solid"/>
    </a:ln>
    <a:effectLst>
      <a:outerShdw blurRad="63500" sx="102000" sy="102000" algn="ctr" rotWithShape="0">
        <a:prstClr val="black">
          <a:alpha val="40000"/>
        </a:prstClr>
      </a:outerShdw>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[q1_5_OBJ.csv]q1_5_OBJ!PivotTable2</c:name>
    <c:fmtId val="8"/>
  </c:pivotSource>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player with strike rate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q1_5_OBJ!$B$17</c:f>
              <c:strCache>
                <c:ptCount val="1"/>
                <c:pt idx="0">
                  <c:v>Total</c:v>
                </c:pt>
              </c:strCache>
            </c:strRef>
          </c:tx>
          <c:spPr>
            <a:solidFill>
              <a:srgbClr val="0070C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q1_5_OBJ!$A$18:$A$28</c:f>
              <c:strCache>
                <c:ptCount val="10"/>
                <c:pt idx="0">
                  <c:v>AB de Villiers</c:v>
                </c:pt>
                <c:pt idx="1">
                  <c:v>CH Gayle</c:v>
                </c:pt>
                <c:pt idx="2">
                  <c:v>DA Miller</c:v>
                </c:pt>
                <c:pt idx="3">
                  <c:v>DA Warner</c:v>
                </c:pt>
                <c:pt idx="4">
                  <c:v>GJ Maxwell</c:v>
                </c:pt>
                <c:pt idx="5">
                  <c:v>KA Pollard</c:v>
                </c:pt>
                <c:pt idx="6">
                  <c:v>MS Dhoni</c:v>
                </c:pt>
                <c:pt idx="7">
                  <c:v>SK Raina</c:v>
                </c:pt>
                <c:pt idx="8">
                  <c:v>V Kohli</c:v>
                </c:pt>
                <c:pt idx="9">
                  <c:v>YK Pathan</c:v>
                </c:pt>
              </c:strCache>
            </c:strRef>
          </c:cat>
          <c:val>
            <c:numRef>
              <c:f>q1_5_OBJ!$B$18:$B$28</c:f>
              <c:numCache>
                <c:formatCode>General</c:formatCode>
                <c:ptCount val="10"/>
                <c:pt idx="0">
                  <c:v>167.52</c:v>
                </c:pt>
                <c:pt idx="1">
                  <c:v>144.24</c:v>
                </c:pt>
                <c:pt idx="2">
                  <c:v>145.1</c:v>
                </c:pt>
                <c:pt idx="3">
                  <c:v>145.18</c:v>
                </c:pt>
                <c:pt idx="4">
                  <c:v>164.5</c:v>
                </c:pt>
                <c:pt idx="5">
                  <c:v>148.91999999999999</c:v>
                </c:pt>
                <c:pt idx="6">
                  <c:v>142.51</c:v>
                </c:pt>
                <c:pt idx="7">
                  <c:v>137.57</c:v>
                </c:pt>
                <c:pt idx="8">
                  <c:v>139.1</c:v>
                </c:pt>
                <c:pt idx="9">
                  <c:v>144.15</c:v>
                </c:pt>
              </c:numCache>
            </c:numRef>
          </c:val>
          <c:extLst>
            <c:ext xmlns:c16="http://schemas.microsoft.com/office/drawing/2014/chart" uri="{C3380CC4-5D6E-409C-BE32-E72D297353CC}">
              <c16:uniqueId val="{00000000-EF53-44D8-B264-2DF8AD65BFE0}"/>
            </c:ext>
          </c:extLst>
        </c:ser>
        <c:dLbls>
          <c:dLblPos val="outEnd"/>
          <c:showLegendKey val="0"/>
          <c:showVal val="1"/>
          <c:showCatName val="0"/>
          <c:showSerName val="0"/>
          <c:showPercent val="0"/>
          <c:showBubbleSize val="0"/>
        </c:dLbls>
        <c:gapWidth val="182"/>
        <c:axId val="1629063872"/>
        <c:axId val="1629058880"/>
      </c:barChart>
      <c:catAx>
        <c:axId val="162906387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US"/>
                  <a:t>player name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629058880"/>
        <c:crosses val="autoZero"/>
        <c:auto val="1"/>
        <c:lblAlgn val="ctr"/>
        <c:lblOffset val="100"/>
        <c:noMultiLvlLbl val="0"/>
      </c:catAx>
      <c:valAx>
        <c:axId val="1629058880"/>
        <c:scaling>
          <c:orientation val="minMax"/>
          <c:min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US"/>
                  <a:t>strike rate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6290638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5875" cap="rnd" cmpd="sng" algn="ctr">
      <a:solidFill>
        <a:schemeClr val="tx1"/>
      </a:solidFill>
      <a:prstDash val="solid"/>
    </a:ln>
    <a:effectLst>
      <a:outerShdw blurRad="63500" sx="102000" sy="102000" algn="ctr" rotWithShape="0">
        <a:prstClr val="black">
          <a:alpha val="40000"/>
        </a:prstClr>
      </a:outerShdw>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[q2_9_1_sub.csv]q2_9_1_sub!PivotTable3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0" i="0" u="none" strike="noStrike" baseline="0">
                <a:effectLst/>
              </a:rPr>
              <a:t>Season-Wise Analysis of RCB’s Batting Performance</a:t>
            </a:r>
            <a:endParaRPr lang="en-US" sz="1200" b="0" u="none"/>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q2_9_1_sub!$B$13</c:f>
              <c:strCache>
                <c:ptCount val="1"/>
                <c:pt idx="0">
                  <c:v>avg_first_powerplay_run</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q2_9_1_sub!$A$14:$A$18</c:f>
              <c:strCache>
                <c:ptCount val="4"/>
                <c:pt idx="0">
                  <c:v>6</c:v>
                </c:pt>
                <c:pt idx="1">
                  <c:v>7</c:v>
                </c:pt>
                <c:pt idx="2">
                  <c:v>8</c:v>
                </c:pt>
                <c:pt idx="3">
                  <c:v>9</c:v>
                </c:pt>
              </c:strCache>
            </c:strRef>
          </c:cat>
          <c:val>
            <c:numRef>
              <c:f>q2_9_1_sub!$B$14:$B$18</c:f>
              <c:numCache>
                <c:formatCode>General</c:formatCode>
                <c:ptCount val="4"/>
                <c:pt idx="0">
                  <c:v>42.88</c:v>
                </c:pt>
                <c:pt idx="1">
                  <c:v>35.21</c:v>
                </c:pt>
                <c:pt idx="2">
                  <c:v>43</c:v>
                </c:pt>
                <c:pt idx="3">
                  <c:v>46.19</c:v>
                </c:pt>
              </c:numCache>
            </c:numRef>
          </c:val>
          <c:extLst>
            <c:ext xmlns:c16="http://schemas.microsoft.com/office/drawing/2014/chart" uri="{C3380CC4-5D6E-409C-BE32-E72D297353CC}">
              <c16:uniqueId val="{00000000-D519-4726-88D5-36594240D3C2}"/>
            </c:ext>
          </c:extLst>
        </c:ser>
        <c:ser>
          <c:idx val="1"/>
          <c:order val="1"/>
          <c:tx>
            <c:strRef>
              <c:f>q2_9_1_sub!$C$13</c:f>
              <c:strCache>
                <c:ptCount val="1"/>
                <c:pt idx="0">
                  <c:v>avg_middle_overs_run</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q2_9_1_sub!$A$14:$A$18</c:f>
              <c:strCache>
                <c:ptCount val="4"/>
                <c:pt idx="0">
                  <c:v>6</c:v>
                </c:pt>
                <c:pt idx="1">
                  <c:v>7</c:v>
                </c:pt>
                <c:pt idx="2">
                  <c:v>8</c:v>
                </c:pt>
                <c:pt idx="3">
                  <c:v>9</c:v>
                </c:pt>
              </c:strCache>
            </c:strRef>
          </c:cat>
          <c:val>
            <c:numRef>
              <c:f>q2_9_1_sub!$C$14:$C$18</c:f>
              <c:numCache>
                <c:formatCode>General</c:formatCode>
                <c:ptCount val="4"/>
                <c:pt idx="0">
                  <c:v>57.75</c:v>
                </c:pt>
                <c:pt idx="1">
                  <c:v>54.57</c:v>
                </c:pt>
                <c:pt idx="2">
                  <c:v>52.94</c:v>
                </c:pt>
                <c:pt idx="3">
                  <c:v>70</c:v>
                </c:pt>
              </c:numCache>
            </c:numRef>
          </c:val>
          <c:extLst>
            <c:ext xmlns:c16="http://schemas.microsoft.com/office/drawing/2014/chart" uri="{C3380CC4-5D6E-409C-BE32-E72D297353CC}">
              <c16:uniqueId val="{00000001-D519-4726-88D5-36594240D3C2}"/>
            </c:ext>
          </c:extLst>
        </c:ser>
        <c:ser>
          <c:idx val="2"/>
          <c:order val="2"/>
          <c:tx>
            <c:strRef>
              <c:f>q2_9_1_sub!$D$13</c:f>
              <c:strCache>
                <c:ptCount val="1"/>
                <c:pt idx="0">
                  <c:v>avg_death_overs_run</c:v>
                </c:pt>
              </c:strCache>
            </c:strRef>
          </c:tx>
          <c:spPr>
            <a:solidFill>
              <a:schemeClr val="accent3"/>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q2_9_1_sub!$A$14:$A$18</c:f>
              <c:strCache>
                <c:ptCount val="4"/>
                <c:pt idx="0">
                  <c:v>6</c:v>
                </c:pt>
                <c:pt idx="1">
                  <c:v>7</c:v>
                </c:pt>
                <c:pt idx="2">
                  <c:v>8</c:v>
                </c:pt>
                <c:pt idx="3">
                  <c:v>9</c:v>
                </c:pt>
              </c:strCache>
            </c:strRef>
          </c:cat>
          <c:val>
            <c:numRef>
              <c:f>q2_9_1_sub!$D$14:$D$18</c:f>
              <c:numCache>
                <c:formatCode>General</c:formatCode>
                <c:ptCount val="4"/>
                <c:pt idx="0">
                  <c:v>53.13</c:v>
                </c:pt>
                <c:pt idx="1">
                  <c:v>52.5</c:v>
                </c:pt>
                <c:pt idx="2">
                  <c:v>40.94</c:v>
                </c:pt>
                <c:pt idx="3">
                  <c:v>62.5</c:v>
                </c:pt>
              </c:numCache>
            </c:numRef>
          </c:val>
          <c:extLst>
            <c:ext xmlns:c16="http://schemas.microsoft.com/office/drawing/2014/chart" uri="{C3380CC4-5D6E-409C-BE32-E72D297353CC}">
              <c16:uniqueId val="{00000002-D519-4726-88D5-36594240D3C2}"/>
            </c:ext>
          </c:extLst>
        </c:ser>
        <c:dLbls>
          <c:dLblPos val="outEnd"/>
          <c:showLegendKey val="0"/>
          <c:showVal val="1"/>
          <c:showCatName val="0"/>
          <c:showSerName val="0"/>
          <c:showPercent val="0"/>
          <c:showBubbleSize val="0"/>
        </c:dLbls>
        <c:gapWidth val="219"/>
        <c:overlap val="-27"/>
        <c:axId val="714147311"/>
        <c:axId val="714145231"/>
      </c:barChart>
      <c:catAx>
        <c:axId val="71414731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season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145231"/>
        <c:crosses val="autoZero"/>
        <c:auto val="1"/>
        <c:lblAlgn val="ctr"/>
        <c:lblOffset val="100"/>
        <c:noMultiLvlLbl val="0"/>
      </c:catAx>
      <c:valAx>
        <c:axId val="7141452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a:t>
                </a:r>
                <a:r>
                  <a:rPr lang="en-US" baseline="0"/>
                  <a:t> value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1473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63500" sx="102000" sy="102000" algn="ctr"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[q2_9_3_sub.csv]q2_9_3_sub!PivotTable4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100" i="0">
                <a:effectLst/>
              </a:rPr>
              <a:t>Wicket Analysis of RCB by Season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q2_9_3_sub!$B$12</c:f>
              <c:strCache>
                <c:ptCount val="1"/>
                <c:pt idx="0">
                  <c:v>Sum of avg_wickets_first_powerplay</c:v>
                </c:pt>
              </c:strCache>
            </c:strRef>
          </c:tx>
          <c:spPr>
            <a:solidFill>
              <a:schemeClr val="accent1"/>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q2_9_3_sub!$A$13:$A$17</c:f>
              <c:strCache>
                <c:ptCount val="4"/>
                <c:pt idx="0">
                  <c:v>6</c:v>
                </c:pt>
                <c:pt idx="1">
                  <c:v>7</c:v>
                </c:pt>
                <c:pt idx="2">
                  <c:v>8</c:v>
                </c:pt>
                <c:pt idx="3">
                  <c:v>9</c:v>
                </c:pt>
              </c:strCache>
            </c:strRef>
          </c:cat>
          <c:val>
            <c:numRef>
              <c:f>q2_9_3_sub!$B$13:$B$17</c:f>
              <c:numCache>
                <c:formatCode>General</c:formatCode>
                <c:ptCount val="4"/>
                <c:pt idx="0">
                  <c:v>1.75</c:v>
                </c:pt>
                <c:pt idx="1">
                  <c:v>1.5</c:v>
                </c:pt>
                <c:pt idx="2">
                  <c:v>1.53</c:v>
                </c:pt>
                <c:pt idx="3">
                  <c:v>1.63</c:v>
                </c:pt>
              </c:numCache>
            </c:numRef>
          </c:val>
          <c:extLst>
            <c:ext xmlns:c16="http://schemas.microsoft.com/office/drawing/2014/chart" uri="{C3380CC4-5D6E-409C-BE32-E72D297353CC}">
              <c16:uniqueId val="{00000000-3332-4A44-8AC3-3C2936AE0B60}"/>
            </c:ext>
          </c:extLst>
        </c:ser>
        <c:ser>
          <c:idx val="1"/>
          <c:order val="1"/>
          <c:tx>
            <c:strRef>
              <c:f>q2_9_3_sub!$C$12</c:f>
              <c:strCache>
                <c:ptCount val="1"/>
                <c:pt idx="0">
                  <c:v>Sum of avg_wickets_middle_overs</c:v>
                </c:pt>
              </c:strCache>
            </c:strRef>
          </c:tx>
          <c:spPr>
            <a:solidFill>
              <a:schemeClr val="accent2"/>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q2_9_3_sub!$A$13:$A$17</c:f>
              <c:strCache>
                <c:ptCount val="4"/>
                <c:pt idx="0">
                  <c:v>6</c:v>
                </c:pt>
                <c:pt idx="1">
                  <c:v>7</c:v>
                </c:pt>
                <c:pt idx="2">
                  <c:v>8</c:v>
                </c:pt>
                <c:pt idx="3">
                  <c:v>9</c:v>
                </c:pt>
              </c:strCache>
            </c:strRef>
          </c:cat>
          <c:val>
            <c:numRef>
              <c:f>q2_9_3_sub!$C$13:$C$17</c:f>
              <c:numCache>
                <c:formatCode>General</c:formatCode>
                <c:ptCount val="4"/>
                <c:pt idx="0">
                  <c:v>1.75</c:v>
                </c:pt>
                <c:pt idx="1">
                  <c:v>2.0699999999999998</c:v>
                </c:pt>
                <c:pt idx="2">
                  <c:v>2.33</c:v>
                </c:pt>
                <c:pt idx="3">
                  <c:v>2</c:v>
                </c:pt>
              </c:numCache>
            </c:numRef>
          </c:val>
          <c:extLst>
            <c:ext xmlns:c16="http://schemas.microsoft.com/office/drawing/2014/chart" uri="{C3380CC4-5D6E-409C-BE32-E72D297353CC}">
              <c16:uniqueId val="{00000001-3332-4A44-8AC3-3C2936AE0B60}"/>
            </c:ext>
          </c:extLst>
        </c:ser>
        <c:ser>
          <c:idx val="2"/>
          <c:order val="2"/>
          <c:tx>
            <c:strRef>
              <c:f>q2_9_3_sub!$D$12</c:f>
              <c:strCache>
                <c:ptCount val="1"/>
                <c:pt idx="0">
                  <c:v>Sum of avg_wickets_death_overs</c:v>
                </c:pt>
              </c:strCache>
            </c:strRef>
          </c:tx>
          <c:spPr>
            <a:solidFill>
              <a:srgbClr val="92D050"/>
            </a:solidFill>
            <a:ln>
              <a:noFill/>
            </a:ln>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q2_9_3_sub!$A$13:$A$17</c:f>
              <c:strCache>
                <c:ptCount val="4"/>
                <c:pt idx="0">
                  <c:v>6</c:v>
                </c:pt>
                <c:pt idx="1">
                  <c:v>7</c:v>
                </c:pt>
                <c:pt idx="2">
                  <c:v>8</c:v>
                </c:pt>
                <c:pt idx="3">
                  <c:v>9</c:v>
                </c:pt>
              </c:strCache>
            </c:strRef>
          </c:cat>
          <c:val>
            <c:numRef>
              <c:f>q2_9_3_sub!$D$13:$D$17</c:f>
              <c:numCache>
                <c:formatCode>General</c:formatCode>
                <c:ptCount val="4"/>
                <c:pt idx="0">
                  <c:v>3.06</c:v>
                </c:pt>
                <c:pt idx="1">
                  <c:v>1.64</c:v>
                </c:pt>
                <c:pt idx="2">
                  <c:v>3</c:v>
                </c:pt>
                <c:pt idx="3">
                  <c:v>2.56</c:v>
                </c:pt>
              </c:numCache>
            </c:numRef>
          </c:val>
          <c:extLst>
            <c:ext xmlns:c16="http://schemas.microsoft.com/office/drawing/2014/chart" uri="{C3380CC4-5D6E-409C-BE32-E72D297353CC}">
              <c16:uniqueId val="{00000002-3332-4A44-8AC3-3C2936AE0B60}"/>
            </c:ext>
          </c:extLst>
        </c:ser>
        <c:dLbls>
          <c:dLblPos val="outEnd"/>
          <c:showLegendKey val="0"/>
          <c:showVal val="1"/>
          <c:showCatName val="0"/>
          <c:showSerName val="0"/>
          <c:showPercent val="0"/>
          <c:showBubbleSize val="0"/>
        </c:dLbls>
        <c:gapWidth val="219"/>
        <c:overlap val="-27"/>
        <c:axId val="764783407"/>
        <c:axId val="764783823"/>
      </c:barChart>
      <c:catAx>
        <c:axId val="76478340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season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4783823"/>
        <c:crosses val="autoZero"/>
        <c:auto val="1"/>
        <c:lblAlgn val="ctr"/>
        <c:lblOffset val="100"/>
        <c:noMultiLvlLbl val="0"/>
      </c:catAx>
      <c:valAx>
        <c:axId val="7647838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a:t>
                </a:r>
                <a:r>
                  <a:rPr lang="en-US" baseline="0"/>
                  <a:t> value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47834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63500" sx="102000" sy="102000" algn="ctr"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[q2_9_2_sub.csv]q2_9_2_sub!PivotTable1</c:name>
    <c:fmtId val="3"/>
  </c:pivotSource>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dirty="0"/>
              <a:t>RCB</a:t>
            </a:r>
            <a:r>
              <a:rPr lang="en-US" baseline="0" dirty="0"/>
              <a:t> bowling economy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q2_9_2_sub!$B$13</c:f>
              <c:strCache>
                <c:ptCount val="1"/>
                <c:pt idx="0">
                  <c:v> first_powerplay_economy</c:v>
                </c:pt>
              </c:strCache>
            </c:strRef>
          </c:tx>
          <c:spPr>
            <a:solidFill>
              <a:srgbClr val="0070C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q2_9_2_sub!$A$14:$A$17</c:f>
              <c:strCache>
                <c:ptCount val="4"/>
                <c:pt idx="0">
                  <c:v>6</c:v>
                </c:pt>
                <c:pt idx="1">
                  <c:v>7</c:v>
                </c:pt>
                <c:pt idx="2">
                  <c:v>8</c:v>
                </c:pt>
                <c:pt idx="3">
                  <c:v>9</c:v>
                </c:pt>
              </c:strCache>
            </c:strRef>
          </c:cat>
          <c:val>
            <c:numRef>
              <c:f>q2_9_2_sub!$B$14:$B$17</c:f>
              <c:numCache>
                <c:formatCode>General</c:formatCode>
                <c:ptCount val="4"/>
                <c:pt idx="0">
                  <c:v>6.91</c:v>
                </c:pt>
                <c:pt idx="1">
                  <c:v>6.96</c:v>
                </c:pt>
                <c:pt idx="2">
                  <c:v>7.69</c:v>
                </c:pt>
                <c:pt idx="3">
                  <c:v>7.59</c:v>
                </c:pt>
              </c:numCache>
            </c:numRef>
          </c:val>
          <c:extLst>
            <c:ext xmlns:c16="http://schemas.microsoft.com/office/drawing/2014/chart" uri="{C3380CC4-5D6E-409C-BE32-E72D297353CC}">
              <c16:uniqueId val="{00000000-20E7-453E-8059-BC08D7455687}"/>
            </c:ext>
          </c:extLst>
        </c:ser>
        <c:ser>
          <c:idx val="1"/>
          <c:order val="1"/>
          <c:tx>
            <c:strRef>
              <c:f>q2_9_2_sub!$C$13</c:f>
              <c:strCache>
                <c:ptCount val="1"/>
                <c:pt idx="0">
                  <c:v> middle_overs_economy</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q2_9_2_sub!$A$14:$A$17</c:f>
              <c:strCache>
                <c:ptCount val="4"/>
                <c:pt idx="0">
                  <c:v>6</c:v>
                </c:pt>
                <c:pt idx="1">
                  <c:v>7</c:v>
                </c:pt>
                <c:pt idx="2">
                  <c:v>8</c:v>
                </c:pt>
                <c:pt idx="3">
                  <c:v>9</c:v>
                </c:pt>
              </c:strCache>
            </c:strRef>
          </c:cat>
          <c:val>
            <c:numRef>
              <c:f>q2_9_2_sub!$C$14:$C$17</c:f>
              <c:numCache>
                <c:formatCode>General</c:formatCode>
                <c:ptCount val="4"/>
                <c:pt idx="0">
                  <c:v>7.01</c:v>
                </c:pt>
                <c:pt idx="1">
                  <c:v>6.6</c:v>
                </c:pt>
                <c:pt idx="2">
                  <c:v>7.09</c:v>
                </c:pt>
                <c:pt idx="3">
                  <c:v>7.57</c:v>
                </c:pt>
              </c:numCache>
            </c:numRef>
          </c:val>
          <c:extLst>
            <c:ext xmlns:c16="http://schemas.microsoft.com/office/drawing/2014/chart" uri="{C3380CC4-5D6E-409C-BE32-E72D297353CC}">
              <c16:uniqueId val="{00000001-20E7-453E-8059-BC08D7455687}"/>
            </c:ext>
          </c:extLst>
        </c:ser>
        <c:ser>
          <c:idx val="2"/>
          <c:order val="2"/>
          <c:tx>
            <c:strRef>
              <c:f>q2_9_2_sub!$D$13</c:f>
              <c:strCache>
                <c:ptCount val="1"/>
                <c:pt idx="0">
                  <c:v> death_overs_economy</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q2_9_2_sub!$A$14:$A$17</c:f>
              <c:strCache>
                <c:ptCount val="4"/>
                <c:pt idx="0">
                  <c:v>6</c:v>
                </c:pt>
                <c:pt idx="1">
                  <c:v>7</c:v>
                </c:pt>
                <c:pt idx="2">
                  <c:v>8</c:v>
                </c:pt>
                <c:pt idx="3">
                  <c:v>9</c:v>
                </c:pt>
              </c:strCache>
            </c:strRef>
          </c:cat>
          <c:val>
            <c:numRef>
              <c:f>q2_9_2_sub!$D$14:$D$17</c:f>
              <c:numCache>
                <c:formatCode>General</c:formatCode>
                <c:ptCount val="4"/>
                <c:pt idx="0">
                  <c:v>8.4600000000000009</c:v>
                </c:pt>
                <c:pt idx="1">
                  <c:v>8.3699999999999992</c:v>
                </c:pt>
                <c:pt idx="2">
                  <c:v>5.86</c:v>
                </c:pt>
                <c:pt idx="3">
                  <c:v>8.93</c:v>
                </c:pt>
              </c:numCache>
            </c:numRef>
          </c:val>
          <c:extLst>
            <c:ext xmlns:c16="http://schemas.microsoft.com/office/drawing/2014/chart" uri="{C3380CC4-5D6E-409C-BE32-E72D297353CC}">
              <c16:uniqueId val="{00000002-20E7-453E-8059-BC08D7455687}"/>
            </c:ext>
          </c:extLst>
        </c:ser>
        <c:dLbls>
          <c:dLblPos val="outEnd"/>
          <c:showLegendKey val="0"/>
          <c:showVal val="1"/>
          <c:showCatName val="0"/>
          <c:showSerName val="0"/>
          <c:showPercent val="0"/>
          <c:showBubbleSize val="0"/>
        </c:dLbls>
        <c:gapWidth val="219"/>
        <c:overlap val="-27"/>
        <c:axId val="1909015936"/>
        <c:axId val="1909016352"/>
      </c:barChart>
      <c:catAx>
        <c:axId val="190901593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US" dirty="0"/>
                  <a:t>season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909016352"/>
        <c:crosses val="autoZero"/>
        <c:auto val="1"/>
        <c:lblAlgn val="ctr"/>
        <c:lblOffset val="100"/>
        <c:noMultiLvlLbl val="0"/>
      </c:catAx>
      <c:valAx>
        <c:axId val="1909016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US" dirty="0"/>
                  <a:t>Avg</a:t>
                </a:r>
                <a:r>
                  <a:rPr lang="en-US" baseline="0" dirty="0"/>
                  <a:t> economy</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909015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5875" cap="rnd" cmpd="sng" algn="ctr">
      <a:solidFill>
        <a:schemeClr val="bg1"/>
      </a:solidFill>
      <a:prstDash val="solid"/>
    </a:ln>
    <a:effectLst>
      <a:outerShdw blurRad="63500" sx="102000" sy="102000" algn="ctr" rotWithShape="0">
        <a:prstClr val="black">
          <a:alpha val="40000"/>
        </a:prstClr>
      </a:outerShdw>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[q1_9_OBJ.csv]q1_9_OBJ!PivotTable4</c:name>
    <c:fmtId val="8"/>
  </c:pivotSource>
  <c:chart>
    <c:title>
      <c:tx>
        <c:rich>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r>
              <a:rPr lang="en-US"/>
              <a:t>RCB performance in each venue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dk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q1_9_OBJ!$B$14</c:f>
              <c:strCache>
                <c:ptCount val="1"/>
                <c:pt idx="0">
                  <c:v> total_win</c:v>
                </c:pt>
              </c:strCache>
            </c:strRef>
          </c:tx>
          <c:spPr>
            <a:solidFill>
              <a:srgbClr val="0070C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q1_9_OBJ!$A$15:$A$18</c:f>
              <c:strCache>
                <c:ptCount val="4"/>
                <c:pt idx="0">
                  <c:v>Dubai International Cricket Stadium</c:v>
                </c:pt>
                <c:pt idx="1">
                  <c:v>M Chinnaswamy Stadium</c:v>
                </c:pt>
                <c:pt idx="2">
                  <c:v>Maharashtra Cricket Association Stadium</c:v>
                </c:pt>
                <c:pt idx="3">
                  <c:v>Sharjah Cricket Stadium</c:v>
                </c:pt>
              </c:strCache>
            </c:strRef>
          </c:cat>
          <c:val>
            <c:numRef>
              <c:f>q1_9_OBJ!$B$15:$B$18</c:f>
              <c:numCache>
                <c:formatCode>General</c:formatCode>
                <c:ptCount val="4"/>
                <c:pt idx="0">
                  <c:v>1</c:v>
                </c:pt>
                <c:pt idx="1">
                  <c:v>15</c:v>
                </c:pt>
                <c:pt idx="2">
                  <c:v>1</c:v>
                </c:pt>
                <c:pt idx="3">
                  <c:v>0</c:v>
                </c:pt>
              </c:numCache>
            </c:numRef>
          </c:val>
          <c:extLst>
            <c:ext xmlns:c16="http://schemas.microsoft.com/office/drawing/2014/chart" uri="{C3380CC4-5D6E-409C-BE32-E72D297353CC}">
              <c16:uniqueId val="{00000000-E765-48F0-A55D-F06AA66A9D87}"/>
            </c:ext>
          </c:extLst>
        </c:ser>
        <c:ser>
          <c:idx val="1"/>
          <c:order val="1"/>
          <c:tx>
            <c:strRef>
              <c:f>q1_9_OBJ!$C$14</c:f>
              <c:strCache>
                <c:ptCount val="1"/>
                <c:pt idx="0">
                  <c:v> total_loss</c:v>
                </c:pt>
              </c:strCache>
            </c:strRef>
          </c:tx>
          <c:spPr>
            <a:solidFill>
              <a:schemeClr val="accent1">
                <a:lumMod val="60000"/>
                <a:lumOff val="40000"/>
              </a:schemeClr>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q1_9_OBJ!$A$15:$A$18</c:f>
              <c:strCache>
                <c:ptCount val="4"/>
                <c:pt idx="0">
                  <c:v>Dubai International Cricket Stadium</c:v>
                </c:pt>
                <c:pt idx="1">
                  <c:v>M Chinnaswamy Stadium</c:v>
                </c:pt>
                <c:pt idx="2">
                  <c:v>Maharashtra Cricket Association Stadium</c:v>
                </c:pt>
                <c:pt idx="3">
                  <c:v>Sharjah Cricket Stadium</c:v>
                </c:pt>
              </c:strCache>
            </c:strRef>
          </c:cat>
          <c:val>
            <c:numRef>
              <c:f>q1_9_OBJ!$C$15:$C$18</c:f>
              <c:numCache>
                <c:formatCode>General</c:formatCode>
                <c:ptCount val="4"/>
                <c:pt idx="0">
                  <c:v>0</c:v>
                </c:pt>
                <c:pt idx="1">
                  <c:v>11</c:v>
                </c:pt>
                <c:pt idx="2">
                  <c:v>0</c:v>
                </c:pt>
                <c:pt idx="3">
                  <c:v>1</c:v>
                </c:pt>
              </c:numCache>
            </c:numRef>
          </c:val>
          <c:extLst>
            <c:ext xmlns:c16="http://schemas.microsoft.com/office/drawing/2014/chart" uri="{C3380CC4-5D6E-409C-BE32-E72D297353CC}">
              <c16:uniqueId val="{00000001-E765-48F0-A55D-F06AA66A9D87}"/>
            </c:ext>
          </c:extLst>
        </c:ser>
        <c:ser>
          <c:idx val="2"/>
          <c:order val="2"/>
          <c:tx>
            <c:strRef>
              <c:f>q1_9_OBJ!$D$14</c:f>
              <c:strCache>
                <c:ptCount val="1"/>
                <c:pt idx="0">
                  <c:v> no_result/draw</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q1_9_OBJ!$A$15:$A$18</c:f>
              <c:strCache>
                <c:ptCount val="4"/>
                <c:pt idx="0">
                  <c:v>Dubai International Cricket Stadium</c:v>
                </c:pt>
                <c:pt idx="1">
                  <c:v>M Chinnaswamy Stadium</c:v>
                </c:pt>
                <c:pt idx="2">
                  <c:v>Maharashtra Cricket Association Stadium</c:v>
                </c:pt>
                <c:pt idx="3">
                  <c:v>Sharjah Cricket Stadium</c:v>
                </c:pt>
              </c:strCache>
            </c:strRef>
          </c:cat>
          <c:val>
            <c:numRef>
              <c:f>q1_9_OBJ!$D$15:$D$18</c:f>
              <c:numCache>
                <c:formatCode>General</c:formatCode>
                <c:ptCount val="4"/>
                <c:pt idx="0">
                  <c:v>0</c:v>
                </c:pt>
                <c:pt idx="1">
                  <c:v>2</c:v>
                </c:pt>
                <c:pt idx="2">
                  <c:v>0</c:v>
                </c:pt>
                <c:pt idx="3">
                  <c:v>0</c:v>
                </c:pt>
              </c:numCache>
            </c:numRef>
          </c:val>
          <c:extLst>
            <c:ext xmlns:c16="http://schemas.microsoft.com/office/drawing/2014/chart" uri="{C3380CC4-5D6E-409C-BE32-E72D297353CC}">
              <c16:uniqueId val="{00000002-E765-48F0-A55D-F06AA66A9D87}"/>
            </c:ext>
          </c:extLst>
        </c:ser>
        <c:dLbls>
          <c:dLblPos val="outEnd"/>
          <c:showLegendKey val="0"/>
          <c:showVal val="1"/>
          <c:showCatName val="0"/>
          <c:showSerName val="0"/>
          <c:showPercent val="0"/>
          <c:showBubbleSize val="0"/>
        </c:dLbls>
        <c:gapWidth val="219"/>
        <c:overlap val="-27"/>
        <c:axId val="1039443504"/>
        <c:axId val="1039445168"/>
      </c:barChart>
      <c:catAx>
        <c:axId val="10394435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US"/>
                  <a:t>venue name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039445168"/>
        <c:crosses val="autoZero"/>
        <c:auto val="1"/>
        <c:lblAlgn val="ctr"/>
        <c:lblOffset val="100"/>
        <c:noMultiLvlLbl val="0"/>
      </c:catAx>
      <c:valAx>
        <c:axId val="1039445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crossAx val="1039443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15875" cap="rnd" cmpd="sng" algn="ctr">
      <a:noFill/>
      <a:prstDash val="solid"/>
    </a:ln>
    <a:effectLst>
      <a:outerShdw blurRad="63500" sx="102000" sy="102000" algn="ctr" rotWithShape="0">
        <a:prstClr val="black">
          <a:alpha val="40000"/>
        </a:prstClr>
      </a:outerShdw>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1CE5E-6104-46F5-8543-AA2EEFE74E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035058-910D-4B73-ADFD-65709B551D2C}"/>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266590-FB28-4C96-BD1F-FC849DA7C75C}"/>
              </a:ext>
            </a:extLst>
          </p:cNvPr>
          <p:cNvSpPr>
            <a:spLocks noGrp="1"/>
          </p:cNvSpPr>
          <p:nvPr>
            <p:ph type="dt" sz="half" idx="10"/>
          </p:nvPr>
        </p:nvSpPr>
        <p:spPr/>
        <p:txBody>
          <a:bodyPr/>
          <a:lstStyle/>
          <a:p>
            <a:fld id="{EA71BCF2-5EEF-45AF-9330-302A1110115D}" type="datetimeFigureOut">
              <a:rPr lang="en-US" smtClean="0"/>
              <a:t>1/21/2025</a:t>
            </a:fld>
            <a:endParaRPr lang="en-US"/>
          </a:p>
        </p:txBody>
      </p:sp>
      <p:sp>
        <p:nvSpPr>
          <p:cNvPr id="5" name="Footer Placeholder 4">
            <a:extLst>
              <a:ext uri="{FF2B5EF4-FFF2-40B4-BE49-F238E27FC236}">
                <a16:creationId xmlns:a16="http://schemas.microsoft.com/office/drawing/2014/main" id="{4691C864-3227-4049-A6BC-556CA10B6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A72D7-83D2-4277-BBBD-4FE1F84F7159}"/>
              </a:ext>
            </a:extLst>
          </p:cNvPr>
          <p:cNvSpPr>
            <a:spLocks noGrp="1"/>
          </p:cNvSpPr>
          <p:nvPr>
            <p:ph type="sldNum" sz="quarter" idx="12"/>
          </p:nvPr>
        </p:nvSpPr>
        <p:spPr/>
        <p:txBody>
          <a:bodyPr/>
          <a:lstStyle/>
          <a:p>
            <a:fld id="{1E277963-8C04-47B9-B30F-653DA119023B}" type="slidenum">
              <a:rPr lang="en-US" smtClean="0"/>
              <a:t>‹#›</a:t>
            </a:fld>
            <a:endParaRPr lang="en-US"/>
          </a:p>
        </p:txBody>
      </p:sp>
    </p:spTree>
    <p:extLst>
      <p:ext uri="{BB962C8B-B14F-4D97-AF65-F5344CB8AC3E}">
        <p14:creationId xmlns:p14="http://schemas.microsoft.com/office/powerpoint/2010/main" val="363592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B267-14E4-4F81-9CC4-279FD598B6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560C30-1332-4356-81D9-030325E67C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01C45E-5BB1-4974-8BED-3AF20276FC8C}"/>
              </a:ext>
            </a:extLst>
          </p:cNvPr>
          <p:cNvSpPr>
            <a:spLocks noGrp="1"/>
          </p:cNvSpPr>
          <p:nvPr>
            <p:ph type="dt" sz="half" idx="10"/>
          </p:nvPr>
        </p:nvSpPr>
        <p:spPr/>
        <p:txBody>
          <a:bodyPr/>
          <a:lstStyle/>
          <a:p>
            <a:fld id="{EA71BCF2-5EEF-45AF-9330-302A1110115D}" type="datetimeFigureOut">
              <a:rPr lang="en-US" smtClean="0"/>
              <a:t>1/21/2025</a:t>
            </a:fld>
            <a:endParaRPr lang="en-US"/>
          </a:p>
        </p:txBody>
      </p:sp>
      <p:sp>
        <p:nvSpPr>
          <p:cNvPr id="5" name="Footer Placeholder 4">
            <a:extLst>
              <a:ext uri="{FF2B5EF4-FFF2-40B4-BE49-F238E27FC236}">
                <a16:creationId xmlns:a16="http://schemas.microsoft.com/office/drawing/2014/main" id="{30D7CD23-07A5-4F8F-84F0-D51B5E9CBB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7F3C6-2308-4AFF-BE07-4F006C7BB7DA}"/>
              </a:ext>
            </a:extLst>
          </p:cNvPr>
          <p:cNvSpPr>
            <a:spLocks noGrp="1"/>
          </p:cNvSpPr>
          <p:nvPr>
            <p:ph type="sldNum" sz="quarter" idx="12"/>
          </p:nvPr>
        </p:nvSpPr>
        <p:spPr/>
        <p:txBody>
          <a:bodyPr/>
          <a:lstStyle/>
          <a:p>
            <a:fld id="{1E277963-8C04-47B9-B30F-653DA119023B}" type="slidenum">
              <a:rPr lang="en-US" smtClean="0"/>
              <a:t>‹#›</a:t>
            </a:fld>
            <a:endParaRPr lang="en-US"/>
          </a:p>
        </p:txBody>
      </p:sp>
    </p:spTree>
    <p:extLst>
      <p:ext uri="{BB962C8B-B14F-4D97-AF65-F5344CB8AC3E}">
        <p14:creationId xmlns:p14="http://schemas.microsoft.com/office/powerpoint/2010/main" val="2085653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44D57A-0D04-4027-94A0-7BCA6EEBEFF0}"/>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F55C4E-FCD8-4B77-A5EB-F908611C1A83}"/>
              </a:ext>
            </a:extLst>
          </p:cNvPr>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851B8-5B06-400B-B738-5FA5D2674BC2}"/>
              </a:ext>
            </a:extLst>
          </p:cNvPr>
          <p:cNvSpPr>
            <a:spLocks noGrp="1"/>
          </p:cNvSpPr>
          <p:nvPr>
            <p:ph type="dt" sz="half" idx="10"/>
          </p:nvPr>
        </p:nvSpPr>
        <p:spPr/>
        <p:txBody>
          <a:bodyPr/>
          <a:lstStyle/>
          <a:p>
            <a:fld id="{EA71BCF2-5EEF-45AF-9330-302A1110115D}" type="datetimeFigureOut">
              <a:rPr lang="en-US" smtClean="0"/>
              <a:t>1/21/2025</a:t>
            </a:fld>
            <a:endParaRPr lang="en-US"/>
          </a:p>
        </p:txBody>
      </p:sp>
      <p:sp>
        <p:nvSpPr>
          <p:cNvPr id="5" name="Footer Placeholder 4">
            <a:extLst>
              <a:ext uri="{FF2B5EF4-FFF2-40B4-BE49-F238E27FC236}">
                <a16:creationId xmlns:a16="http://schemas.microsoft.com/office/drawing/2014/main" id="{40FB448F-CD5E-41AF-8DBF-E832108E6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114E0-C793-4C95-BB4D-BA8B660BCE1C}"/>
              </a:ext>
            </a:extLst>
          </p:cNvPr>
          <p:cNvSpPr>
            <a:spLocks noGrp="1"/>
          </p:cNvSpPr>
          <p:nvPr>
            <p:ph type="sldNum" sz="quarter" idx="12"/>
          </p:nvPr>
        </p:nvSpPr>
        <p:spPr/>
        <p:txBody>
          <a:bodyPr/>
          <a:lstStyle/>
          <a:p>
            <a:fld id="{1E277963-8C04-47B9-B30F-653DA119023B}" type="slidenum">
              <a:rPr lang="en-US" smtClean="0"/>
              <a:t>‹#›</a:t>
            </a:fld>
            <a:endParaRPr lang="en-US"/>
          </a:p>
        </p:txBody>
      </p:sp>
    </p:spTree>
    <p:extLst>
      <p:ext uri="{BB962C8B-B14F-4D97-AF65-F5344CB8AC3E}">
        <p14:creationId xmlns:p14="http://schemas.microsoft.com/office/powerpoint/2010/main" val="1395571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lement-Slide">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866B51A0-90F8-80DE-5D16-DB40AC2FDFF6}"/>
              </a:ext>
            </a:extLst>
          </p:cNvPr>
          <p:cNvSpPr/>
          <p:nvPr userDrawn="1"/>
        </p:nvSpPr>
        <p:spPr bwMode="auto">
          <a:xfrm flipH="1">
            <a:off x="0" y="0"/>
            <a:ext cx="2649275" cy="1659510"/>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5" name="Title 1">
            <a:extLst>
              <a:ext uri="{FF2B5EF4-FFF2-40B4-BE49-F238E27FC236}">
                <a16:creationId xmlns:a16="http://schemas.microsoft.com/office/drawing/2014/main" id="{3B22978F-7AB4-94F7-1F30-58BE4A9DD1C7}"/>
              </a:ext>
            </a:extLst>
          </p:cNvPr>
          <p:cNvSpPr>
            <a:spLocks noGrp="1"/>
          </p:cNvSpPr>
          <p:nvPr>
            <p:ph type="title" hasCustomPrompt="1"/>
          </p:nvPr>
        </p:nvSpPr>
        <p:spPr>
          <a:xfrm>
            <a:off x="412987" y="1720829"/>
            <a:ext cx="11645664" cy="552143"/>
          </a:xfrm>
        </p:spPr>
        <p:txBody>
          <a:bodyPr>
            <a:noAutofit/>
          </a:bodyPr>
          <a:lstStyle>
            <a:lvl1pPr>
              <a:lnSpc>
                <a:spcPct val="100000"/>
              </a:lnSpc>
              <a:defRPr sz="4000" b="1">
                <a:solidFill>
                  <a:schemeClr val="bg1"/>
                </a:solidFill>
                <a:latin typeface="Sintony" panose="02000503050000020004" pitchFamily="2" charset="0"/>
              </a:defRPr>
            </a:lvl1pPr>
          </a:lstStyle>
          <a:p>
            <a:r>
              <a:rPr lang="en-US" dirty="0"/>
              <a:t>CLICK TO EDIT SLIDE HEADLINE</a:t>
            </a:r>
          </a:p>
        </p:txBody>
      </p:sp>
    </p:spTree>
    <p:extLst>
      <p:ext uri="{BB962C8B-B14F-4D97-AF65-F5344CB8AC3E}">
        <p14:creationId xmlns:p14="http://schemas.microsoft.com/office/powerpoint/2010/main" val="771050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Element-Slide">
    <p:spTree>
      <p:nvGrpSpPr>
        <p:cNvPr id="1" name=""/>
        <p:cNvGrpSpPr/>
        <p:nvPr/>
      </p:nvGrpSpPr>
      <p:grpSpPr>
        <a:xfrm>
          <a:off x="0" y="0"/>
          <a:ext cx="0" cy="0"/>
          <a:chOff x="0" y="0"/>
          <a:chExt cx="0" cy="0"/>
        </a:xfrm>
      </p:grpSpPr>
      <p:sp>
        <p:nvSpPr>
          <p:cNvPr id="3" name="Freeform: Shape 2" descr="a">
            <a:extLst>
              <a:ext uri="{FF2B5EF4-FFF2-40B4-BE49-F238E27FC236}">
                <a16:creationId xmlns:a16="http://schemas.microsoft.com/office/drawing/2014/main" id="{C481BA1A-1C29-D422-AD91-253A64E5C270}"/>
              </a:ext>
            </a:extLst>
          </p:cNvPr>
          <p:cNvSpPr/>
          <p:nvPr userDrawn="1"/>
        </p:nvSpPr>
        <p:spPr bwMode="auto">
          <a:xfrm flipH="1">
            <a:off x="2" y="3"/>
            <a:ext cx="2448825" cy="1507837"/>
          </a:xfrm>
          <a:custGeom>
            <a:avLst/>
            <a:gdLst>
              <a:gd name="connsiteX0" fmla="*/ 1765183 w 2448825"/>
              <a:gd name="connsiteY0" fmla="*/ 0 h 1507837"/>
              <a:gd name="connsiteX1" fmla="*/ 1736247 w 2448825"/>
              <a:gd name="connsiteY1" fmla="*/ 0 h 1507837"/>
              <a:gd name="connsiteX2" fmla="*/ 1740936 w 2448825"/>
              <a:gd name="connsiteY2" fmla="*/ 31313 h 1507837"/>
              <a:gd name="connsiteX3" fmla="*/ 1733239 w 2448825"/>
              <a:gd name="connsiteY3" fmla="*/ 0 h 1507837"/>
              <a:gd name="connsiteX4" fmla="*/ 1716471 w 2448825"/>
              <a:gd name="connsiteY4" fmla="*/ 0 h 1507837"/>
              <a:gd name="connsiteX5" fmla="*/ 1735920 w 2448825"/>
              <a:gd name="connsiteY5" fmla="*/ 84093 h 1507837"/>
              <a:gd name="connsiteX6" fmla="*/ 1715561 w 2448825"/>
              <a:gd name="connsiteY6" fmla="*/ 24943 h 1507837"/>
              <a:gd name="connsiteX7" fmla="*/ 1704951 w 2448825"/>
              <a:gd name="connsiteY7" fmla="*/ 0 h 1507837"/>
              <a:gd name="connsiteX8" fmla="*/ 1687618 w 2448825"/>
              <a:gd name="connsiteY8" fmla="*/ 0 h 1507837"/>
              <a:gd name="connsiteX9" fmla="*/ 1701105 w 2448825"/>
              <a:gd name="connsiteY9" fmla="*/ 32202 h 1507837"/>
              <a:gd name="connsiteX10" fmla="*/ 1734719 w 2448825"/>
              <a:gd name="connsiteY10" fmla="*/ 129905 h 1507837"/>
              <a:gd name="connsiteX11" fmla="*/ 1706702 w 2448825"/>
              <a:gd name="connsiteY11" fmla="*/ 71956 h 1507837"/>
              <a:gd name="connsiteX12" fmla="*/ 1664808 w 2448825"/>
              <a:gd name="connsiteY12" fmla="*/ 0 h 1507837"/>
              <a:gd name="connsiteX13" fmla="*/ 1646915 w 2448825"/>
              <a:gd name="connsiteY13" fmla="*/ 0 h 1507837"/>
              <a:gd name="connsiteX14" fmla="*/ 1693032 w 2448825"/>
              <a:gd name="connsiteY14" fmla="*/ 80474 h 1507837"/>
              <a:gd name="connsiteX15" fmla="*/ 1736887 w 2448825"/>
              <a:gd name="connsiteY15" fmla="*/ 171197 h 1507837"/>
              <a:gd name="connsiteX16" fmla="*/ 1705509 w 2448825"/>
              <a:gd name="connsiteY16" fmla="*/ 123666 h 1507837"/>
              <a:gd name="connsiteX17" fmla="*/ 1609857 w 2448825"/>
              <a:gd name="connsiteY17" fmla="*/ 0 h 1507837"/>
              <a:gd name="connsiteX18" fmla="*/ 1588915 w 2448825"/>
              <a:gd name="connsiteY18" fmla="*/ 0 h 1507837"/>
              <a:gd name="connsiteX19" fmla="*/ 1692797 w 2448825"/>
              <a:gd name="connsiteY19" fmla="*/ 133563 h 1507837"/>
              <a:gd name="connsiteX20" fmla="*/ 1741466 w 2448825"/>
              <a:gd name="connsiteY20" fmla="*/ 207299 h 1507837"/>
              <a:gd name="connsiteX21" fmla="*/ 1723041 w 2448825"/>
              <a:gd name="connsiteY21" fmla="*/ 186551 h 1507837"/>
              <a:gd name="connsiteX22" fmla="*/ 1628294 w 2448825"/>
              <a:gd name="connsiteY22" fmla="*/ 87788 h 1507837"/>
              <a:gd name="connsiteX23" fmla="*/ 1535696 w 2448825"/>
              <a:gd name="connsiteY23" fmla="*/ 0 h 1507837"/>
              <a:gd name="connsiteX24" fmla="*/ 1512021 w 2448825"/>
              <a:gd name="connsiteY24" fmla="*/ 0 h 1507837"/>
              <a:gd name="connsiteX25" fmla="*/ 1514907 w 2448825"/>
              <a:gd name="connsiteY25" fmla="*/ 2439 h 1507837"/>
              <a:gd name="connsiteX26" fmla="*/ 1711607 w 2448825"/>
              <a:gd name="connsiteY26" fmla="*/ 197847 h 1507837"/>
              <a:gd name="connsiteX27" fmla="*/ 1754787 w 2448825"/>
              <a:gd name="connsiteY27" fmla="*/ 246471 h 1507837"/>
              <a:gd name="connsiteX28" fmla="*/ 1642069 w 2448825"/>
              <a:gd name="connsiteY28" fmla="*/ 155700 h 1507837"/>
              <a:gd name="connsiteX29" fmla="*/ 1527936 w 2448825"/>
              <a:gd name="connsiteY29" fmla="*/ 71119 h 1507837"/>
              <a:gd name="connsiteX30" fmla="*/ 1426286 w 2448825"/>
              <a:gd name="connsiteY30" fmla="*/ 0 h 1507837"/>
              <a:gd name="connsiteX31" fmla="*/ 1398273 w 2448825"/>
              <a:gd name="connsiteY31" fmla="*/ 0 h 1507837"/>
              <a:gd name="connsiteX32" fmla="*/ 1518519 w 2448825"/>
              <a:gd name="connsiteY32" fmla="*/ 84133 h 1507837"/>
              <a:gd name="connsiteX33" fmla="*/ 1632418 w 2448825"/>
              <a:gd name="connsiteY33" fmla="*/ 168547 h 1507837"/>
              <a:gd name="connsiteX34" fmla="*/ 1749374 w 2448825"/>
              <a:gd name="connsiteY34" fmla="*/ 262732 h 1507837"/>
              <a:gd name="connsiteX35" fmla="*/ 1522846 w 2448825"/>
              <a:gd name="connsiteY35" fmla="*/ 136313 h 1507837"/>
              <a:gd name="connsiteX36" fmla="*/ 1399032 w 2448825"/>
              <a:gd name="connsiteY36" fmla="*/ 68073 h 1507837"/>
              <a:gd name="connsiteX37" fmla="*/ 1277461 w 2448825"/>
              <a:gd name="connsiteY37" fmla="*/ 0 h 1507837"/>
              <a:gd name="connsiteX38" fmla="*/ 1244877 w 2448825"/>
              <a:gd name="connsiteY38" fmla="*/ 0 h 1507837"/>
              <a:gd name="connsiteX39" fmla="*/ 1257196 w 2448825"/>
              <a:gd name="connsiteY39" fmla="*/ 7087 h 1507837"/>
              <a:gd name="connsiteX40" fmla="*/ 1515026 w 2448825"/>
              <a:gd name="connsiteY40" fmla="*/ 150376 h 1507837"/>
              <a:gd name="connsiteX41" fmla="*/ 1766354 w 2448825"/>
              <a:gd name="connsiteY41" fmla="*/ 290595 h 1507837"/>
              <a:gd name="connsiteX42" fmla="*/ 1766387 w 2448825"/>
              <a:gd name="connsiteY42" fmla="*/ 291148 h 1507837"/>
              <a:gd name="connsiteX43" fmla="*/ 1680528 w 2448825"/>
              <a:gd name="connsiteY43" fmla="*/ 257369 h 1507837"/>
              <a:gd name="connsiteX44" fmla="*/ 1122129 w 2448825"/>
              <a:gd name="connsiteY44" fmla="*/ 14613 h 1507837"/>
              <a:gd name="connsiteX45" fmla="*/ 1095411 w 2448825"/>
              <a:gd name="connsiteY45" fmla="*/ 0 h 1507837"/>
              <a:gd name="connsiteX46" fmla="*/ 1061688 w 2448825"/>
              <a:gd name="connsiteY46" fmla="*/ 0 h 1507837"/>
              <a:gd name="connsiteX47" fmla="*/ 1114559 w 2448825"/>
              <a:gd name="connsiteY47" fmla="*/ 28924 h 1507837"/>
              <a:gd name="connsiteX48" fmla="*/ 1674753 w 2448825"/>
              <a:gd name="connsiteY48" fmla="*/ 272498 h 1507837"/>
              <a:gd name="connsiteX49" fmla="*/ 1767473 w 2448825"/>
              <a:gd name="connsiteY49" fmla="*/ 308971 h 1507837"/>
              <a:gd name="connsiteX50" fmla="*/ 1767480 w 2448825"/>
              <a:gd name="connsiteY50" fmla="*/ 309107 h 1507837"/>
              <a:gd name="connsiteX51" fmla="*/ 1723390 w 2448825"/>
              <a:gd name="connsiteY51" fmla="*/ 298199 h 1507837"/>
              <a:gd name="connsiteX52" fmla="*/ 970443 w 2448825"/>
              <a:gd name="connsiteY52" fmla="*/ 37467 h 1507837"/>
              <a:gd name="connsiteX53" fmla="*/ 905878 w 2448825"/>
              <a:gd name="connsiteY53" fmla="*/ 0 h 1507837"/>
              <a:gd name="connsiteX54" fmla="*/ 874035 w 2448825"/>
              <a:gd name="connsiteY54" fmla="*/ 0 h 1507837"/>
              <a:gd name="connsiteX55" fmla="*/ 962720 w 2448825"/>
              <a:gd name="connsiteY55" fmla="*/ 51472 h 1507837"/>
              <a:gd name="connsiteX56" fmla="*/ 1719704 w 2448825"/>
              <a:gd name="connsiteY56" fmla="*/ 313691 h 1507837"/>
              <a:gd name="connsiteX57" fmla="*/ 1768494 w 2448825"/>
              <a:gd name="connsiteY57" fmla="*/ 325763 h 1507837"/>
              <a:gd name="connsiteX58" fmla="*/ 1768546 w 2448825"/>
              <a:gd name="connsiteY58" fmla="*/ 326624 h 1507837"/>
              <a:gd name="connsiteX59" fmla="*/ 1745737 w 2448825"/>
              <a:gd name="connsiteY59" fmla="*/ 323799 h 1507837"/>
              <a:gd name="connsiteX60" fmla="*/ 794107 w 2448825"/>
              <a:gd name="connsiteY60" fmla="*/ 43700 h 1507837"/>
              <a:gd name="connsiteX61" fmla="*/ 731060 w 2448825"/>
              <a:gd name="connsiteY61" fmla="*/ 0 h 1507837"/>
              <a:gd name="connsiteX62" fmla="*/ 709760 w 2448825"/>
              <a:gd name="connsiteY62" fmla="*/ 0 h 1507837"/>
              <a:gd name="connsiteX63" fmla="*/ 785548 w 2448825"/>
              <a:gd name="connsiteY63" fmla="*/ 57352 h 1507837"/>
              <a:gd name="connsiteX64" fmla="*/ 1743992 w 2448825"/>
              <a:gd name="connsiteY64" fmla="*/ 339798 h 1507837"/>
              <a:gd name="connsiteX65" fmla="*/ 1769540 w 2448825"/>
              <a:gd name="connsiteY65" fmla="*/ 342961 h 1507837"/>
              <a:gd name="connsiteX66" fmla="*/ 1769590 w 2448825"/>
              <a:gd name="connsiteY66" fmla="*/ 343780 h 1507837"/>
              <a:gd name="connsiteX67" fmla="*/ 1761242 w 2448825"/>
              <a:gd name="connsiteY67" fmla="*/ 343622 h 1507837"/>
              <a:gd name="connsiteX68" fmla="*/ 738817 w 2448825"/>
              <a:gd name="connsiteY68" fmla="*/ 120127 h 1507837"/>
              <a:gd name="connsiteX69" fmla="*/ 632455 w 2448825"/>
              <a:gd name="connsiteY69" fmla="*/ 42303 h 1507837"/>
              <a:gd name="connsiteX70" fmla="*/ 588692 w 2448825"/>
              <a:gd name="connsiteY70" fmla="*/ 0 h 1507837"/>
              <a:gd name="connsiteX71" fmla="*/ 564627 w 2448825"/>
              <a:gd name="connsiteY71" fmla="*/ 0 h 1507837"/>
              <a:gd name="connsiteX72" fmla="*/ 575664 w 2448825"/>
              <a:gd name="connsiteY72" fmla="*/ 11910 h 1507837"/>
              <a:gd name="connsiteX73" fmla="*/ 730315 w 2448825"/>
              <a:gd name="connsiteY73" fmla="*/ 133623 h 1507837"/>
              <a:gd name="connsiteX74" fmla="*/ 1761288 w 2448825"/>
              <a:gd name="connsiteY74" fmla="*/ 359634 h 1507837"/>
              <a:gd name="connsiteX75" fmla="*/ 1770565 w 2448825"/>
              <a:gd name="connsiteY75" fmla="*/ 359808 h 1507837"/>
              <a:gd name="connsiteX76" fmla="*/ 1770623 w 2448825"/>
              <a:gd name="connsiteY76" fmla="*/ 360761 h 1507837"/>
              <a:gd name="connsiteX77" fmla="*/ 1501918 w 2448825"/>
              <a:gd name="connsiteY77" fmla="*/ 380603 h 1507837"/>
              <a:gd name="connsiteX78" fmla="*/ 683530 w 2448825"/>
              <a:gd name="connsiteY78" fmla="*/ 196557 h 1507837"/>
              <a:gd name="connsiteX79" fmla="*/ 484393 w 2448825"/>
              <a:gd name="connsiteY79" fmla="*/ 20103 h 1507837"/>
              <a:gd name="connsiteX80" fmla="*/ 470065 w 2448825"/>
              <a:gd name="connsiteY80" fmla="*/ 0 h 1507837"/>
              <a:gd name="connsiteX81" fmla="*/ 450189 w 2448825"/>
              <a:gd name="connsiteY81" fmla="*/ 0 h 1507837"/>
              <a:gd name="connsiteX82" fmla="*/ 471599 w 2448825"/>
              <a:gd name="connsiteY82" fmla="*/ 30281 h 1507837"/>
              <a:gd name="connsiteX83" fmla="*/ 674847 w 2448825"/>
              <a:gd name="connsiteY83" fmla="*/ 210171 h 1507837"/>
              <a:gd name="connsiteX84" fmla="*/ 1501261 w 2448825"/>
              <a:gd name="connsiteY84" fmla="*/ 396847 h 1507837"/>
              <a:gd name="connsiteX85" fmla="*/ 1771606 w 2448825"/>
              <a:gd name="connsiteY85" fmla="*/ 376902 h 1507837"/>
              <a:gd name="connsiteX86" fmla="*/ 1771619 w 2448825"/>
              <a:gd name="connsiteY86" fmla="*/ 377114 h 1507837"/>
              <a:gd name="connsiteX87" fmla="*/ 1491080 w 2448825"/>
              <a:gd name="connsiteY87" fmla="*/ 419576 h 1507837"/>
              <a:gd name="connsiteX88" fmla="*/ 628364 w 2448825"/>
              <a:gd name="connsiteY88" fmla="*/ 273018 h 1507837"/>
              <a:gd name="connsiteX89" fmla="*/ 426891 w 2448825"/>
              <a:gd name="connsiteY89" fmla="*/ 85825 h 1507837"/>
              <a:gd name="connsiteX90" fmla="*/ 371255 w 2448825"/>
              <a:gd name="connsiteY90" fmla="*/ 0 h 1507837"/>
              <a:gd name="connsiteX91" fmla="*/ 352486 w 2448825"/>
              <a:gd name="connsiteY91" fmla="*/ 0 h 1507837"/>
              <a:gd name="connsiteX92" fmla="*/ 406794 w 2448825"/>
              <a:gd name="connsiteY92" fmla="*/ 86326 h 1507837"/>
              <a:gd name="connsiteX93" fmla="*/ 600757 w 2448825"/>
              <a:gd name="connsiteY93" fmla="*/ 273913 h 1507837"/>
              <a:gd name="connsiteX94" fmla="*/ 619595 w 2448825"/>
              <a:gd name="connsiteY94" fmla="*/ 286478 h 1507837"/>
              <a:gd name="connsiteX95" fmla="*/ 1491384 w 2448825"/>
              <a:gd name="connsiteY95" fmla="*/ 435704 h 1507837"/>
              <a:gd name="connsiteX96" fmla="*/ 1772597 w 2448825"/>
              <a:gd name="connsiteY96" fmla="*/ 393185 h 1507837"/>
              <a:gd name="connsiteX97" fmla="*/ 1772651 w 2448825"/>
              <a:gd name="connsiteY97" fmla="*/ 394057 h 1507837"/>
              <a:gd name="connsiteX98" fmla="*/ 1479737 w 2448825"/>
              <a:gd name="connsiteY98" fmla="*/ 458380 h 1507837"/>
              <a:gd name="connsiteX99" fmla="*/ 573096 w 2448825"/>
              <a:gd name="connsiteY99" fmla="*/ 349558 h 1507837"/>
              <a:gd name="connsiteX100" fmla="*/ 558363 w 2448825"/>
              <a:gd name="connsiteY100" fmla="*/ 339670 h 1507837"/>
              <a:gd name="connsiteX101" fmla="*/ 332051 w 2448825"/>
              <a:gd name="connsiteY101" fmla="*/ 94947 h 1507837"/>
              <a:gd name="connsiteX102" fmla="*/ 286111 w 2448825"/>
              <a:gd name="connsiteY102" fmla="*/ 0 h 1507837"/>
              <a:gd name="connsiteX103" fmla="*/ 265896 w 2448825"/>
              <a:gd name="connsiteY103" fmla="*/ 0 h 1507837"/>
              <a:gd name="connsiteX104" fmla="*/ 275036 w 2448825"/>
              <a:gd name="connsiteY104" fmla="*/ 23291 h 1507837"/>
              <a:gd name="connsiteX105" fmla="*/ 549061 w 2448825"/>
              <a:gd name="connsiteY105" fmla="*/ 352909 h 1507837"/>
              <a:gd name="connsiteX106" fmla="*/ 564160 w 2448825"/>
              <a:gd name="connsiteY106" fmla="*/ 363048 h 1507837"/>
              <a:gd name="connsiteX107" fmla="*/ 1480746 w 2448825"/>
              <a:gd name="connsiteY107" fmla="*/ 474564 h 1507837"/>
              <a:gd name="connsiteX108" fmla="*/ 1773640 w 2448825"/>
              <a:gd name="connsiteY108" fmla="*/ 410298 h 1507837"/>
              <a:gd name="connsiteX109" fmla="*/ 1773692 w 2448825"/>
              <a:gd name="connsiteY109" fmla="*/ 411168 h 1507837"/>
              <a:gd name="connsiteX110" fmla="*/ 1636927 w 2448825"/>
              <a:gd name="connsiteY110" fmla="*/ 451131 h 1507837"/>
              <a:gd name="connsiteX111" fmla="*/ 517773 w 2448825"/>
              <a:gd name="connsiteY111" fmla="*/ 425963 h 1507837"/>
              <a:gd name="connsiteX112" fmla="*/ 213010 w 2448825"/>
              <a:gd name="connsiteY112" fmla="*/ 19242 h 1507837"/>
              <a:gd name="connsiteX113" fmla="*/ 207396 w 2448825"/>
              <a:gd name="connsiteY113" fmla="*/ 0 h 1507837"/>
              <a:gd name="connsiteX114" fmla="*/ 191815 w 2448825"/>
              <a:gd name="connsiteY114" fmla="*/ 0 h 1507837"/>
              <a:gd name="connsiteX115" fmla="*/ 219299 w 2448825"/>
              <a:gd name="connsiteY115" fmla="*/ 79917 h 1507837"/>
              <a:gd name="connsiteX116" fmla="*/ 496988 w 2448825"/>
              <a:gd name="connsiteY116" fmla="*/ 431110 h 1507837"/>
              <a:gd name="connsiteX117" fmla="*/ 509020 w 2448825"/>
              <a:gd name="connsiteY117" fmla="*/ 439189 h 1507837"/>
              <a:gd name="connsiteX118" fmla="*/ 1640227 w 2448825"/>
              <a:gd name="connsiteY118" fmla="*/ 466730 h 1507837"/>
              <a:gd name="connsiteX119" fmla="*/ 1774683 w 2448825"/>
              <a:gd name="connsiteY119" fmla="*/ 427453 h 1507837"/>
              <a:gd name="connsiteX120" fmla="*/ 1774717 w 2448825"/>
              <a:gd name="connsiteY120" fmla="*/ 428021 h 1507837"/>
              <a:gd name="connsiteX121" fmla="*/ 1636094 w 2448825"/>
              <a:gd name="connsiteY121" fmla="*/ 475975 h 1507837"/>
              <a:gd name="connsiteX122" fmla="*/ 462552 w 2448825"/>
              <a:gd name="connsiteY122" fmla="*/ 502437 h 1507837"/>
              <a:gd name="connsiteX123" fmla="*/ 179374 w 2448825"/>
              <a:gd name="connsiteY123" fmla="*/ 133314 h 1507837"/>
              <a:gd name="connsiteX124" fmla="*/ 139092 w 2448825"/>
              <a:gd name="connsiteY124" fmla="*/ 0 h 1507837"/>
              <a:gd name="connsiteX125" fmla="*/ 122438 w 2448825"/>
              <a:gd name="connsiteY125" fmla="*/ 0 h 1507837"/>
              <a:gd name="connsiteX126" fmla="*/ 164742 w 2448825"/>
              <a:gd name="connsiteY126" fmla="*/ 139843 h 1507837"/>
              <a:gd name="connsiteX127" fmla="*/ 453708 w 2448825"/>
              <a:gd name="connsiteY127" fmla="*/ 515795 h 1507837"/>
              <a:gd name="connsiteX128" fmla="*/ 1640013 w 2448825"/>
              <a:gd name="connsiteY128" fmla="*/ 491595 h 1507837"/>
              <a:gd name="connsiteX129" fmla="*/ 1775729 w 2448825"/>
              <a:gd name="connsiteY129" fmla="*/ 444658 h 1507837"/>
              <a:gd name="connsiteX130" fmla="*/ 1775739 w 2448825"/>
              <a:gd name="connsiteY130" fmla="*/ 444811 h 1507837"/>
              <a:gd name="connsiteX131" fmla="*/ 1635147 w 2448825"/>
              <a:gd name="connsiteY131" fmla="*/ 500192 h 1507837"/>
              <a:gd name="connsiteX132" fmla="*/ 407217 w 2448825"/>
              <a:gd name="connsiteY132" fmla="*/ 578930 h 1507837"/>
              <a:gd name="connsiteX133" fmla="*/ 400349 w 2448825"/>
              <a:gd name="connsiteY133" fmla="*/ 574256 h 1507837"/>
              <a:gd name="connsiteX134" fmla="*/ 95487 w 2448825"/>
              <a:gd name="connsiteY134" fmla="*/ 97101 h 1507837"/>
              <a:gd name="connsiteX135" fmla="*/ 73610 w 2448825"/>
              <a:gd name="connsiteY135" fmla="*/ 0 h 1507837"/>
              <a:gd name="connsiteX136" fmla="*/ 57345 w 2448825"/>
              <a:gd name="connsiteY136" fmla="*/ 0 h 1507837"/>
              <a:gd name="connsiteX137" fmla="*/ 57691 w 2448825"/>
              <a:gd name="connsiteY137" fmla="*/ 2278 h 1507837"/>
              <a:gd name="connsiteX138" fmla="*/ 391272 w 2448825"/>
              <a:gd name="connsiteY138" fmla="*/ 587454 h 1507837"/>
              <a:gd name="connsiteX139" fmla="*/ 391250 w 2448825"/>
              <a:gd name="connsiteY139" fmla="*/ 587487 h 1507837"/>
              <a:gd name="connsiteX140" fmla="*/ 398284 w 2448825"/>
              <a:gd name="connsiteY140" fmla="*/ 592277 h 1507837"/>
              <a:gd name="connsiteX141" fmla="*/ 1639602 w 2448825"/>
              <a:gd name="connsiteY141" fmla="*/ 515690 h 1507837"/>
              <a:gd name="connsiteX142" fmla="*/ 1774532 w 2448825"/>
              <a:gd name="connsiteY142" fmla="*/ 462542 h 1507837"/>
              <a:gd name="connsiteX143" fmla="*/ 1634379 w 2448825"/>
              <a:gd name="connsiteY143" fmla="*/ 523817 h 1507837"/>
              <a:gd name="connsiteX144" fmla="*/ 351996 w 2448825"/>
              <a:gd name="connsiteY144" fmla="*/ 655405 h 1507837"/>
              <a:gd name="connsiteX145" fmla="*/ 347133 w 2448825"/>
              <a:gd name="connsiteY145" fmla="*/ 652060 h 1507837"/>
              <a:gd name="connsiteX146" fmla="*/ 21293 w 2448825"/>
              <a:gd name="connsiteY146" fmla="*/ 42876 h 1507837"/>
              <a:gd name="connsiteX147" fmla="*/ 16179 w 2448825"/>
              <a:gd name="connsiteY147" fmla="*/ 0 h 1507837"/>
              <a:gd name="connsiteX148" fmla="*/ 0 w 2448825"/>
              <a:gd name="connsiteY148" fmla="*/ 0 h 1507837"/>
              <a:gd name="connsiteX149" fmla="*/ 5411 w 2448825"/>
              <a:gd name="connsiteY149" fmla="*/ 45352 h 1507837"/>
              <a:gd name="connsiteX150" fmla="*/ 114340 w 2448825"/>
              <a:gd name="connsiteY150" fmla="*/ 405145 h 1507837"/>
              <a:gd name="connsiteX151" fmla="*/ 337770 w 2448825"/>
              <a:gd name="connsiteY151" fmla="*/ 665110 h 1507837"/>
              <a:gd name="connsiteX152" fmla="*/ 337838 w 2448825"/>
              <a:gd name="connsiteY152" fmla="*/ 665010 h 1507837"/>
              <a:gd name="connsiteX153" fmla="*/ 343064 w 2448825"/>
              <a:gd name="connsiteY153" fmla="*/ 668605 h 1507837"/>
              <a:gd name="connsiteX154" fmla="*/ 1639395 w 2448825"/>
              <a:gd name="connsiteY154" fmla="*/ 539046 h 1507837"/>
              <a:gd name="connsiteX155" fmla="*/ 1777793 w 2448825"/>
              <a:gd name="connsiteY155" fmla="*/ 478551 h 1507837"/>
              <a:gd name="connsiteX156" fmla="*/ 1779684 w 2448825"/>
              <a:gd name="connsiteY156" fmla="*/ 509617 h 1507837"/>
              <a:gd name="connsiteX157" fmla="*/ 1828650 w 2448825"/>
              <a:gd name="connsiteY157" fmla="*/ 816009 h 1507837"/>
              <a:gd name="connsiteX158" fmla="*/ 2135264 w 2448825"/>
              <a:gd name="connsiteY158" fmla="*/ 1342347 h 1507837"/>
              <a:gd name="connsiteX159" fmla="*/ 2393080 w 2448825"/>
              <a:gd name="connsiteY159" fmla="*/ 1493264 h 1507837"/>
              <a:gd name="connsiteX160" fmla="*/ 2448825 w 2448825"/>
              <a:gd name="connsiteY160" fmla="*/ 1507837 h 1507837"/>
              <a:gd name="connsiteX161" fmla="*/ 2448825 w 2448825"/>
              <a:gd name="connsiteY161" fmla="*/ 1495233 h 1507837"/>
              <a:gd name="connsiteX162" fmla="*/ 2448766 w 2448825"/>
              <a:gd name="connsiteY162" fmla="*/ 1495219 h 1507837"/>
              <a:gd name="connsiteX163" fmla="*/ 2145707 w 2448825"/>
              <a:gd name="connsiteY163" fmla="*/ 1330137 h 1507837"/>
              <a:gd name="connsiteX164" fmla="*/ 1795684 w 2448825"/>
              <a:gd name="connsiteY164" fmla="*/ 509533 h 1507837"/>
              <a:gd name="connsiteX165" fmla="*/ 1793388 w 2448825"/>
              <a:gd name="connsiteY165" fmla="*/ 471735 h 1507837"/>
              <a:gd name="connsiteX166" fmla="*/ 1800031 w 2448825"/>
              <a:gd name="connsiteY166" fmla="*/ 468832 h 1507837"/>
              <a:gd name="connsiteX167" fmla="*/ 1804985 w 2448825"/>
              <a:gd name="connsiteY167" fmla="*/ 504823 h 1507837"/>
              <a:gd name="connsiteX168" fmla="*/ 1871752 w 2448825"/>
              <a:gd name="connsiteY168" fmla="*/ 786209 h 1507837"/>
              <a:gd name="connsiteX169" fmla="*/ 2194203 w 2448825"/>
              <a:gd name="connsiteY169" fmla="*/ 1285190 h 1507837"/>
              <a:gd name="connsiteX170" fmla="*/ 2446836 w 2448825"/>
              <a:gd name="connsiteY170" fmla="*/ 1439077 h 1507837"/>
              <a:gd name="connsiteX171" fmla="*/ 2448825 w 2448825"/>
              <a:gd name="connsiteY171" fmla="*/ 1439688 h 1507837"/>
              <a:gd name="connsiteX172" fmla="*/ 2448825 w 2448825"/>
              <a:gd name="connsiteY172" fmla="*/ 1422498 h 1507837"/>
              <a:gd name="connsiteX173" fmla="*/ 2429886 w 2448825"/>
              <a:gd name="connsiteY173" fmla="*/ 1415321 h 1507837"/>
              <a:gd name="connsiteX174" fmla="*/ 2204623 w 2448825"/>
              <a:gd name="connsiteY174" fmla="*/ 1273014 h 1507837"/>
              <a:gd name="connsiteX175" fmla="*/ 1820932 w 2448825"/>
              <a:gd name="connsiteY175" fmla="*/ 503424 h 1507837"/>
              <a:gd name="connsiteX176" fmla="*/ 1815261 w 2448825"/>
              <a:gd name="connsiteY176" fmla="*/ 462175 h 1507837"/>
              <a:gd name="connsiteX177" fmla="*/ 1822238 w 2448825"/>
              <a:gd name="connsiteY177" fmla="*/ 459126 h 1507837"/>
              <a:gd name="connsiteX178" fmla="*/ 1831747 w 2448825"/>
              <a:gd name="connsiteY178" fmla="*/ 500596 h 1507837"/>
              <a:gd name="connsiteX179" fmla="*/ 1915881 w 2448825"/>
              <a:gd name="connsiteY179" fmla="*/ 756968 h 1507837"/>
              <a:gd name="connsiteX180" fmla="*/ 2253164 w 2448825"/>
              <a:gd name="connsiteY180" fmla="*/ 1228293 h 1507837"/>
              <a:gd name="connsiteX181" fmla="*/ 2372464 w 2448825"/>
              <a:gd name="connsiteY181" fmla="*/ 1316608 h 1507837"/>
              <a:gd name="connsiteX182" fmla="*/ 2448825 w 2448825"/>
              <a:gd name="connsiteY182" fmla="*/ 1357431 h 1507837"/>
              <a:gd name="connsiteX183" fmla="*/ 2448825 w 2448825"/>
              <a:gd name="connsiteY183" fmla="*/ 1339777 h 1507837"/>
              <a:gd name="connsiteX184" fmla="*/ 2385629 w 2448825"/>
              <a:gd name="connsiteY184" fmla="*/ 1306166 h 1507837"/>
              <a:gd name="connsiteX185" fmla="*/ 2263631 w 2448825"/>
              <a:gd name="connsiteY185" fmla="*/ 1216050 h 1507837"/>
              <a:gd name="connsiteX186" fmla="*/ 1847558 w 2448825"/>
              <a:gd name="connsiteY186" fmla="*/ 497765 h 1507837"/>
              <a:gd name="connsiteX187" fmla="*/ 1837206 w 2448825"/>
              <a:gd name="connsiteY187" fmla="*/ 452581 h 1507837"/>
              <a:gd name="connsiteX188" fmla="*/ 1843190 w 2448825"/>
              <a:gd name="connsiteY188" fmla="*/ 449966 h 1507837"/>
              <a:gd name="connsiteX189" fmla="*/ 1844120 w 2448825"/>
              <a:gd name="connsiteY189" fmla="*/ 449560 h 1507837"/>
              <a:gd name="connsiteX190" fmla="*/ 1861094 w 2448825"/>
              <a:gd name="connsiteY190" fmla="*/ 499356 h 1507837"/>
              <a:gd name="connsiteX191" fmla="*/ 2312180 w 2448825"/>
              <a:gd name="connsiteY191" fmla="*/ 1171237 h 1507837"/>
              <a:gd name="connsiteX192" fmla="*/ 2429821 w 2448825"/>
              <a:gd name="connsiteY192" fmla="*/ 1259854 h 1507837"/>
              <a:gd name="connsiteX193" fmla="*/ 2448825 w 2448825"/>
              <a:gd name="connsiteY193" fmla="*/ 1270708 h 1507837"/>
              <a:gd name="connsiteX194" fmla="*/ 2448825 w 2448825"/>
              <a:gd name="connsiteY194" fmla="*/ 1252693 h 1507837"/>
              <a:gd name="connsiteX195" fmla="*/ 2440603 w 2448825"/>
              <a:gd name="connsiteY195" fmla="*/ 1247974 h 1507837"/>
              <a:gd name="connsiteX196" fmla="*/ 2322590 w 2448825"/>
              <a:gd name="connsiteY196" fmla="*/ 1159004 h 1507837"/>
              <a:gd name="connsiteX197" fmla="*/ 1875802 w 2448825"/>
              <a:gd name="connsiteY197" fmla="*/ 492751 h 1507837"/>
              <a:gd name="connsiteX198" fmla="*/ 1858882 w 2448825"/>
              <a:gd name="connsiteY198" fmla="*/ 443107 h 1507837"/>
              <a:gd name="connsiteX199" fmla="*/ 1866129 w 2448825"/>
              <a:gd name="connsiteY199" fmla="*/ 439939 h 1507837"/>
              <a:gd name="connsiteX200" fmla="*/ 1893716 w 2448825"/>
              <a:gd name="connsiteY200" fmla="*/ 497550 h 1507837"/>
              <a:gd name="connsiteX201" fmla="*/ 2371123 w 2448825"/>
              <a:gd name="connsiteY201" fmla="*/ 1114082 h 1507837"/>
              <a:gd name="connsiteX202" fmla="*/ 2448825 w 2448825"/>
              <a:gd name="connsiteY202" fmla="*/ 1175402 h 1507837"/>
              <a:gd name="connsiteX203" fmla="*/ 2448825 w 2448825"/>
              <a:gd name="connsiteY203" fmla="*/ 1154552 h 1507837"/>
              <a:gd name="connsiteX204" fmla="*/ 2381500 w 2448825"/>
              <a:gd name="connsiteY204" fmla="*/ 1101826 h 1507837"/>
              <a:gd name="connsiteX205" fmla="*/ 1907677 w 2448825"/>
              <a:gd name="connsiteY205" fmla="*/ 489589 h 1507837"/>
              <a:gd name="connsiteX206" fmla="*/ 1880827 w 2448825"/>
              <a:gd name="connsiteY206" fmla="*/ 433515 h 1507837"/>
              <a:gd name="connsiteX207" fmla="*/ 1888028 w 2448825"/>
              <a:gd name="connsiteY207" fmla="*/ 430367 h 1507837"/>
              <a:gd name="connsiteX208" fmla="*/ 1934133 w 2448825"/>
              <a:gd name="connsiteY208" fmla="*/ 500907 h 1507837"/>
              <a:gd name="connsiteX209" fmla="*/ 2430162 w 2448825"/>
              <a:gd name="connsiteY209" fmla="*/ 1056995 h 1507837"/>
              <a:gd name="connsiteX210" fmla="*/ 2448825 w 2448825"/>
              <a:gd name="connsiteY210" fmla="*/ 1071312 h 1507837"/>
              <a:gd name="connsiteX211" fmla="*/ 2448825 w 2448825"/>
              <a:gd name="connsiteY211" fmla="*/ 1051315 h 1507837"/>
              <a:gd name="connsiteX212" fmla="*/ 2440571 w 2448825"/>
              <a:gd name="connsiteY212" fmla="*/ 1044762 h 1507837"/>
              <a:gd name="connsiteX213" fmla="*/ 1947181 w 2448825"/>
              <a:gd name="connsiteY213" fmla="*/ 491476 h 1507837"/>
              <a:gd name="connsiteX214" fmla="*/ 1902970 w 2448825"/>
              <a:gd name="connsiteY214" fmla="*/ 423835 h 1507837"/>
              <a:gd name="connsiteX215" fmla="*/ 1910167 w 2448825"/>
              <a:gd name="connsiteY215" fmla="*/ 420690 h 1507837"/>
              <a:gd name="connsiteX216" fmla="*/ 2131910 w 2448825"/>
              <a:gd name="connsiteY216" fmla="*/ 665987 h 1507837"/>
              <a:gd name="connsiteX217" fmla="*/ 2386919 w 2448825"/>
              <a:gd name="connsiteY217" fmla="*/ 911475 h 1507837"/>
              <a:gd name="connsiteX218" fmla="*/ 2448825 w 2448825"/>
              <a:gd name="connsiteY218" fmla="*/ 965173 h 1507837"/>
              <a:gd name="connsiteX219" fmla="*/ 2448825 w 2448825"/>
              <a:gd name="connsiteY219" fmla="*/ 943969 h 1507837"/>
              <a:gd name="connsiteX220" fmla="*/ 2397597 w 2448825"/>
              <a:gd name="connsiteY220" fmla="*/ 899533 h 1507837"/>
              <a:gd name="connsiteX221" fmla="*/ 2143329 w 2448825"/>
              <a:gd name="connsiteY221" fmla="*/ 654741 h 1507837"/>
              <a:gd name="connsiteX222" fmla="*/ 1925663 w 2448825"/>
              <a:gd name="connsiteY222" fmla="*/ 413917 h 1507837"/>
              <a:gd name="connsiteX223" fmla="*/ 1930571 w 2448825"/>
              <a:gd name="connsiteY223" fmla="*/ 411771 h 1507837"/>
              <a:gd name="connsiteX224" fmla="*/ 2129911 w 2448825"/>
              <a:gd name="connsiteY224" fmla="*/ 583609 h 1507837"/>
              <a:gd name="connsiteX225" fmla="*/ 2429586 w 2448825"/>
              <a:gd name="connsiteY225" fmla="*/ 842576 h 1507837"/>
              <a:gd name="connsiteX226" fmla="*/ 2448825 w 2448825"/>
              <a:gd name="connsiteY226" fmla="*/ 858875 h 1507837"/>
              <a:gd name="connsiteX227" fmla="*/ 2448825 w 2448825"/>
              <a:gd name="connsiteY227" fmla="*/ 837824 h 1507837"/>
              <a:gd name="connsiteX228" fmla="*/ 2440042 w 2448825"/>
              <a:gd name="connsiteY228" fmla="*/ 830383 h 1507837"/>
              <a:gd name="connsiteX229" fmla="*/ 2140497 w 2448825"/>
              <a:gd name="connsiteY229" fmla="*/ 571547 h 1507837"/>
              <a:gd name="connsiteX230" fmla="*/ 1946885 w 2448825"/>
              <a:gd name="connsiteY230" fmla="*/ 404640 h 1507837"/>
              <a:gd name="connsiteX231" fmla="*/ 1951078 w 2448825"/>
              <a:gd name="connsiteY231" fmla="*/ 402807 h 1507837"/>
              <a:gd name="connsiteX232" fmla="*/ 2021392 w 2448825"/>
              <a:gd name="connsiteY232" fmla="*/ 445643 h 1507837"/>
              <a:gd name="connsiteX233" fmla="*/ 2440465 w 2448825"/>
              <a:gd name="connsiteY233" fmla="*/ 749769 h 1507837"/>
              <a:gd name="connsiteX234" fmla="*/ 2448825 w 2448825"/>
              <a:gd name="connsiteY234" fmla="*/ 756610 h 1507837"/>
              <a:gd name="connsiteX235" fmla="*/ 2448825 w 2448825"/>
              <a:gd name="connsiteY235" fmla="*/ 735972 h 1507837"/>
              <a:gd name="connsiteX236" fmla="*/ 2297547 w 2448825"/>
              <a:gd name="connsiteY236" fmla="*/ 619394 h 1507837"/>
              <a:gd name="connsiteX237" fmla="*/ 2025245 w 2448825"/>
              <a:gd name="connsiteY237" fmla="*/ 429430 h 1507837"/>
              <a:gd name="connsiteX238" fmla="*/ 1968807 w 2448825"/>
              <a:gd name="connsiteY238" fmla="*/ 395057 h 1507837"/>
              <a:gd name="connsiteX239" fmla="*/ 1971360 w 2448825"/>
              <a:gd name="connsiteY239" fmla="*/ 393942 h 1507837"/>
              <a:gd name="connsiteX240" fmla="*/ 2138828 w 2448825"/>
              <a:gd name="connsiteY240" fmla="*/ 471747 h 1507837"/>
              <a:gd name="connsiteX241" fmla="*/ 2388945 w 2448825"/>
              <a:gd name="connsiteY241" fmla="*/ 620133 h 1507837"/>
              <a:gd name="connsiteX242" fmla="*/ 2448825 w 2448825"/>
              <a:gd name="connsiteY242" fmla="*/ 662698 h 1507837"/>
              <a:gd name="connsiteX243" fmla="*/ 2448825 w 2448825"/>
              <a:gd name="connsiteY243" fmla="*/ 643252 h 1507837"/>
              <a:gd name="connsiteX244" fmla="*/ 2365217 w 2448825"/>
              <a:gd name="connsiteY244" fmla="*/ 585096 h 1507837"/>
              <a:gd name="connsiteX245" fmla="*/ 2086683 w 2448825"/>
              <a:gd name="connsiteY245" fmla="*/ 427260 h 1507837"/>
              <a:gd name="connsiteX246" fmla="*/ 1992407 w 2448825"/>
              <a:gd name="connsiteY246" fmla="*/ 384742 h 1507837"/>
              <a:gd name="connsiteX247" fmla="*/ 1995007 w 2448825"/>
              <a:gd name="connsiteY247" fmla="*/ 383605 h 1507837"/>
              <a:gd name="connsiteX248" fmla="*/ 2082645 w 2448825"/>
              <a:gd name="connsiteY248" fmla="*/ 410040 h 1507837"/>
              <a:gd name="connsiteX249" fmla="*/ 2329079 w 2448825"/>
              <a:gd name="connsiteY249" fmla="*/ 510290 h 1507837"/>
              <a:gd name="connsiteX250" fmla="*/ 2448825 w 2448825"/>
              <a:gd name="connsiteY250" fmla="*/ 575559 h 1507837"/>
              <a:gd name="connsiteX251" fmla="*/ 2448825 w 2448825"/>
              <a:gd name="connsiteY251" fmla="*/ 557517 h 1507837"/>
              <a:gd name="connsiteX252" fmla="*/ 2432425 w 2448825"/>
              <a:gd name="connsiteY252" fmla="*/ 547120 h 1507837"/>
              <a:gd name="connsiteX253" fmla="*/ 2149723 w 2448825"/>
              <a:gd name="connsiteY253" fmla="*/ 416390 h 1507837"/>
              <a:gd name="connsiteX254" fmla="*/ 2018271 w 2448825"/>
              <a:gd name="connsiteY254" fmla="*/ 374726 h 1507837"/>
              <a:gd name="connsiteX255" fmla="*/ 2130259 w 2448825"/>
              <a:gd name="connsiteY255" fmla="*/ 395348 h 1507837"/>
              <a:gd name="connsiteX256" fmla="*/ 2387071 w 2448825"/>
              <a:gd name="connsiteY256" fmla="*/ 473368 h 1507837"/>
              <a:gd name="connsiteX257" fmla="*/ 2448825 w 2448825"/>
              <a:gd name="connsiteY257" fmla="*/ 502208 h 1507837"/>
              <a:gd name="connsiteX258" fmla="*/ 2448825 w 2448825"/>
              <a:gd name="connsiteY258" fmla="*/ 484514 h 1507837"/>
              <a:gd name="connsiteX259" fmla="*/ 2404122 w 2448825"/>
              <a:gd name="connsiteY259" fmla="*/ 463172 h 1507837"/>
              <a:gd name="connsiteX260" fmla="*/ 2261583 w 2448825"/>
              <a:gd name="connsiteY260" fmla="*/ 412616 h 1507837"/>
              <a:gd name="connsiteX261" fmla="*/ 2132752 w 2448825"/>
              <a:gd name="connsiteY261" fmla="*/ 379542 h 1507837"/>
              <a:gd name="connsiteX262" fmla="*/ 2065799 w 2448825"/>
              <a:gd name="connsiteY262" fmla="*/ 367162 h 1507837"/>
              <a:gd name="connsiteX263" fmla="*/ 2172877 w 2448825"/>
              <a:gd name="connsiteY263" fmla="*/ 376025 h 1507837"/>
              <a:gd name="connsiteX264" fmla="*/ 2441704 w 2448825"/>
              <a:gd name="connsiteY264" fmla="*/ 433172 h 1507837"/>
              <a:gd name="connsiteX265" fmla="*/ 2448825 w 2448825"/>
              <a:gd name="connsiteY265" fmla="*/ 435987 h 1507837"/>
              <a:gd name="connsiteX266" fmla="*/ 2448825 w 2448825"/>
              <a:gd name="connsiteY266" fmla="*/ 420397 h 1507837"/>
              <a:gd name="connsiteX267" fmla="*/ 2420960 w 2448825"/>
              <a:gd name="connsiteY267" fmla="*/ 410518 h 1507837"/>
              <a:gd name="connsiteX268" fmla="*/ 2309139 w 2448825"/>
              <a:gd name="connsiteY268" fmla="*/ 382079 h 1507837"/>
              <a:gd name="connsiteX269" fmla="*/ 2172260 w 2448825"/>
              <a:gd name="connsiteY269" fmla="*/ 360196 h 1507837"/>
              <a:gd name="connsiteX270" fmla="*/ 2113751 w 2448825"/>
              <a:gd name="connsiteY270" fmla="*/ 355361 h 1507837"/>
              <a:gd name="connsiteX271" fmla="*/ 2212986 w 2448825"/>
              <a:gd name="connsiteY271" fmla="*/ 354845 h 1507837"/>
              <a:gd name="connsiteX272" fmla="*/ 2354812 w 2448825"/>
              <a:gd name="connsiteY272" fmla="*/ 365674 h 1507837"/>
              <a:gd name="connsiteX273" fmla="*/ 2448825 w 2448825"/>
              <a:gd name="connsiteY273" fmla="*/ 383298 h 1507837"/>
              <a:gd name="connsiteX274" fmla="*/ 2448825 w 2448825"/>
              <a:gd name="connsiteY274" fmla="*/ 366438 h 1507837"/>
              <a:gd name="connsiteX275" fmla="*/ 2354946 w 2448825"/>
              <a:gd name="connsiteY275" fmla="*/ 349901 h 1507837"/>
              <a:gd name="connsiteX276" fmla="*/ 2210817 w 2448825"/>
              <a:gd name="connsiteY276" fmla="*/ 339010 h 1507837"/>
              <a:gd name="connsiteX277" fmla="*/ 2160338 w 2448825"/>
              <a:gd name="connsiteY277" fmla="*/ 339280 h 1507837"/>
              <a:gd name="connsiteX278" fmla="*/ 2251790 w 2448825"/>
              <a:gd name="connsiteY278" fmla="*/ 331782 h 1507837"/>
              <a:gd name="connsiteX279" fmla="*/ 2398553 w 2448825"/>
              <a:gd name="connsiteY279" fmla="*/ 331945 h 1507837"/>
              <a:gd name="connsiteX280" fmla="*/ 2448825 w 2448825"/>
              <a:gd name="connsiteY280" fmla="*/ 337715 h 1507837"/>
              <a:gd name="connsiteX281" fmla="*/ 2448825 w 2448825"/>
              <a:gd name="connsiteY281" fmla="*/ 321268 h 1507837"/>
              <a:gd name="connsiteX282" fmla="*/ 2399837 w 2448825"/>
              <a:gd name="connsiteY282" fmla="*/ 316505 h 1507837"/>
              <a:gd name="connsiteX283" fmla="*/ 2248297 w 2448825"/>
              <a:gd name="connsiteY283" fmla="*/ 316310 h 1507837"/>
              <a:gd name="connsiteX284" fmla="*/ 2225116 w 2448825"/>
              <a:gd name="connsiteY284" fmla="*/ 318214 h 1507837"/>
              <a:gd name="connsiteX285" fmla="*/ 2290043 w 2448825"/>
              <a:gd name="connsiteY285" fmla="*/ 308460 h 1507837"/>
              <a:gd name="connsiteX286" fmla="*/ 2422255 w 2448825"/>
              <a:gd name="connsiteY286" fmla="*/ 298798 h 1507837"/>
              <a:gd name="connsiteX287" fmla="*/ 2448825 w 2448825"/>
              <a:gd name="connsiteY287" fmla="*/ 299407 h 1507837"/>
              <a:gd name="connsiteX288" fmla="*/ 2448825 w 2448825"/>
              <a:gd name="connsiteY288" fmla="*/ 282997 h 1507837"/>
              <a:gd name="connsiteX289" fmla="*/ 2444419 w 2448825"/>
              <a:gd name="connsiteY289" fmla="*/ 282851 h 1507837"/>
              <a:gd name="connsiteX290" fmla="*/ 2285479 w 2448825"/>
              <a:gd name="connsiteY290" fmla="*/ 293260 h 1507837"/>
              <a:gd name="connsiteX291" fmla="*/ 2282576 w 2448825"/>
              <a:gd name="connsiteY291" fmla="*/ 293696 h 1507837"/>
              <a:gd name="connsiteX292" fmla="*/ 2328130 w 2448825"/>
              <a:gd name="connsiteY292" fmla="*/ 284085 h 1507837"/>
              <a:gd name="connsiteX293" fmla="*/ 2443785 w 2448825"/>
              <a:gd name="connsiteY293" fmla="*/ 267836 h 1507837"/>
              <a:gd name="connsiteX294" fmla="*/ 2448825 w 2448825"/>
              <a:gd name="connsiteY294" fmla="*/ 267519 h 1507837"/>
              <a:gd name="connsiteX295" fmla="*/ 2448825 w 2448825"/>
              <a:gd name="connsiteY295" fmla="*/ 253586 h 1507837"/>
              <a:gd name="connsiteX296" fmla="*/ 2337302 w 2448825"/>
              <a:gd name="connsiteY296" fmla="*/ 267573 h 1507837"/>
              <a:gd name="connsiteX297" fmla="*/ 2362375 w 2448825"/>
              <a:gd name="connsiteY297" fmla="*/ 260916 h 1507837"/>
              <a:gd name="connsiteX298" fmla="*/ 2448825 w 2448825"/>
              <a:gd name="connsiteY298" fmla="*/ 245377 h 1507837"/>
              <a:gd name="connsiteX299" fmla="*/ 2448825 w 2448825"/>
              <a:gd name="connsiteY299" fmla="*/ 229066 h 1507837"/>
              <a:gd name="connsiteX300" fmla="*/ 2386500 w 2448825"/>
              <a:gd name="connsiteY300" fmla="*/ 240262 h 1507837"/>
              <a:gd name="connsiteX301" fmla="*/ 2399846 w 2448825"/>
              <a:gd name="connsiteY301" fmla="*/ 236065 h 1507837"/>
              <a:gd name="connsiteX302" fmla="*/ 2448825 w 2448825"/>
              <a:gd name="connsiteY302" fmla="*/ 224853 h 1507837"/>
              <a:gd name="connsiteX303" fmla="*/ 2448825 w 2448825"/>
              <a:gd name="connsiteY303" fmla="*/ 208370 h 1507837"/>
              <a:gd name="connsiteX304" fmla="*/ 2434767 w 2448825"/>
              <a:gd name="connsiteY304" fmla="*/ 211585 h 1507837"/>
              <a:gd name="connsiteX305" fmla="*/ 2437435 w 2448825"/>
              <a:gd name="connsiteY305" fmla="*/ 210629 h 1507837"/>
              <a:gd name="connsiteX306" fmla="*/ 2448825 w 2448825"/>
              <a:gd name="connsiteY306" fmla="*/ 207512 h 1507837"/>
              <a:gd name="connsiteX307" fmla="*/ 2448825 w 2448825"/>
              <a:gd name="connsiteY307" fmla="*/ 190958 h 1507837"/>
              <a:gd name="connsiteX308" fmla="*/ 2432943 w 2448825"/>
              <a:gd name="connsiteY308" fmla="*/ 195303 h 1507837"/>
              <a:gd name="connsiteX309" fmla="*/ 2236872 w 2448825"/>
              <a:gd name="connsiteY309" fmla="*/ 265595 h 1507837"/>
              <a:gd name="connsiteX310" fmla="*/ 2160540 w 2448825"/>
              <a:gd name="connsiteY310" fmla="*/ 296999 h 1507837"/>
              <a:gd name="connsiteX311" fmla="*/ 2120770 w 2448825"/>
              <a:gd name="connsiteY311" fmla="*/ 311626 h 1507837"/>
              <a:gd name="connsiteX312" fmla="*/ 2083487 w 2448825"/>
              <a:gd name="connsiteY312" fmla="*/ 323531 h 1507837"/>
              <a:gd name="connsiteX313" fmla="*/ 2046872 w 2448825"/>
              <a:gd name="connsiteY313" fmla="*/ 333244 h 1507837"/>
              <a:gd name="connsiteX314" fmla="*/ 2015574 w 2448825"/>
              <a:gd name="connsiteY314" fmla="*/ 339646 h 1507837"/>
              <a:gd name="connsiteX315" fmla="*/ 1958987 w 2448825"/>
              <a:gd name="connsiteY315" fmla="*/ 347339 h 1507837"/>
              <a:gd name="connsiteX316" fmla="*/ 1958483 w 2448825"/>
              <a:gd name="connsiteY316" fmla="*/ 347375 h 1507837"/>
              <a:gd name="connsiteX317" fmla="*/ 1932007 w 2448825"/>
              <a:gd name="connsiteY317" fmla="*/ 346871 h 1507837"/>
              <a:gd name="connsiteX318" fmla="*/ 1908224 w 2448825"/>
              <a:gd name="connsiteY318" fmla="*/ 343924 h 1507837"/>
              <a:gd name="connsiteX319" fmla="*/ 1887517 w 2448825"/>
              <a:gd name="connsiteY319" fmla="*/ 338803 h 1507837"/>
              <a:gd name="connsiteX320" fmla="*/ 1856245 w 2448825"/>
              <a:gd name="connsiteY320" fmla="*/ 326500 h 1507837"/>
              <a:gd name="connsiteX321" fmla="*/ 1847709 w 2448825"/>
              <a:gd name="connsiteY321" fmla="*/ 321301 h 1507837"/>
              <a:gd name="connsiteX322" fmla="*/ 1830121 w 2448825"/>
              <a:gd name="connsiteY322" fmla="*/ 307137 h 1507837"/>
              <a:gd name="connsiteX323" fmla="*/ 1816502 w 2448825"/>
              <a:gd name="connsiteY323" fmla="*/ 291801 h 1507837"/>
              <a:gd name="connsiteX324" fmla="*/ 1803395 w 2448825"/>
              <a:gd name="connsiteY324" fmla="*/ 271943 h 1507837"/>
              <a:gd name="connsiteX325" fmla="*/ 1793621 w 2448825"/>
              <a:gd name="connsiteY325" fmla="*/ 251730 h 1507837"/>
              <a:gd name="connsiteX326" fmla="*/ 1786636 w 2448825"/>
              <a:gd name="connsiteY326" fmla="*/ 231438 h 1507837"/>
              <a:gd name="connsiteX327" fmla="*/ 1778911 w 2448825"/>
              <a:gd name="connsiteY327" fmla="*/ 195926 h 1507837"/>
              <a:gd name="connsiteX328" fmla="*/ 1775185 w 2448825"/>
              <a:gd name="connsiteY328" fmla="*/ 166291 h 1507837"/>
              <a:gd name="connsiteX329" fmla="*/ 1769046 w 2448825"/>
              <a:gd name="connsiteY329" fmla="*/ 41021 h 1507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Lst>
            <a:rect l="l" t="t" r="r" b="b"/>
            <a:pathLst>
              <a:path w="2448825" h="1507837">
                <a:moveTo>
                  <a:pt x="1765183" y="0"/>
                </a:moveTo>
                <a:lnTo>
                  <a:pt x="1736247" y="0"/>
                </a:lnTo>
                <a:lnTo>
                  <a:pt x="1740936" y="31313"/>
                </a:lnTo>
                <a:lnTo>
                  <a:pt x="1733239" y="0"/>
                </a:lnTo>
                <a:lnTo>
                  <a:pt x="1716471" y="0"/>
                </a:lnTo>
                <a:lnTo>
                  <a:pt x="1735920" y="84093"/>
                </a:lnTo>
                <a:lnTo>
                  <a:pt x="1715561" y="24943"/>
                </a:lnTo>
                <a:lnTo>
                  <a:pt x="1704951" y="0"/>
                </a:lnTo>
                <a:lnTo>
                  <a:pt x="1687618" y="0"/>
                </a:lnTo>
                <a:lnTo>
                  <a:pt x="1701105" y="32202"/>
                </a:lnTo>
                <a:lnTo>
                  <a:pt x="1734719" y="129905"/>
                </a:lnTo>
                <a:lnTo>
                  <a:pt x="1706702" y="71956"/>
                </a:lnTo>
                <a:lnTo>
                  <a:pt x="1664808" y="0"/>
                </a:lnTo>
                <a:lnTo>
                  <a:pt x="1646915" y="0"/>
                </a:lnTo>
                <a:lnTo>
                  <a:pt x="1693032" y="80474"/>
                </a:lnTo>
                <a:lnTo>
                  <a:pt x="1736887" y="171197"/>
                </a:lnTo>
                <a:lnTo>
                  <a:pt x="1705509" y="123666"/>
                </a:lnTo>
                <a:lnTo>
                  <a:pt x="1609857" y="0"/>
                </a:lnTo>
                <a:lnTo>
                  <a:pt x="1588915" y="0"/>
                </a:lnTo>
                <a:lnTo>
                  <a:pt x="1692797" y="133563"/>
                </a:lnTo>
                <a:lnTo>
                  <a:pt x="1741466" y="207299"/>
                </a:lnTo>
                <a:lnTo>
                  <a:pt x="1723041" y="186551"/>
                </a:lnTo>
                <a:cubicBezTo>
                  <a:pt x="1692345" y="153310"/>
                  <a:pt x="1660995" y="120445"/>
                  <a:pt x="1628294" y="87788"/>
                </a:cubicBezTo>
                <a:lnTo>
                  <a:pt x="1535696" y="0"/>
                </a:lnTo>
                <a:lnTo>
                  <a:pt x="1512021" y="0"/>
                </a:lnTo>
                <a:lnTo>
                  <a:pt x="1514907" y="2439"/>
                </a:lnTo>
                <a:cubicBezTo>
                  <a:pt x="1586765" y="66958"/>
                  <a:pt x="1650482" y="131651"/>
                  <a:pt x="1711607" y="197847"/>
                </a:cubicBezTo>
                <a:lnTo>
                  <a:pt x="1754787" y="246471"/>
                </a:lnTo>
                <a:lnTo>
                  <a:pt x="1642069" y="155700"/>
                </a:lnTo>
                <a:cubicBezTo>
                  <a:pt x="1605251" y="127634"/>
                  <a:pt x="1567408" y="99552"/>
                  <a:pt x="1527936" y="71119"/>
                </a:cubicBezTo>
                <a:lnTo>
                  <a:pt x="1426286" y="0"/>
                </a:lnTo>
                <a:lnTo>
                  <a:pt x="1398273" y="0"/>
                </a:lnTo>
                <a:lnTo>
                  <a:pt x="1518519" y="84133"/>
                </a:lnTo>
                <a:cubicBezTo>
                  <a:pt x="1557909" y="112509"/>
                  <a:pt x="1595674" y="140536"/>
                  <a:pt x="1632418" y="168547"/>
                </a:cubicBezTo>
                <a:lnTo>
                  <a:pt x="1749374" y="262732"/>
                </a:lnTo>
                <a:lnTo>
                  <a:pt x="1522846" y="136313"/>
                </a:lnTo>
                <a:cubicBezTo>
                  <a:pt x="1483012" y="114425"/>
                  <a:pt x="1441852" y="91805"/>
                  <a:pt x="1399032" y="68073"/>
                </a:cubicBezTo>
                <a:lnTo>
                  <a:pt x="1277461" y="0"/>
                </a:lnTo>
                <a:lnTo>
                  <a:pt x="1244877" y="0"/>
                </a:lnTo>
                <a:lnTo>
                  <a:pt x="1257196" y="7087"/>
                </a:lnTo>
                <a:cubicBezTo>
                  <a:pt x="1350239" y="59806"/>
                  <a:pt x="1435292" y="106555"/>
                  <a:pt x="1515026" y="150376"/>
                </a:cubicBezTo>
                <a:lnTo>
                  <a:pt x="1766354" y="290595"/>
                </a:lnTo>
                <a:lnTo>
                  <a:pt x="1766387" y="291148"/>
                </a:lnTo>
                <a:lnTo>
                  <a:pt x="1680528" y="257369"/>
                </a:lnTo>
                <a:cubicBezTo>
                  <a:pt x="1506997" y="191202"/>
                  <a:pt x="1329051" y="123367"/>
                  <a:pt x="1122129" y="14613"/>
                </a:cubicBezTo>
                <a:lnTo>
                  <a:pt x="1095411" y="0"/>
                </a:lnTo>
                <a:lnTo>
                  <a:pt x="1061688" y="0"/>
                </a:lnTo>
                <a:lnTo>
                  <a:pt x="1114559" y="28924"/>
                </a:lnTo>
                <a:cubicBezTo>
                  <a:pt x="1322246" y="138106"/>
                  <a:pt x="1500733" y="206139"/>
                  <a:pt x="1674753" y="272498"/>
                </a:cubicBezTo>
                <a:lnTo>
                  <a:pt x="1767473" y="308971"/>
                </a:lnTo>
                <a:lnTo>
                  <a:pt x="1767480" y="309107"/>
                </a:lnTo>
                <a:lnTo>
                  <a:pt x="1723390" y="298199"/>
                </a:lnTo>
                <a:cubicBezTo>
                  <a:pt x="1488994" y="243586"/>
                  <a:pt x="1247606" y="187373"/>
                  <a:pt x="970443" y="37467"/>
                </a:cubicBezTo>
                <a:lnTo>
                  <a:pt x="905878" y="0"/>
                </a:lnTo>
                <a:lnTo>
                  <a:pt x="874035" y="0"/>
                </a:lnTo>
                <a:lnTo>
                  <a:pt x="962720" y="51472"/>
                </a:lnTo>
                <a:cubicBezTo>
                  <a:pt x="1241657" y="202380"/>
                  <a:pt x="1484181" y="258858"/>
                  <a:pt x="1719704" y="313691"/>
                </a:cubicBezTo>
                <a:lnTo>
                  <a:pt x="1768494" y="325763"/>
                </a:lnTo>
                <a:lnTo>
                  <a:pt x="1768546" y="326624"/>
                </a:lnTo>
                <a:lnTo>
                  <a:pt x="1745737" y="323799"/>
                </a:lnTo>
                <a:cubicBezTo>
                  <a:pt x="1445976" y="291446"/>
                  <a:pt x="1136030" y="258036"/>
                  <a:pt x="794107" y="43700"/>
                </a:cubicBezTo>
                <a:lnTo>
                  <a:pt x="731060" y="0"/>
                </a:lnTo>
                <a:lnTo>
                  <a:pt x="709760" y="0"/>
                </a:lnTo>
                <a:lnTo>
                  <a:pt x="785548" y="57352"/>
                </a:lnTo>
                <a:cubicBezTo>
                  <a:pt x="1130571" y="273625"/>
                  <a:pt x="1442407" y="307264"/>
                  <a:pt x="1743992" y="339798"/>
                </a:cubicBezTo>
                <a:lnTo>
                  <a:pt x="1769540" y="342961"/>
                </a:lnTo>
                <a:lnTo>
                  <a:pt x="1769590" y="343780"/>
                </a:lnTo>
                <a:lnTo>
                  <a:pt x="1761242" y="343622"/>
                </a:lnTo>
                <a:cubicBezTo>
                  <a:pt x="1431089" y="342991"/>
                  <a:pt x="1089703" y="342332"/>
                  <a:pt x="738817" y="120127"/>
                </a:cubicBezTo>
                <a:cubicBezTo>
                  <a:pt x="700272" y="95716"/>
                  <a:pt x="664947" y="69723"/>
                  <a:pt x="632455" y="42303"/>
                </a:cubicBezTo>
                <a:lnTo>
                  <a:pt x="588692" y="0"/>
                </a:lnTo>
                <a:lnTo>
                  <a:pt x="564627" y="0"/>
                </a:lnTo>
                <a:lnTo>
                  <a:pt x="575664" y="11910"/>
                </a:lnTo>
                <a:cubicBezTo>
                  <a:pt x="622621" y="57562"/>
                  <a:pt x="674054" y="98002"/>
                  <a:pt x="730315" y="133623"/>
                </a:cubicBezTo>
                <a:cubicBezTo>
                  <a:pt x="1085097" y="358312"/>
                  <a:pt x="1428855" y="358994"/>
                  <a:pt x="1761288" y="359634"/>
                </a:cubicBezTo>
                <a:lnTo>
                  <a:pt x="1770565" y="359808"/>
                </a:lnTo>
                <a:lnTo>
                  <a:pt x="1770623" y="360761"/>
                </a:lnTo>
                <a:lnTo>
                  <a:pt x="1501918" y="380603"/>
                </a:lnTo>
                <a:cubicBezTo>
                  <a:pt x="1228586" y="392665"/>
                  <a:pt x="952082" y="368341"/>
                  <a:pt x="683530" y="196557"/>
                </a:cubicBezTo>
                <a:cubicBezTo>
                  <a:pt x="604195" y="145835"/>
                  <a:pt x="538901" y="86272"/>
                  <a:pt x="484393" y="20103"/>
                </a:cubicBezTo>
                <a:lnTo>
                  <a:pt x="470065" y="0"/>
                </a:lnTo>
                <a:lnTo>
                  <a:pt x="450189" y="0"/>
                </a:lnTo>
                <a:lnTo>
                  <a:pt x="471599" y="30281"/>
                </a:lnTo>
                <a:cubicBezTo>
                  <a:pt x="530110" y="101110"/>
                  <a:pt x="597583" y="160740"/>
                  <a:pt x="674847" y="210171"/>
                </a:cubicBezTo>
                <a:cubicBezTo>
                  <a:pt x="946860" y="384152"/>
                  <a:pt x="1225802" y="408930"/>
                  <a:pt x="1501261" y="396847"/>
                </a:cubicBezTo>
                <a:lnTo>
                  <a:pt x="1771606" y="376902"/>
                </a:lnTo>
                <a:lnTo>
                  <a:pt x="1771619" y="377114"/>
                </a:lnTo>
                <a:lnTo>
                  <a:pt x="1491080" y="419576"/>
                </a:lnTo>
                <a:cubicBezTo>
                  <a:pt x="1196543" y="454936"/>
                  <a:pt x="901769" y="448799"/>
                  <a:pt x="628364" y="273018"/>
                </a:cubicBezTo>
                <a:cubicBezTo>
                  <a:pt x="546981" y="220226"/>
                  <a:pt x="481018" y="156951"/>
                  <a:pt x="426891" y="85825"/>
                </a:cubicBezTo>
                <a:lnTo>
                  <a:pt x="371255" y="0"/>
                </a:lnTo>
                <a:lnTo>
                  <a:pt x="352486" y="0"/>
                </a:lnTo>
                <a:lnTo>
                  <a:pt x="406794" y="86326"/>
                </a:lnTo>
                <a:cubicBezTo>
                  <a:pt x="461855" y="160472"/>
                  <a:pt x="526263" y="222683"/>
                  <a:pt x="600757" y="273913"/>
                </a:cubicBezTo>
                <a:cubicBezTo>
                  <a:pt x="606975" y="278189"/>
                  <a:pt x="613261" y="282366"/>
                  <a:pt x="619595" y="286478"/>
                </a:cubicBezTo>
                <a:cubicBezTo>
                  <a:pt x="896931" y="464777"/>
                  <a:pt x="1194452" y="471252"/>
                  <a:pt x="1491384" y="435704"/>
                </a:cubicBezTo>
                <a:lnTo>
                  <a:pt x="1772597" y="393185"/>
                </a:lnTo>
                <a:lnTo>
                  <a:pt x="1772651" y="394057"/>
                </a:lnTo>
                <a:lnTo>
                  <a:pt x="1479737" y="458380"/>
                </a:lnTo>
                <a:cubicBezTo>
                  <a:pt x="1163837" y="517510"/>
                  <a:pt x="850762" y="529876"/>
                  <a:pt x="573096" y="349558"/>
                </a:cubicBezTo>
                <a:cubicBezTo>
                  <a:pt x="568099" y="346268"/>
                  <a:pt x="563224" y="343013"/>
                  <a:pt x="558363" y="339670"/>
                </a:cubicBezTo>
                <a:cubicBezTo>
                  <a:pt x="461803" y="273265"/>
                  <a:pt x="388537" y="190001"/>
                  <a:pt x="332051" y="94947"/>
                </a:cubicBezTo>
                <a:lnTo>
                  <a:pt x="286111" y="0"/>
                </a:lnTo>
                <a:lnTo>
                  <a:pt x="265896" y="0"/>
                </a:lnTo>
                <a:lnTo>
                  <a:pt x="275036" y="23291"/>
                </a:lnTo>
                <a:cubicBezTo>
                  <a:pt x="342284" y="164254"/>
                  <a:pt x="432781" y="272944"/>
                  <a:pt x="549061" y="352909"/>
                </a:cubicBezTo>
                <a:cubicBezTo>
                  <a:pt x="554056" y="356344"/>
                  <a:pt x="559075" y="359746"/>
                  <a:pt x="564160" y="363048"/>
                </a:cubicBezTo>
                <a:cubicBezTo>
                  <a:pt x="846153" y="546159"/>
                  <a:pt x="1162225" y="534056"/>
                  <a:pt x="1480746" y="474564"/>
                </a:cubicBezTo>
                <a:lnTo>
                  <a:pt x="1773640" y="410298"/>
                </a:lnTo>
                <a:lnTo>
                  <a:pt x="1773692" y="411168"/>
                </a:lnTo>
                <a:lnTo>
                  <a:pt x="1636927" y="451131"/>
                </a:lnTo>
                <a:cubicBezTo>
                  <a:pt x="1242527" y="563120"/>
                  <a:pt x="846352" y="641438"/>
                  <a:pt x="517773" y="425963"/>
                </a:cubicBezTo>
                <a:cubicBezTo>
                  <a:pt x="367726" y="326972"/>
                  <a:pt x="273781" y="185171"/>
                  <a:pt x="213010" y="19242"/>
                </a:cubicBezTo>
                <a:lnTo>
                  <a:pt x="207396" y="0"/>
                </a:lnTo>
                <a:lnTo>
                  <a:pt x="191815" y="0"/>
                </a:lnTo>
                <a:lnTo>
                  <a:pt x="219299" y="79917"/>
                </a:lnTo>
                <a:cubicBezTo>
                  <a:pt x="284680" y="232403"/>
                  <a:pt x="376391" y="348175"/>
                  <a:pt x="496988" y="431110"/>
                </a:cubicBezTo>
                <a:cubicBezTo>
                  <a:pt x="500958" y="433840"/>
                  <a:pt x="505005" y="436525"/>
                  <a:pt x="509020" y="439189"/>
                </a:cubicBezTo>
                <a:cubicBezTo>
                  <a:pt x="843031" y="658230"/>
                  <a:pt x="1242678" y="579554"/>
                  <a:pt x="1640227" y="466730"/>
                </a:cubicBezTo>
                <a:lnTo>
                  <a:pt x="1774683" y="427453"/>
                </a:lnTo>
                <a:lnTo>
                  <a:pt x="1774717" y="428021"/>
                </a:lnTo>
                <a:lnTo>
                  <a:pt x="1636094" y="475975"/>
                </a:lnTo>
                <a:cubicBezTo>
                  <a:pt x="1215807" y="617856"/>
                  <a:pt x="795530" y="722857"/>
                  <a:pt x="462552" y="502437"/>
                </a:cubicBezTo>
                <a:cubicBezTo>
                  <a:pt x="336514" y="418647"/>
                  <a:pt x="243010" y="297073"/>
                  <a:pt x="179374" y="133314"/>
                </a:cubicBezTo>
                <a:lnTo>
                  <a:pt x="139092" y="0"/>
                </a:lnTo>
                <a:lnTo>
                  <a:pt x="122438" y="0"/>
                </a:lnTo>
                <a:lnTo>
                  <a:pt x="164742" y="139843"/>
                </a:lnTo>
                <a:cubicBezTo>
                  <a:pt x="229592" y="306401"/>
                  <a:pt x="325047" y="430239"/>
                  <a:pt x="453708" y="515795"/>
                </a:cubicBezTo>
                <a:cubicBezTo>
                  <a:pt x="792504" y="740089"/>
                  <a:pt x="1216432" y="634524"/>
                  <a:pt x="1640013" y="491595"/>
                </a:cubicBezTo>
                <a:lnTo>
                  <a:pt x="1775729" y="444658"/>
                </a:lnTo>
                <a:lnTo>
                  <a:pt x="1775739" y="444811"/>
                </a:lnTo>
                <a:lnTo>
                  <a:pt x="1635147" y="500192"/>
                </a:lnTo>
                <a:cubicBezTo>
                  <a:pt x="1188893" y="672233"/>
                  <a:pt x="744461" y="804245"/>
                  <a:pt x="407217" y="578930"/>
                </a:cubicBezTo>
                <a:cubicBezTo>
                  <a:pt x="404912" y="577394"/>
                  <a:pt x="402631" y="575825"/>
                  <a:pt x="400349" y="574256"/>
                </a:cubicBezTo>
                <a:cubicBezTo>
                  <a:pt x="253255" y="473100"/>
                  <a:pt x="152994" y="316376"/>
                  <a:pt x="95487" y="97101"/>
                </a:cubicBezTo>
                <a:lnTo>
                  <a:pt x="73610" y="0"/>
                </a:lnTo>
                <a:lnTo>
                  <a:pt x="57345" y="0"/>
                </a:lnTo>
                <a:lnTo>
                  <a:pt x="57691" y="2278"/>
                </a:lnTo>
                <a:cubicBezTo>
                  <a:pt x="110354" y="277819"/>
                  <a:pt x="219527" y="469346"/>
                  <a:pt x="391272" y="587454"/>
                </a:cubicBezTo>
                <a:lnTo>
                  <a:pt x="391250" y="587487"/>
                </a:lnTo>
                <a:cubicBezTo>
                  <a:pt x="393565" y="589079"/>
                  <a:pt x="395936" y="590662"/>
                  <a:pt x="398284" y="592277"/>
                </a:cubicBezTo>
                <a:cubicBezTo>
                  <a:pt x="741674" y="821732"/>
                  <a:pt x="1189919" y="689012"/>
                  <a:pt x="1639602" y="515690"/>
                </a:cubicBezTo>
                <a:lnTo>
                  <a:pt x="1774532" y="462542"/>
                </a:lnTo>
                <a:lnTo>
                  <a:pt x="1634379" y="523817"/>
                </a:lnTo>
                <a:cubicBezTo>
                  <a:pt x="1162086" y="726333"/>
                  <a:pt x="693397" y="885583"/>
                  <a:pt x="351996" y="655405"/>
                </a:cubicBezTo>
                <a:cubicBezTo>
                  <a:pt x="350375" y="654290"/>
                  <a:pt x="348755" y="653176"/>
                  <a:pt x="347133" y="652060"/>
                </a:cubicBezTo>
                <a:cubicBezTo>
                  <a:pt x="173832" y="532882"/>
                  <a:pt x="67222" y="333520"/>
                  <a:pt x="21293" y="42876"/>
                </a:cubicBezTo>
                <a:lnTo>
                  <a:pt x="16179" y="0"/>
                </a:lnTo>
                <a:lnTo>
                  <a:pt x="0" y="0"/>
                </a:lnTo>
                <a:lnTo>
                  <a:pt x="5411" y="45352"/>
                </a:lnTo>
                <a:cubicBezTo>
                  <a:pt x="27931" y="187957"/>
                  <a:pt x="63572" y="305673"/>
                  <a:pt x="114340" y="405145"/>
                </a:cubicBezTo>
                <a:cubicBezTo>
                  <a:pt x="170556" y="515330"/>
                  <a:pt x="243693" y="600413"/>
                  <a:pt x="337770" y="665110"/>
                </a:cubicBezTo>
                <a:lnTo>
                  <a:pt x="337838" y="665010"/>
                </a:lnTo>
                <a:cubicBezTo>
                  <a:pt x="339592" y="666216"/>
                  <a:pt x="341344" y="667421"/>
                  <a:pt x="343064" y="668605"/>
                </a:cubicBezTo>
                <a:cubicBezTo>
                  <a:pt x="690873" y="903104"/>
                  <a:pt x="1163511" y="743017"/>
                  <a:pt x="1639395" y="539046"/>
                </a:cubicBezTo>
                <a:lnTo>
                  <a:pt x="1777793" y="478551"/>
                </a:lnTo>
                <a:lnTo>
                  <a:pt x="1779684" y="509617"/>
                </a:lnTo>
                <a:cubicBezTo>
                  <a:pt x="1789384" y="613801"/>
                  <a:pt x="1804073" y="716888"/>
                  <a:pt x="1828650" y="816009"/>
                </a:cubicBezTo>
                <a:cubicBezTo>
                  <a:pt x="1884392" y="1040951"/>
                  <a:pt x="1984701" y="1213129"/>
                  <a:pt x="2135264" y="1342347"/>
                </a:cubicBezTo>
                <a:cubicBezTo>
                  <a:pt x="2213118" y="1409164"/>
                  <a:pt x="2298612" y="1459311"/>
                  <a:pt x="2393080" y="1493264"/>
                </a:cubicBezTo>
                <a:lnTo>
                  <a:pt x="2448825" y="1507837"/>
                </a:lnTo>
                <a:lnTo>
                  <a:pt x="2448825" y="1495233"/>
                </a:lnTo>
                <a:lnTo>
                  <a:pt x="2448766" y="1495219"/>
                </a:lnTo>
                <a:cubicBezTo>
                  <a:pt x="2342832" y="1464572"/>
                  <a:pt x="2241466" y="1412311"/>
                  <a:pt x="2145707" y="1330137"/>
                </a:cubicBezTo>
                <a:cubicBezTo>
                  <a:pt x="1897500" y="1117129"/>
                  <a:pt x="1824559" y="820750"/>
                  <a:pt x="1795684" y="509533"/>
                </a:cubicBezTo>
                <a:lnTo>
                  <a:pt x="1793388" y="471735"/>
                </a:lnTo>
                <a:lnTo>
                  <a:pt x="1800031" y="468832"/>
                </a:lnTo>
                <a:lnTo>
                  <a:pt x="1804985" y="504823"/>
                </a:lnTo>
                <a:cubicBezTo>
                  <a:pt x="1821197" y="600012"/>
                  <a:pt x="1841988" y="694556"/>
                  <a:pt x="1871752" y="786209"/>
                </a:cubicBezTo>
                <a:cubicBezTo>
                  <a:pt x="1939254" y="994048"/>
                  <a:pt x="2044717" y="1157248"/>
                  <a:pt x="2194203" y="1285190"/>
                </a:cubicBezTo>
                <a:cubicBezTo>
                  <a:pt x="2271493" y="1351376"/>
                  <a:pt x="2355279" y="1402503"/>
                  <a:pt x="2446836" y="1439077"/>
                </a:cubicBezTo>
                <a:lnTo>
                  <a:pt x="2448825" y="1439688"/>
                </a:lnTo>
                <a:lnTo>
                  <a:pt x="2448825" y="1422498"/>
                </a:lnTo>
                <a:lnTo>
                  <a:pt x="2429886" y="1415321"/>
                </a:lnTo>
                <a:cubicBezTo>
                  <a:pt x="2352693" y="1381719"/>
                  <a:pt x="2277518" y="1335429"/>
                  <a:pt x="2204623" y="1273014"/>
                </a:cubicBezTo>
                <a:cubicBezTo>
                  <a:pt x="1957803" y="1061764"/>
                  <a:pt x="1869254" y="787710"/>
                  <a:pt x="1820932" y="503424"/>
                </a:cubicBezTo>
                <a:lnTo>
                  <a:pt x="1815261" y="462175"/>
                </a:lnTo>
                <a:lnTo>
                  <a:pt x="1822238" y="459126"/>
                </a:lnTo>
                <a:lnTo>
                  <a:pt x="1831747" y="500596"/>
                </a:lnTo>
                <a:cubicBezTo>
                  <a:pt x="1854322" y="586786"/>
                  <a:pt x="1881077" y="672788"/>
                  <a:pt x="1915881" y="756968"/>
                </a:cubicBezTo>
                <a:cubicBezTo>
                  <a:pt x="1994743" y="947723"/>
                  <a:pt x="2105089" y="1101905"/>
                  <a:pt x="2253164" y="1228293"/>
                </a:cubicBezTo>
                <a:cubicBezTo>
                  <a:pt x="2291549" y="1261073"/>
                  <a:pt x="2331264" y="1290489"/>
                  <a:pt x="2372464" y="1316608"/>
                </a:cubicBezTo>
                <a:lnTo>
                  <a:pt x="2448825" y="1357431"/>
                </a:lnTo>
                <a:lnTo>
                  <a:pt x="2448825" y="1339777"/>
                </a:lnTo>
                <a:lnTo>
                  <a:pt x="2385629" y="1306166"/>
                </a:lnTo>
                <a:cubicBezTo>
                  <a:pt x="2344577" y="1280310"/>
                  <a:pt x="2303908" y="1250451"/>
                  <a:pt x="2263631" y="1216050"/>
                </a:cubicBezTo>
                <a:cubicBezTo>
                  <a:pt x="2018640" y="1006973"/>
                  <a:pt x="1914913" y="755241"/>
                  <a:pt x="1847558" y="497765"/>
                </a:cubicBezTo>
                <a:lnTo>
                  <a:pt x="1837206" y="452581"/>
                </a:lnTo>
                <a:lnTo>
                  <a:pt x="1843190" y="449966"/>
                </a:lnTo>
                <a:lnTo>
                  <a:pt x="1844120" y="449560"/>
                </a:lnTo>
                <a:lnTo>
                  <a:pt x="1861094" y="499356"/>
                </a:lnTo>
                <a:cubicBezTo>
                  <a:pt x="1947649" y="731591"/>
                  <a:pt x="2067084" y="962635"/>
                  <a:pt x="2312180" y="1171237"/>
                </a:cubicBezTo>
                <a:cubicBezTo>
                  <a:pt x="2350308" y="1203718"/>
                  <a:pt x="2389471" y="1233233"/>
                  <a:pt x="2429821" y="1259854"/>
                </a:cubicBezTo>
                <a:lnTo>
                  <a:pt x="2448825" y="1270708"/>
                </a:lnTo>
                <a:lnTo>
                  <a:pt x="2448825" y="1252693"/>
                </a:lnTo>
                <a:lnTo>
                  <a:pt x="2440603" y="1247974"/>
                </a:lnTo>
                <a:cubicBezTo>
                  <a:pt x="2401173" y="1221953"/>
                  <a:pt x="2361843" y="1192450"/>
                  <a:pt x="2322590" y="1159004"/>
                </a:cubicBezTo>
                <a:cubicBezTo>
                  <a:pt x="2080068" y="952611"/>
                  <a:pt x="1961697" y="723341"/>
                  <a:pt x="1875802" y="492751"/>
                </a:cubicBezTo>
                <a:lnTo>
                  <a:pt x="1858882" y="443107"/>
                </a:lnTo>
                <a:lnTo>
                  <a:pt x="1866129" y="439939"/>
                </a:lnTo>
                <a:lnTo>
                  <a:pt x="1893716" y="497550"/>
                </a:lnTo>
                <a:cubicBezTo>
                  <a:pt x="1997812" y="702292"/>
                  <a:pt x="2130629" y="909998"/>
                  <a:pt x="2371123" y="1114082"/>
                </a:cubicBezTo>
                <a:lnTo>
                  <a:pt x="2448825" y="1175402"/>
                </a:lnTo>
                <a:lnTo>
                  <a:pt x="2448825" y="1154552"/>
                </a:lnTo>
                <a:lnTo>
                  <a:pt x="2381500" y="1101826"/>
                </a:lnTo>
                <a:cubicBezTo>
                  <a:pt x="2143010" y="899449"/>
                  <a:pt x="2011127" y="693098"/>
                  <a:pt x="1907677" y="489589"/>
                </a:cubicBezTo>
                <a:lnTo>
                  <a:pt x="1880827" y="433515"/>
                </a:lnTo>
                <a:lnTo>
                  <a:pt x="1888028" y="430367"/>
                </a:lnTo>
                <a:lnTo>
                  <a:pt x="1934133" y="500907"/>
                </a:lnTo>
                <a:cubicBezTo>
                  <a:pt x="2053787" y="677227"/>
                  <a:pt x="2197697" y="860259"/>
                  <a:pt x="2430162" y="1056995"/>
                </a:cubicBezTo>
                <a:lnTo>
                  <a:pt x="2448825" y="1071312"/>
                </a:lnTo>
                <a:lnTo>
                  <a:pt x="2448825" y="1051315"/>
                </a:lnTo>
                <a:lnTo>
                  <a:pt x="2440571" y="1044762"/>
                </a:lnTo>
                <a:cubicBezTo>
                  <a:pt x="2209493" y="849198"/>
                  <a:pt x="2066291" y="667010"/>
                  <a:pt x="1947181" y="491476"/>
                </a:cubicBezTo>
                <a:lnTo>
                  <a:pt x="1902970" y="423835"/>
                </a:lnTo>
                <a:lnTo>
                  <a:pt x="1910167" y="420690"/>
                </a:lnTo>
                <a:lnTo>
                  <a:pt x="2131910" y="665987"/>
                </a:lnTo>
                <a:cubicBezTo>
                  <a:pt x="2206215" y="743159"/>
                  <a:pt x="2289660" y="824726"/>
                  <a:pt x="2386919" y="911475"/>
                </a:cubicBezTo>
                <a:lnTo>
                  <a:pt x="2448825" y="965173"/>
                </a:lnTo>
                <a:lnTo>
                  <a:pt x="2448825" y="943969"/>
                </a:lnTo>
                <a:lnTo>
                  <a:pt x="2397597" y="899533"/>
                </a:lnTo>
                <a:cubicBezTo>
                  <a:pt x="2300639" y="813049"/>
                  <a:pt x="2217432" y="731710"/>
                  <a:pt x="2143329" y="654741"/>
                </a:cubicBezTo>
                <a:lnTo>
                  <a:pt x="1925663" y="413917"/>
                </a:lnTo>
                <a:lnTo>
                  <a:pt x="1930571" y="411771"/>
                </a:lnTo>
                <a:lnTo>
                  <a:pt x="2129911" y="583609"/>
                </a:lnTo>
                <a:cubicBezTo>
                  <a:pt x="2218785" y="661026"/>
                  <a:pt x="2316524" y="746155"/>
                  <a:pt x="2429586" y="842576"/>
                </a:cubicBezTo>
                <a:lnTo>
                  <a:pt x="2448825" y="858875"/>
                </a:lnTo>
                <a:lnTo>
                  <a:pt x="2448825" y="837824"/>
                </a:lnTo>
                <a:lnTo>
                  <a:pt x="2440042" y="830383"/>
                </a:lnTo>
                <a:cubicBezTo>
                  <a:pt x="2327041" y="734017"/>
                  <a:pt x="2229321" y="648928"/>
                  <a:pt x="2140497" y="571547"/>
                </a:cubicBezTo>
                <a:lnTo>
                  <a:pt x="1946885" y="404640"/>
                </a:lnTo>
                <a:lnTo>
                  <a:pt x="1951078" y="402807"/>
                </a:lnTo>
                <a:lnTo>
                  <a:pt x="2021392" y="445643"/>
                </a:lnTo>
                <a:cubicBezTo>
                  <a:pt x="2148289" y="528086"/>
                  <a:pt x="2282595" y="624120"/>
                  <a:pt x="2440465" y="749769"/>
                </a:cubicBezTo>
                <a:lnTo>
                  <a:pt x="2448825" y="756610"/>
                </a:lnTo>
                <a:lnTo>
                  <a:pt x="2448825" y="735972"/>
                </a:lnTo>
                <a:lnTo>
                  <a:pt x="2297547" y="619394"/>
                </a:lnTo>
                <a:cubicBezTo>
                  <a:pt x="2200273" y="546842"/>
                  <a:pt x="2110893" y="484990"/>
                  <a:pt x="2025245" y="429430"/>
                </a:cubicBezTo>
                <a:lnTo>
                  <a:pt x="1968807" y="395057"/>
                </a:lnTo>
                <a:lnTo>
                  <a:pt x="1971360" y="393942"/>
                </a:lnTo>
                <a:lnTo>
                  <a:pt x="2138828" y="471747"/>
                </a:lnTo>
                <a:cubicBezTo>
                  <a:pt x="2218960" y="513461"/>
                  <a:pt x="2301717" y="561759"/>
                  <a:pt x="2388945" y="620133"/>
                </a:cubicBezTo>
                <a:lnTo>
                  <a:pt x="2448825" y="662698"/>
                </a:lnTo>
                <a:lnTo>
                  <a:pt x="2448825" y="643252"/>
                </a:lnTo>
                <a:lnTo>
                  <a:pt x="2365217" y="585096"/>
                </a:lnTo>
                <a:cubicBezTo>
                  <a:pt x="2267841" y="521880"/>
                  <a:pt x="2175879" y="470936"/>
                  <a:pt x="2086683" y="427260"/>
                </a:cubicBezTo>
                <a:lnTo>
                  <a:pt x="1992407" y="384742"/>
                </a:lnTo>
                <a:lnTo>
                  <a:pt x="1995007" y="383605"/>
                </a:lnTo>
                <a:lnTo>
                  <a:pt x="2082645" y="410040"/>
                </a:lnTo>
                <a:cubicBezTo>
                  <a:pt x="2163547" y="436755"/>
                  <a:pt x="2245261" y="468905"/>
                  <a:pt x="2329079" y="510290"/>
                </a:cubicBezTo>
                <a:lnTo>
                  <a:pt x="2448825" y="575559"/>
                </a:lnTo>
                <a:lnTo>
                  <a:pt x="2448825" y="557517"/>
                </a:lnTo>
                <a:lnTo>
                  <a:pt x="2432425" y="547120"/>
                </a:lnTo>
                <a:cubicBezTo>
                  <a:pt x="2335473" y="491754"/>
                  <a:pt x="2241862" y="449996"/>
                  <a:pt x="2149723" y="416390"/>
                </a:cubicBezTo>
                <a:lnTo>
                  <a:pt x="2018271" y="374726"/>
                </a:lnTo>
                <a:lnTo>
                  <a:pt x="2130259" y="395348"/>
                </a:lnTo>
                <a:cubicBezTo>
                  <a:pt x="2215539" y="413792"/>
                  <a:pt x="2300866" y="438401"/>
                  <a:pt x="2387071" y="473368"/>
                </a:cubicBezTo>
                <a:lnTo>
                  <a:pt x="2448825" y="502208"/>
                </a:lnTo>
                <a:lnTo>
                  <a:pt x="2448825" y="484514"/>
                </a:lnTo>
                <a:lnTo>
                  <a:pt x="2404122" y="463172"/>
                </a:lnTo>
                <a:cubicBezTo>
                  <a:pt x="2358044" y="444098"/>
                  <a:pt x="2310660" y="427316"/>
                  <a:pt x="2261583" y="412616"/>
                </a:cubicBezTo>
                <a:cubicBezTo>
                  <a:pt x="2218313" y="399657"/>
                  <a:pt x="2175454" y="388814"/>
                  <a:pt x="2132752" y="379542"/>
                </a:cubicBezTo>
                <a:lnTo>
                  <a:pt x="2065799" y="367162"/>
                </a:lnTo>
                <a:lnTo>
                  <a:pt x="2172877" y="376025"/>
                </a:lnTo>
                <a:cubicBezTo>
                  <a:pt x="2263022" y="386598"/>
                  <a:pt x="2352493" y="404105"/>
                  <a:pt x="2441704" y="433172"/>
                </a:cubicBezTo>
                <a:lnTo>
                  <a:pt x="2448825" y="435987"/>
                </a:lnTo>
                <a:lnTo>
                  <a:pt x="2448825" y="420397"/>
                </a:lnTo>
                <a:lnTo>
                  <a:pt x="2420960" y="410518"/>
                </a:lnTo>
                <a:cubicBezTo>
                  <a:pt x="2384541" y="399477"/>
                  <a:pt x="2347290" y="390008"/>
                  <a:pt x="2309139" y="382079"/>
                </a:cubicBezTo>
                <a:cubicBezTo>
                  <a:pt x="2263749" y="372644"/>
                  <a:pt x="2218067" y="365545"/>
                  <a:pt x="2172260" y="360196"/>
                </a:cubicBezTo>
                <a:lnTo>
                  <a:pt x="2113751" y="355361"/>
                </a:lnTo>
                <a:lnTo>
                  <a:pt x="2212986" y="354845"/>
                </a:lnTo>
                <a:cubicBezTo>
                  <a:pt x="2260604" y="356314"/>
                  <a:pt x="2307879" y="359713"/>
                  <a:pt x="2354812" y="365674"/>
                </a:cubicBezTo>
                <a:lnTo>
                  <a:pt x="2448825" y="383298"/>
                </a:lnTo>
                <a:lnTo>
                  <a:pt x="2448825" y="366438"/>
                </a:lnTo>
                <a:lnTo>
                  <a:pt x="2354946" y="349901"/>
                </a:lnTo>
                <a:cubicBezTo>
                  <a:pt x="2307339" y="343887"/>
                  <a:pt x="2259219" y="340476"/>
                  <a:pt x="2210817" y="339010"/>
                </a:cubicBezTo>
                <a:lnTo>
                  <a:pt x="2160338" y="339280"/>
                </a:lnTo>
                <a:lnTo>
                  <a:pt x="2251790" y="331782"/>
                </a:lnTo>
                <a:cubicBezTo>
                  <a:pt x="2301222" y="329556"/>
                  <a:pt x="2350159" y="329392"/>
                  <a:pt x="2398553" y="331945"/>
                </a:cubicBezTo>
                <a:lnTo>
                  <a:pt x="2448825" y="337715"/>
                </a:lnTo>
                <a:lnTo>
                  <a:pt x="2448825" y="321268"/>
                </a:lnTo>
                <a:lnTo>
                  <a:pt x="2399837" y="316505"/>
                </a:lnTo>
                <a:cubicBezTo>
                  <a:pt x="2349963" y="313805"/>
                  <a:pt x="2299352" y="313986"/>
                  <a:pt x="2248297" y="316310"/>
                </a:cubicBezTo>
                <a:lnTo>
                  <a:pt x="2225116" y="318214"/>
                </a:lnTo>
                <a:lnTo>
                  <a:pt x="2290043" y="308460"/>
                </a:lnTo>
                <a:cubicBezTo>
                  <a:pt x="2334616" y="303435"/>
                  <a:pt x="2378706" y="300065"/>
                  <a:pt x="2422255" y="298798"/>
                </a:cubicBezTo>
                <a:lnTo>
                  <a:pt x="2448825" y="299407"/>
                </a:lnTo>
                <a:lnTo>
                  <a:pt x="2448825" y="282997"/>
                </a:lnTo>
                <a:lnTo>
                  <a:pt x="2444419" y="282851"/>
                </a:lnTo>
                <a:cubicBezTo>
                  <a:pt x="2392282" y="283441"/>
                  <a:pt x="2339183" y="287182"/>
                  <a:pt x="2285479" y="293260"/>
                </a:cubicBezTo>
                <a:lnTo>
                  <a:pt x="2282576" y="293696"/>
                </a:lnTo>
                <a:lnTo>
                  <a:pt x="2328130" y="284085"/>
                </a:lnTo>
                <a:cubicBezTo>
                  <a:pt x="2367115" y="277329"/>
                  <a:pt x="2405683" y="271820"/>
                  <a:pt x="2443785" y="267836"/>
                </a:cubicBezTo>
                <a:lnTo>
                  <a:pt x="2448825" y="267519"/>
                </a:lnTo>
                <a:lnTo>
                  <a:pt x="2448825" y="253586"/>
                </a:lnTo>
                <a:lnTo>
                  <a:pt x="2337302" y="267573"/>
                </a:lnTo>
                <a:lnTo>
                  <a:pt x="2362375" y="260916"/>
                </a:lnTo>
                <a:lnTo>
                  <a:pt x="2448825" y="245377"/>
                </a:lnTo>
                <a:lnTo>
                  <a:pt x="2448825" y="229066"/>
                </a:lnTo>
                <a:lnTo>
                  <a:pt x="2386500" y="240262"/>
                </a:lnTo>
                <a:lnTo>
                  <a:pt x="2399846" y="236065"/>
                </a:lnTo>
                <a:lnTo>
                  <a:pt x="2448825" y="224853"/>
                </a:lnTo>
                <a:lnTo>
                  <a:pt x="2448825" y="208370"/>
                </a:lnTo>
                <a:lnTo>
                  <a:pt x="2434767" y="211585"/>
                </a:lnTo>
                <a:lnTo>
                  <a:pt x="2437435" y="210629"/>
                </a:lnTo>
                <a:lnTo>
                  <a:pt x="2448825" y="207512"/>
                </a:lnTo>
                <a:lnTo>
                  <a:pt x="2448825" y="190958"/>
                </a:lnTo>
                <a:lnTo>
                  <a:pt x="2432943" y="195303"/>
                </a:lnTo>
                <a:cubicBezTo>
                  <a:pt x="2368644" y="215987"/>
                  <a:pt x="2303084" y="239793"/>
                  <a:pt x="2236872" y="265595"/>
                </a:cubicBezTo>
                <a:lnTo>
                  <a:pt x="2160540" y="296999"/>
                </a:lnTo>
                <a:lnTo>
                  <a:pt x="2120770" y="311626"/>
                </a:lnTo>
                <a:lnTo>
                  <a:pt x="2083487" y="323531"/>
                </a:lnTo>
                <a:lnTo>
                  <a:pt x="2046872" y="333244"/>
                </a:lnTo>
                <a:lnTo>
                  <a:pt x="2015574" y="339646"/>
                </a:lnTo>
                <a:lnTo>
                  <a:pt x="1958987" y="347339"/>
                </a:lnTo>
                <a:lnTo>
                  <a:pt x="1958483" y="347375"/>
                </a:lnTo>
                <a:lnTo>
                  <a:pt x="1932007" y="346871"/>
                </a:lnTo>
                <a:lnTo>
                  <a:pt x="1908224" y="343924"/>
                </a:lnTo>
                <a:lnTo>
                  <a:pt x="1887517" y="338803"/>
                </a:lnTo>
                <a:lnTo>
                  <a:pt x="1856245" y="326500"/>
                </a:lnTo>
                <a:lnTo>
                  <a:pt x="1847709" y="321301"/>
                </a:lnTo>
                <a:lnTo>
                  <a:pt x="1830121" y="307137"/>
                </a:lnTo>
                <a:lnTo>
                  <a:pt x="1816502" y="291801"/>
                </a:lnTo>
                <a:lnTo>
                  <a:pt x="1803395" y="271943"/>
                </a:lnTo>
                <a:lnTo>
                  <a:pt x="1793621" y="251730"/>
                </a:lnTo>
                <a:lnTo>
                  <a:pt x="1786636" y="231438"/>
                </a:lnTo>
                <a:lnTo>
                  <a:pt x="1778911" y="195926"/>
                </a:lnTo>
                <a:lnTo>
                  <a:pt x="1775185" y="166291"/>
                </a:lnTo>
                <a:lnTo>
                  <a:pt x="1769046" y="41021"/>
                </a:lnTo>
                <a:close/>
              </a:path>
            </a:pathLst>
          </a:custGeom>
          <a:gradFill flip="none" rotWithShape="1">
            <a:gsLst>
              <a:gs pos="0">
                <a:srgbClr val="FFF640">
                  <a:alpha val="3000"/>
                </a:srgbClr>
              </a:gs>
              <a:gs pos="100000">
                <a:srgbClr val="CE2F8E">
                  <a:alpha val="30000"/>
                </a:srgbClr>
              </a:gs>
              <a:gs pos="12000">
                <a:srgbClr val="F77F25">
                  <a:alpha val="7000"/>
                </a:srgbClr>
              </a:gs>
              <a:gs pos="30000">
                <a:srgbClr val="75D5C7">
                  <a:alpha val="9000"/>
                </a:srgbClr>
              </a:gs>
              <a:gs pos="73000">
                <a:srgbClr val="75D5C7">
                  <a:alpha val="8000"/>
                </a:srgbClr>
              </a:gs>
              <a:gs pos="89000">
                <a:srgbClr val="F77F25">
                  <a:alpha val="38000"/>
                </a:srgbClr>
              </a:gs>
              <a:gs pos="50000">
                <a:srgbClr val="75D5C7">
                  <a:alpha val="17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4" name="Freeform: Shape 3">
            <a:extLst>
              <a:ext uri="{FF2B5EF4-FFF2-40B4-BE49-F238E27FC236}">
                <a16:creationId xmlns:a16="http://schemas.microsoft.com/office/drawing/2014/main" id="{6F3AF17E-8F57-7A79-8416-9FC10C49C7A1}"/>
              </a:ext>
            </a:extLst>
          </p:cNvPr>
          <p:cNvSpPr/>
          <p:nvPr userDrawn="1"/>
        </p:nvSpPr>
        <p:spPr bwMode="auto">
          <a:xfrm rot="10800000" flipH="1">
            <a:off x="10253301" y="5643595"/>
            <a:ext cx="1938699" cy="1214404"/>
          </a:xfrm>
          <a:custGeom>
            <a:avLst/>
            <a:gdLst>
              <a:gd name="connsiteX0" fmla="*/ 0 w 4518717"/>
              <a:gd name="connsiteY0" fmla="*/ 0 h 2830538"/>
              <a:gd name="connsiteX1" fmla="*/ 25443 w 4518717"/>
              <a:gd name="connsiteY1" fmla="*/ 0 h 2830538"/>
              <a:gd name="connsiteX2" fmla="*/ 37635 w 4518717"/>
              <a:gd name="connsiteY2" fmla="*/ 211784 h 2830538"/>
              <a:gd name="connsiteX3" fmla="*/ 66325 w 4518717"/>
              <a:gd name="connsiteY3" fmla="*/ 452299 h 2830538"/>
              <a:gd name="connsiteX4" fmla="*/ 581515 w 4518717"/>
              <a:gd name="connsiteY4" fmla="*/ 1415492 h 2830538"/>
              <a:gd name="connsiteX5" fmla="*/ 589204 w 4518717"/>
              <a:gd name="connsiteY5" fmla="*/ 1420780 h 2830538"/>
              <a:gd name="connsiteX6" fmla="*/ 2616802 w 4518717"/>
              <a:gd name="connsiteY6" fmla="*/ 1212725 h 2830538"/>
              <a:gd name="connsiteX7" fmla="*/ 2838400 w 4518717"/>
              <a:gd name="connsiteY7" fmla="*/ 1115842 h 2830538"/>
              <a:gd name="connsiteX8" fmla="*/ 2625060 w 4518717"/>
              <a:gd name="connsiteY8" fmla="*/ 1199875 h 2830538"/>
              <a:gd name="connsiteX9" fmla="*/ 662392 w 4518717"/>
              <a:gd name="connsiteY9" fmla="*/ 1320967 h 2830538"/>
              <a:gd name="connsiteX10" fmla="*/ 651269 w 4518717"/>
              <a:gd name="connsiteY10" fmla="*/ 1313394 h 2830538"/>
              <a:gd name="connsiteX11" fmla="*/ 651305 w 4518717"/>
              <a:gd name="connsiteY11" fmla="*/ 1313342 h 2830538"/>
              <a:gd name="connsiteX12" fmla="*/ 123874 w 4518717"/>
              <a:gd name="connsiteY12" fmla="*/ 388109 h 2830538"/>
              <a:gd name="connsiteX13" fmla="*/ 89491 w 4518717"/>
              <a:gd name="connsiteY13" fmla="*/ 161593 h 2830538"/>
              <a:gd name="connsiteX14" fmla="*/ 75131 w 4518717"/>
              <a:gd name="connsiteY14" fmla="*/ 0 h 2830538"/>
              <a:gd name="connsiteX15" fmla="*/ 100591 w 4518717"/>
              <a:gd name="connsiteY15" fmla="*/ 0 h 2830538"/>
              <a:gd name="connsiteX16" fmla="*/ 114615 w 4518717"/>
              <a:gd name="connsiteY16" fmla="*/ 158113 h 2830538"/>
              <a:gd name="connsiteX17" fmla="*/ 148785 w 4518717"/>
              <a:gd name="connsiteY17" fmla="*/ 383362 h 2830538"/>
              <a:gd name="connsiteX18" fmla="*/ 665656 w 4518717"/>
              <a:gd name="connsiteY18" fmla="*/ 1292474 h 2830538"/>
              <a:gd name="connsiteX19" fmla="*/ 676516 w 4518717"/>
              <a:gd name="connsiteY19" fmla="*/ 1299865 h 2830538"/>
              <a:gd name="connsiteX20" fmla="*/ 2618016 w 4518717"/>
              <a:gd name="connsiteY20" fmla="*/ 1175371 h 2830538"/>
              <a:gd name="connsiteX21" fmla="*/ 2840308 w 4518717"/>
              <a:gd name="connsiteY21" fmla="*/ 1087807 h 2830538"/>
              <a:gd name="connsiteX22" fmla="*/ 2840293 w 4518717"/>
              <a:gd name="connsiteY22" fmla="*/ 1087564 h 2830538"/>
              <a:gd name="connsiteX23" fmla="*/ 2625709 w 4518717"/>
              <a:gd name="connsiteY23" fmla="*/ 1161778 h 2830538"/>
              <a:gd name="connsiteX24" fmla="*/ 750023 w 4518717"/>
              <a:gd name="connsiteY24" fmla="*/ 1200041 h 2830538"/>
              <a:gd name="connsiteX25" fmla="*/ 206578 w 4518717"/>
              <a:gd name="connsiteY25" fmla="*/ 319492 h 2830538"/>
              <a:gd name="connsiteX26" fmla="*/ 166663 w 4518717"/>
              <a:gd name="connsiteY26" fmla="*/ 108084 h 2830538"/>
              <a:gd name="connsiteX27" fmla="*/ 153203 w 4518717"/>
              <a:gd name="connsiteY27" fmla="*/ 0 h 2830538"/>
              <a:gd name="connsiteX28" fmla="*/ 178675 w 4518717"/>
              <a:gd name="connsiteY28" fmla="*/ 0 h 2830538"/>
              <a:gd name="connsiteX29" fmla="*/ 191577 w 4518717"/>
              <a:gd name="connsiteY29" fmla="*/ 103739 h 2830538"/>
              <a:gd name="connsiteX30" fmla="*/ 231238 w 4518717"/>
              <a:gd name="connsiteY30" fmla="*/ 313878 h 2830538"/>
              <a:gd name="connsiteX31" fmla="*/ 764007 w 4518717"/>
              <a:gd name="connsiteY31" fmla="*/ 1178920 h 2830538"/>
              <a:gd name="connsiteX32" fmla="*/ 2619514 w 4518717"/>
              <a:gd name="connsiteY32" fmla="*/ 1137081 h 2830538"/>
              <a:gd name="connsiteX33" fmla="*/ 2838693 w 4518717"/>
              <a:gd name="connsiteY33" fmla="*/ 1061259 h 2830538"/>
              <a:gd name="connsiteX34" fmla="*/ 2838638 w 4518717"/>
              <a:gd name="connsiteY34" fmla="*/ 1060362 h 2830538"/>
              <a:gd name="connsiteX35" fmla="*/ 2626048 w 4518717"/>
              <a:gd name="connsiteY35" fmla="*/ 1122463 h 2830538"/>
              <a:gd name="connsiteX36" fmla="*/ 837478 w 4518717"/>
              <a:gd name="connsiteY36" fmla="*/ 1078918 h 2830538"/>
              <a:gd name="connsiteX37" fmla="*/ 818453 w 4518717"/>
              <a:gd name="connsiteY37" fmla="*/ 1066143 h 2830538"/>
              <a:gd name="connsiteX38" fmla="*/ 289747 w 4518717"/>
              <a:gd name="connsiteY38" fmla="*/ 250193 h 2830538"/>
              <a:gd name="connsiteX39" fmla="*/ 244477 w 4518717"/>
              <a:gd name="connsiteY39" fmla="*/ 53756 h 2830538"/>
              <a:gd name="connsiteX40" fmla="*/ 235616 w 4518717"/>
              <a:gd name="connsiteY40" fmla="*/ 0 h 2830538"/>
              <a:gd name="connsiteX41" fmla="*/ 262783 w 4518717"/>
              <a:gd name="connsiteY41" fmla="*/ 0 h 2830538"/>
              <a:gd name="connsiteX42" fmla="*/ 289507 w 4518717"/>
              <a:gd name="connsiteY42" fmla="*/ 140954 h 2830538"/>
              <a:gd name="connsiteX43" fmla="*/ 851318 w 4518717"/>
              <a:gd name="connsiteY43" fmla="*/ 1058006 h 2830538"/>
              <a:gd name="connsiteX44" fmla="*/ 2620831 w 4518717"/>
              <a:gd name="connsiteY44" fmla="*/ 1097799 h 2830538"/>
              <a:gd name="connsiteX45" fmla="*/ 2837072 w 4518717"/>
              <a:gd name="connsiteY45" fmla="*/ 1034613 h 2830538"/>
              <a:gd name="connsiteX46" fmla="*/ 2836989 w 4518717"/>
              <a:gd name="connsiteY46" fmla="*/ 1033238 h 2830538"/>
              <a:gd name="connsiteX47" fmla="*/ 2373890 w 4518717"/>
              <a:gd name="connsiteY47" fmla="*/ 1134850 h 2830538"/>
              <a:gd name="connsiteX48" fmla="*/ 924661 w 4518717"/>
              <a:gd name="connsiteY48" fmla="*/ 958530 h 2830538"/>
              <a:gd name="connsiteX49" fmla="*/ 900787 w 4518717"/>
              <a:gd name="connsiteY49" fmla="*/ 942498 h 2830538"/>
              <a:gd name="connsiteX50" fmla="*/ 373301 w 4518717"/>
              <a:gd name="connsiteY50" fmla="*/ 181236 h 2830538"/>
              <a:gd name="connsiteX51" fmla="*/ 322918 w 4518717"/>
              <a:gd name="connsiteY51" fmla="*/ 0 h 2830538"/>
              <a:gd name="connsiteX52" fmla="*/ 350881 w 4518717"/>
              <a:gd name="connsiteY52" fmla="*/ 0 h 2830538"/>
              <a:gd name="connsiteX53" fmla="*/ 359020 w 4518717"/>
              <a:gd name="connsiteY53" fmla="*/ 35833 h 2830538"/>
              <a:gd name="connsiteX54" fmla="*/ 915495 w 4518717"/>
              <a:gd name="connsiteY54" fmla="*/ 921566 h 2830538"/>
              <a:gd name="connsiteX55" fmla="*/ 938789 w 4518717"/>
              <a:gd name="connsiteY55" fmla="*/ 937201 h 2830538"/>
              <a:gd name="connsiteX56" fmla="*/ 2372294 w 4518717"/>
              <a:gd name="connsiteY56" fmla="*/ 1109261 h 2830538"/>
              <a:gd name="connsiteX57" fmla="*/ 2835425 w 4518717"/>
              <a:gd name="connsiteY57" fmla="*/ 1007559 h 2830538"/>
              <a:gd name="connsiteX58" fmla="*/ 2835340 w 4518717"/>
              <a:gd name="connsiteY58" fmla="*/ 1006180 h 2830538"/>
              <a:gd name="connsiteX59" fmla="*/ 2390710 w 4518717"/>
              <a:gd name="connsiteY59" fmla="*/ 1073407 h 2830538"/>
              <a:gd name="connsiteX60" fmla="*/ 1012309 w 4518717"/>
              <a:gd name="connsiteY60" fmla="*/ 837463 h 2830538"/>
              <a:gd name="connsiteX61" fmla="*/ 982525 w 4518717"/>
              <a:gd name="connsiteY61" fmla="*/ 817596 h 2830538"/>
              <a:gd name="connsiteX62" fmla="*/ 457838 w 4518717"/>
              <a:gd name="connsiteY62" fmla="*/ 111183 h 2830538"/>
              <a:gd name="connsiteX63" fmla="*/ 422223 w 4518717"/>
              <a:gd name="connsiteY63" fmla="*/ 0 h 2830538"/>
              <a:gd name="connsiteX64" fmla="*/ 447568 w 4518717"/>
              <a:gd name="connsiteY64" fmla="*/ 0 h 2830538"/>
              <a:gd name="connsiteX65" fmla="*/ 501349 w 4518717"/>
              <a:gd name="connsiteY65" fmla="*/ 149766 h 2830538"/>
              <a:gd name="connsiteX66" fmla="*/ 1026174 w 4518717"/>
              <a:gd name="connsiteY66" fmla="*/ 816182 h 2830538"/>
              <a:gd name="connsiteX67" fmla="*/ 2390229 w 4518717"/>
              <a:gd name="connsiteY67" fmla="*/ 1047907 h 2830538"/>
              <a:gd name="connsiteX68" fmla="*/ 2833794 w 4518717"/>
              <a:gd name="connsiteY68" fmla="*/ 980769 h 2830538"/>
              <a:gd name="connsiteX69" fmla="*/ 2833773 w 4518717"/>
              <a:gd name="connsiteY69" fmla="*/ 980435 h 2830538"/>
              <a:gd name="connsiteX70" fmla="*/ 2406327 w 4518717"/>
              <a:gd name="connsiteY70" fmla="*/ 1011970 h 2830538"/>
              <a:gd name="connsiteX71" fmla="*/ 1099670 w 4518717"/>
              <a:gd name="connsiteY71" fmla="*/ 716813 h 2830538"/>
              <a:gd name="connsiteX72" fmla="*/ 541978 w 4518717"/>
              <a:gd name="connsiteY72" fmla="*/ 41707 h 2830538"/>
              <a:gd name="connsiteX73" fmla="*/ 525961 w 4518717"/>
              <a:gd name="connsiteY73" fmla="*/ 0 h 2830538"/>
              <a:gd name="connsiteX74" fmla="*/ 554417 w 4518717"/>
              <a:gd name="connsiteY74" fmla="*/ 0 h 2830538"/>
              <a:gd name="connsiteX75" fmla="*/ 586007 w 4518717"/>
              <a:gd name="connsiteY75" fmla="*/ 74618 h 2830538"/>
              <a:gd name="connsiteX76" fmla="*/ 1113399 w 4518717"/>
              <a:gd name="connsiteY76" fmla="*/ 695287 h 2830538"/>
              <a:gd name="connsiteX77" fmla="*/ 2407365 w 4518717"/>
              <a:gd name="connsiteY77" fmla="*/ 986286 h 2830538"/>
              <a:gd name="connsiteX78" fmla="*/ 2832220 w 4518717"/>
              <a:gd name="connsiteY78" fmla="*/ 954913 h 2830538"/>
              <a:gd name="connsiteX79" fmla="*/ 2832128 w 4518717"/>
              <a:gd name="connsiteY79" fmla="*/ 953406 h 2830538"/>
              <a:gd name="connsiteX80" fmla="*/ 2817460 w 4518717"/>
              <a:gd name="connsiteY80" fmla="*/ 953132 h 2830538"/>
              <a:gd name="connsiteX81" fmla="*/ 1187371 w 4518717"/>
              <a:gd name="connsiteY81" fmla="*/ 595782 h 2830538"/>
              <a:gd name="connsiteX82" fmla="*/ 740790 w 4518717"/>
              <a:gd name="connsiteY82" fmla="*/ 161465 h 2830538"/>
              <a:gd name="connsiteX83" fmla="*/ 645233 w 4518717"/>
              <a:gd name="connsiteY83" fmla="*/ 0 h 2830538"/>
              <a:gd name="connsiteX84" fmla="*/ 671265 w 4518717"/>
              <a:gd name="connsiteY84" fmla="*/ 0 h 2830538"/>
              <a:gd name="connsiteX85" fmla="*/ 674732 w 4518717"/>
              <a:gd name="connsiteY85" fmla="*/ 6914 h 2830538"/>
              <a:gd name="connsiteX86" fmla="*/ 1200813 w 4518717"/>
              <a:gd name="connsiteY86" fmla="*/ 574443 h 2830538"/>
              <a:gd name="connsiteX87" fmla="*/ 2817387 w 4518717"/>
              <a:gd name="connsiteY87" fmla="*/ 927815 h 2830538"/>
              <a:gd name="connsiteX88" fmla="*/ 2830586 w 4518717"/>
              <a:gd name="connsiteY88" fmla="*/ 928065 h 2830538"/>
              <a:gd name="connsiteX89" fmla="*/ 2830507 w 4518717"/>
              <a:gd name="connsiteY89" fmla="*/ 926770 h 2830538"/>
              <a:gd name="connsiteX90" fmla="*/ 2790113 w 4518717"/>
              <a:gd name="connsiteY90" fmla="*/ 921769 h 2830538"/>
              <a:gd name="connsiteX91" fmla="*/ 1274700 w 4518717"/>
              <a:gd name="connsiteY91" fmla="*/ 475188 h 2830538"/>
              <a:gd name="connsiteX92" fmla="*/ 832036 w 4518717"/>
              <a:gd name="connsiteY92" fmla="*/ 72379 h 2830538"/>
              <a:gd name="connsiteX93" fmla="*/ 782726 w 4518717"/>
              <a:gd name="connsiteY93" fmla="*/ 0 h 2830538"/>
              <a:gd name="connsiteX94" fmla="*/ 810945 w 4518717"/>
              <a:gd name="connsiteY94" fmla="*/ 0 h 2830538"/>
              <a:gd name="connsiteX95" fmla="*/ 842632 w 4518717"/>
              <a:gd name="connsiteY95" fmla="*/ 45734 h 2830538"/>
              <a:gd name="connsiteX96" fmla="*/ 1288233 w 4518717"/>
              <a:gd name="connsiteY96" fmla="*/ 453602 h 2830538"/>
              <a:gd name="connsiteX97" fmla="*/ 2792872 w 4518717"/>
              <a:gd name="connsiteY97" fmla="*/ 896472 h 2830538"/>
              <a:gd name="connsiteX98" fmla="*/ 2828935 w 4518717"/>
              <a:gd name="connsiteY98" fmla="*/ 900938 h 2830538"/>
              <a:gd name="connsiteX99" fmla="*/ 2828853 w 4518717"/>
              <a:gd name="connsiteY99" fmla="*/ 899577 h 2830538"/>
              <a:gd name="connsiteX100" fmla="*/ 2751710 w 4518717"/>
              <a:gd name="connsiteY100" fmla="*/ 880491 h 2830538"/>
              <a:gd name="connsiteX101" fmla="*/ 1362155 w 4518717"/>
              <a:gd name="connsiteY101" fmla="*/ 354063 h 2830538"/>
              <a:gd name="connsiteX102" fmla="*/ 1282565 w 4518717"/>
              <a:gd name="connsiteY102" fmla="*/ 302102 h 2830538"/>
              <a:gd name="connsiteX103" fmla="*/ 966031 w 4518717"/>
              <a:gd name="connsiteY103" fmla="*/ 28505 h 2830538"/>
              <a:gd name="connsiteX104" fmla="*/ 941368 w 4518717"/>
              <a:gd name="connsiteY104" fmla="*/ 0 h 2830538"/>
              <a:gd name="connsiteX105" fmla="*/ 974446 w 4518717"/>
              <a:gd name="connsiteY105" fmla="*/ 0 h 2830538"/>
              <a:gd name="connsiteX106" fmla="*/ 1026698 w 4518717"/>
              <a:gd name="connsiteY106" fmla="*/ 56666 h 2830538"/>
              <a:gd name="connsiteX107" fmla="*/ 1375635 w 4518717"/>
              <a:gd name="connsiteY107" fmla="*/ 332674 h 2830538"/>
              <a:gd name="connsiteX108" fmla="*/ 2757538 w 4518717"/>
              <a:gd name="connsiteY108" fmla="*/ 855996 h 2830538"/>
              <a:gd name="connsiteX109" fmla="*/ 2827250 w 4518717"/>
              <a:gd name="connsiteY109" fmla="*/ 873242 h 2830538"/>
              <a:gd name="connsiteX110" fmla="*/ 2827238 w 4518717"/>
              <a:gd name="connsiteY110" fmla="*/ 873028 h 2830538"/>
              <a:gd name="connsiteX111" fmla="*/ 2680638 w 4518717"/>
              <a:gd name="connsiteY111" fmla="*/ 815359 h 2830538"/>
              <a:gd name="connsiteX112" fmla="*/ 1449690 w 4518717"/>
              <a:gd name="connsiteY112" fmla="*/ 233610 h 2830538"/>
              <a:gd name="connsiteX113" fmla="*/ 1343337 w 4518717"/>
              <a:gd name="connsiteY113" fmla="*/ 164555 h 2830538"/>
              <a:gd name="connsiteX114" fmla="*/ 1135499 w 4518717"/>
              <a:gd name="connsiteY114" fmla="*/ 3335 h 2830538"/>
              <a:gd name="connsiteX115" fmla="*/ 1132074 w 4518717"/>
              <a:gd name="connsiteY115" fmla="*/ 0 h 2830538"/>
              <a:gd name="connsiteX116" fmla="*/ 1171356 w 4518717"/>
              <a:gd name="connsiteY116" fmla="*/ 0 h 2830538"/>
              <a:gd name="connsiteX117" fmla="*/ 1223819 w 4518717"/>
              <a:gd name="connsiteY117" fmla="*/ 44553 h 2830538"/>
              <a:gd name="connsiteX118" fmla="*/ 1462999 w 4518717"/>
              <a:gd name="connsiteY118" fmla="*/ 211795 h 2830538"/>
              <a:gd name="connsiteX119" fmla="*/ 2689768 w 4518717"/>
              <a:gd name="connsiteY119" fmla="*/ 791439 h 2830538"/>
              <a:gd name="connsiteX120" fmla="*/ 2825522 w 4518717"/>
              <a:gd name="connsiteY120" fmla="*/ 844847 h 2830538"/>
              <a:gd name="connsiteX121" fmla="*/ 2825470 w 4518717"/>
              <a:gd name="connsiteY121" fmla="*/ 843973 h 2830538"/>
              <a:gd name="connsiteX122" fmla="*/ 2428090 w 4518717"/>
              <a:gd name="connsiteY122" fmla="*/ 622270 h 2830538"/>
              <a:gd name="connsiteX123" fmla="*/ 1536970 w 4518717"/>
              <a:gd name="connsiteY123" fmla="*/ 112521 h 2830538"/>
              <a:gd name="connsiteX124" fmla="*/ 1376846 w 4518717"/>
              <a:gd name="connsiteY124" fmla="*/ 8830 h 2830538"/>
              <a:gd name="connsiteX125" fmla="*/ 1364866 w 4518717"/>
              <a:gd name="connsiteY125" fmla="*/ 0 h 2830538"/>
              <a:gd name="connsiteX126" fmla="*/ 1409757 w 4518717"/>
              <a:gd name="connsiteY126" fmla="*/ 0 h 2830538"/>
              <a:gd name="connsiteX127" fmla="*/ 1429457 w 4518717"/>
              <a:gd name="connsiteY127" fmla="*/ 13855 h 2830538"/>
              <a:gd name="connsiteX128" fmla="*/ 1550259 w 4518717"/>
              <a:gd name="connsiteY128" fmla="*/ 90847 h 2830538"/>
              <a:gd name="connsiteX129" fmla="*/ 2440455 w 4518717"/>
              <a:gd name="connsiteY129" fmla="*/ 600035 h 2830538"/>
              <a:gd name="connsiteX130" fmla="*/ 2798622 w 4518717"/>
              <a:gd name="connsiteY130" fmla="*/ 799918 h 2830538"/>
              <a:gd name="connsiteX131" fmla="*/ 2613701 w 4518717"/>
              <a:gd name="connsiteY131" fmla="*/ 651000 h 2830538"/>
              <a:gd name="connsiteX132" fmla="*/ 1778031 w 4518717"/>
              <a:gd name="connsiteY132" fmla="*/ 84564 h 2830538"/>
              <a:gd name="connsiteX133" fmla="*/ 1638468 w 4518717"/>
              <a:gd name="connsiteY133" fmla="*/ 0 h 2830538"/>
              <a:gd name="connsiteX134" fmla="*/ 1687428 w 4518717"/>
              <a:gd name="connsiteY134" fmla="*/ 0 h 2830538"/>
              <a:gd name="connsiteX135" fmla="*/ 1791479 w 4518717"/>
              <a:gd name="connsiteY135" fmla="*/ 63048 h 2830538"/>
              <a:gd name="connsiteX136" fmla="*/ 2628961 w 4518717"/>
              <a:gd name="connsiteY136" fmla="*/ 630688 h 2830538"/>
              <a:gd name="connsiteX137" fmla="*/ 2807181 w 4518717"/>
              <a:gd name="connsiteY137" fmla="*/ 774207 h 2830538"/>
              <a:gd name="connsiteX138" fmla="*/ 2738908 w 4518717"/>
              <a:gd name="connsiteY138" fmla="*/ 697327 h 2830538"/>
              <a:gd name="connsiteX139" fmla="*/ 2039668 w 4518717"/>
              <a:gd name="connsiteY139" fmla="*/ 81049 h 2830538"/>
              <a:gd name="connsiteX140" fmla="*/ 1918646 w 4518717"/>
              <a:gd name="connsiteY140" fmla="*/ 0 h 2830538"/>
              <a:gd name="connsiteX141" fmla="*/ 1964274 w 4518717"/>
              <a:gd name="connsiteY141" fmla="*/ 0 h 2830538"/>
              <a:gd name="connsiteX142" fmla="*/ 2054356 w 4518717"/>
              <a:gd name="connsiteY142" fmla="*/ 60323 h 2830538"/>
              <a:gd name="connsiteX143" fmla="*/ 2756986 w 4518717"/>
              <a:gd name="connsiteY143" fmla="*/ 679467 h 2830538"/>
              <a:gd name="connsiteX144" fmla="*/ 2786118 w 4518717"/>
              <a:gd name="connsiteY144" fmla="*/ 712272 h 2830538"/>
              <a:gd name="connsiteX145" fmla="*/ 2709168 w 4518717"/>
              <a:gd name="connsiteY145" fmla="*/ 595687 h 2830538"/>
              <a:gd name="connsiteX146" fmla="*/ 2197968 w 4518717"/>
              <a:gd name="connsiteY146" fmla="*/ 27028 h 2830538"/>
              <a:gd name="connsiteX147" fmla="*/ 2163686 w 4518717"/>
              <a:gd name="connsiteY147" fmla="*/ 0 h 2830538"/>
              <a:gd name="connsiteX148" fmla="*/ 2203483 w 4518717"/>
              <a:gd name="connsiteY148" fmla="*/ 0 h 2830538"/>
              <a:gd name="connsiteX149" fmla="*/ 2245091 w 4518717"/>
              <a:gd name="connsiteY149" fmla="*/ 33578 h 2830538"/>
              <a:gd name="connsiteX150" fmla="*/ 2729267 w 4518717"/>
              <a:gd name="connsiteY150" fmla="*/ 580038 h 2830538"/>
              <a:gd name="connsiteX151" fmla="*/ 2778878 w 4518717"/>
              <a:gd name="connsiteY151" fmla="*/ 655191 h 2830538"/>
              <a:gd name="connsiteX152" fmla="*/ 2709539 w 4518717"/>
              <a:gd name="connsiteY152" fmla="*/ 511747 h 2830538"/>
              <a:gd name="connsiteX153" fmla="*/ 2441803 w 4518717"/>
              <a:gd name="connsiteY153" fmla="*/ 95275 h 2830538"/>
              <a:gd name="connsiteX154" fmla="*/ 2358926 w 4518717"/>
              <a:gd name="connsiteY154" fmla="*/ 0 h 2830538"/>
              <a:gd name="connsiteX155" fmla="*/ 2392410 w 4518717"/>
              <a:gd name="connsiteY155" fmla="*/ 0 h 2830538"/>
              <a:gd name="connsiteX156" fmla="*/ 2412886 w 4518717"/>
              <a:gd name="connsiteY156" fmla="*/ 21483 h 2830538"/>
              <a:gd name="connsiteX157" fmla="*/ 2731153 w 4518717"/>
              <a:gd name="connsiteY157" fmla="*/ 498279 h 2830538"/>
              <a:gd name="connsiteX158" fmla="*/ 2775451 w 4518717"/>
              <a:gd name="connsiteY158" fmla="*/ 589903 h 2830538"/>
              <a:gd name="connsiteX159" fmla="*/ 2722303 w 4518717"/>
              <a:gd name="connsiteY159" fmla="*/ 435422 h 2830538"/>
              <a:gd name="connsiteX160" fmla="*/ 2562305 w 4518717"/>
              <a:gd name="connsiteY160" fmla="*/ 91702 h 2830538"/>
              <a:gd name="connsiteX161" fmla="*/ 2504982 w 4518717"/>
              <a:gd name="connsiteY161" fmla="*/ 0 h 2830538"/>
              <a:gd name="connsiteX162" fmla="*/ 2534911 w 4518717"/>
              <a:gd name="connsiteY162" fmla="*/ 0 h 2830538"/>
              <a:gd name="connsiteX163" fmla="*/ 2555144 w 4518717"/>
              <a:gd name="connsiteY163" fmla="*/ 29700 h 2830538"/>
              <a:gd name="connsiteX164" fmla="*/ 2745160 w 4518717"/>
              <a:gd name="connsiteY164" fmla="*/ 423945 h 2830538"/>
              <a:gd name="connsiteX165" fmla="*/ 2777350 w 4518717"/>
              <a:gd name="connsiteY165" fmla="*/ 517468 h 2830538"/>
              <a:gd name="connsiteX166" fmla="*/ 2741287 w 4518717"/>
              <a:gd name="connsiteY166" fmla="*/ 361540 h 2830538"/>
              <a:gd name="connsiteX167" fmla="*/ 2660995 w 4518717"/>
              <a:gd name="connsiteY167" fmla="*/ 109109 h 2830538"/>
              <a:gd name="connsiteX168" fmla="*/ 2615463 w 4518717"/>
              <a:gd name="connsiteY168" fmla="*/ 0 h 2830538"/>
              <a:gd name="connsiteX169" fmla="*/ 2642329 w 4518717"/>
              <a:gd name="connsiteY169" fmla="*/ 0 h 2830538"/>
              <a:gd name="connsiteX170" fmla="*/ 2670022 w 4518717"/>
              <a:gd name="connsiteY170" fmla="*/ 61601 h 2830538"/>
              <a:gd name="connsiteX171" fmla="*/ 2765106 w 4518717"/>
              <a:gd name="connsiteY171" fmla="*/ 351938 h 2830538"/>
              <a:gd name="connsiteX172" fmla="*/ 2785280 w 4518717"/>
              <a:gd name="connsiteY172" fmla="*/ 434017 h 2830538"/>
              <a:gd name="connsiteX173" fmla="*/ 2767632 w 4518717"/>
              <a:gd name="connsiteY173" fmla="*/ 316155 h 2830538"/>
              <a:gd name="connsiteX174" fmla="*/ 2709300 w 4518717"/>
              <a:gd name="connsiteY174" fmla="*/ 41956 h 2830538"/>
              <a:gd name="connsiteX175" fmla="*/ 2696534 w 4518717"/>
              <a:gd name="connsiteY175" fmla="*/ 0 h 2830538"/>
              <a:gd name="connsiteX176" fmla="*/ 2723245 w 4518717"/>
              <a:gd name="connsiteY176" fmla="*/ 0 h 2830538"/>
              <a:gd name="connsiteX177" fmla="*/ 2755328 w 4518717"/>
              <a:gd name="connsiteY177" fmla="*/ 121542 h 2830538"/>
              <a:gd name="connsiteX178" fmla="*/ 2787419 w 4518717"/>
              <a:gd name="connsiteY178" fmla="*/ 281351 h 2830538"/>
              <a:gd name="connsiteX179" fmla="*/ 2795858 w 4518717"/>
              <a:gd name="connsiteY179" fmla="*/ 336570 h 2830538"/>
              <a:gd name="connsiteX180" fmla="*/ 2787024 w 4518717"/>
              <a:gd name="connsiteY180" fmla="*/ 218046 h 2830538"/>
              <a:gd name="connsiteX181" fmla="*/ 2768659 w 4518717"/>
              <a:gd name="connsiteY181" fmla="*/ 62106 h 2830538"/>
              <a:gd name="connsiteX182" fmla="*/ 2758018 w 4518717"/>
              <a:gd name="connsiteY182" fmla="*/ 0 h 2830538"/>
              <a:gd name="connsiteX183" fmla="*/ 2783702 w 4518717"/>
              <a:gd name="connsiteY183" fmla="*/ 0 h 2830538"/>
              <a:gd name="connsiteX184" fmla="*/ 2791139 w 4518717"/>
              <a:gd name="connsiteY184" fmla="*/ 39531 h 2830538"/>
              <a:gd name="connsiteX185" fmla="*/ 2829725 w 4518717"/>
              <a:gd name="connsiteY185" fmla="*/ 449367 h 2830538"/>
              <a:gd name="connsiteX186" fmla="*/ 2839432 w 4518717"/>
              <a:gd name="connsiteY186" fmla="*/ 647434 h 2830538"/>
              <a:gd name="connsiteX187" fmla="*/ 2845323 w 4518717"/>
              <a:gd name="connsiteY187" fmla="*/ 694290 h 2830538"/>
              <a:gd name="connsiteX188" fmla="*/ 2857538 w 4518717"/>
              <a:gd name="connsiteY188" fmla="*/ 750438 h 2830538"/>
              <a:gd name="connsiteX189" fmla="*/ 2868581 w 4518717"/>
              <a:gd name="connsiteY189" fmla="*/ 782523 h 2830538"/>
              <a:gd name="connsiteX190" fmla="*/ 2884035 w 4518717"/>
              <a:gd name="connsiteY190" fmla="*/ 814482 h 2830538"/>
              <a:gd name="connsiteX191" fmla="*/ 2904760 w 4518717"/>
              <a:gd name="connsiteY191" fmla="*/ 845880 h 2830538"/>
              <a:gd name="connsiteX192" fmla="*/ 2926293 w 4518717"/>
              <a:gd name="connsiteY192" fmla="*/ 870128 h 2830538"/>
              <a:gd name="connsiteX193" fmla="*/ 2954101 w 4518717"/>
              <a:gd name="connsiteY193" fmla="*/ 892522 h 2830538"/>
              <a:gd name="connsiteX194" fmla="*/ 2967598 w 4518717"/>
              <a:gd name="connsiteY194" fmla="*/ 900742 h 2830538"/>
              <a:gd name="connsiteX195" fmla="*/ 3017042 w 4518717"/>
              <a:gd name="connsiteY195" fmla="*/ 920195 h 2830538"/>
              <a:gd name="connsiteX196" fmla="*/ 3049782 w 4518717"/>
              <a:gd name="connsiteY196" fmla="*/ 928293 h 2830538"/>
              <a:gd name="connsiteX197" fmla="*/ 3087386 w 4518717"/>
              <a:gd name="connsiteY197" fmla="*/ 932952 h 2830538"/>
              <a:gd name="connsiteX198" fmla="*/ 3129248 w 4518717"/>
              <a:gd name="connsiteY198" fmla="*/ 933749 h 2830538"/>
              <a:gd name="connsiteX199" fmla="*/ 3130044 w 4518717"/>
              <a:gd name="connsiteY199" fmla="*/ 933692 h 2830538"/>
              <a:gd name="connsiteX200" fmla="*/ 3219515 w 4518717"/>
              <a:gd name="connsiteY200" fmla="*/ 921529 h 2830538"/>
              <a:gd name="connsiteX201" fmla="*/ 3269001 w 4518717"/>
              <a:gd name="connsiteY201" fmla="*/ 911406 h 2830538"/>
              <a:gd name="connsiteX202" fmla="*/ 3326894 w 4518717"/>
              <a:gd name="connsiteY202" fmla="*/ 896048 h 2830538"/>
              <a:gd name="connsiteX203" fmla="*/ 3385842 w 4518717"/>
              <a:gd name="connsiteY203" fmla="*/ 877226 h 2830538"/>
              <a:gd name="connsiteX204" fmla="*/ 3448724 w 4518717"/>
              <a:gd name="connsiteY204" fmla="*/ 854099 h 2830538"/>
              <a:gd name="connsiteX205" fmla="*/ 3569414 w 4518717"/>
              <a:gd name="connsiteY205" fmla="*/ 804445 h 2830538"/>
              <a:gd name="connsiteX206" fmla="*/ 4177482 w 4518717"/>
              <a:gd name="connsiteY206" fmla="*/ 611771 h 2830538"/>
              <a:gd name="connsiteX207" fmla="*/ 4470257 w 4518717"/>
              <a:gd name="connsiteY207" fmla="*/ 568744 h 2830538"/>
              <a:gd name="connsiteX208" fmla="*/ 4518717 w 4518717"/>
              <a:gd name="connsiteY208" fmla="*/ 567738 h 2830538"/>
              <a:gd name="connsiteX209" fmla="*/ 4518717 w 4518717"/>
              <a:gd name="connsiteY209" fmla="*/ 592512 h 2830538"/>
              <a:gd name="connsiteX210" fmla="*/ 4451014 w 4518717"/>
              <a:gd name="connsiteY210" fmla="*/ 595242 h 2830538"/>
              <a:gd name="connsiteX211" fmla="*/ 4182954 w 4518717"/>
              <a:gd name="connsiteY211" fmla="*/ 636413 h 2830538"/>
              <a:gd name="connsiteX212" fmla="*/ 3886527 w 4518717"/>
              <a:gd name="connsiteY212" fmla="*/ 717537 h 2830538"/>
              <a:gd name="connsiteX213" fmla="*/ 3882309 w 4518717"/>
              <a:gd name="connsiteY213" fmla="*/ 719049 h 2830538"/>
              <a:gd name="connsiteX214" fmla="*/ 4107554 w 4518717"/>
              <a:gd name="connsiteY214" fmla="*/ 667529 h 2830538"/>
              <a:gd name="connsiteX215" fmla="*/ 4390336 w 4518717"/>
              <a:gd name="connsiteY215" fmla="*/ 638514 h 2830538"/>
              <a:gd name="connsiteX216" fmla="*/ 4518717 w 4518717"/>
              <a:gd name="connsiteY216" fmla="*/ 641363 h 2830538"/>
              <a:gd name="connsiteX217" fmla="*/ 4518717 w 4518717"/>
              <a:gd name="connsiteY217" fmla="*/ 667333 h 2830538"/>
              <a:gd name="connsiteX218" fmla="*/ 4489444 w 4518717"/>
              <a:gd name="connsiteY218" fmla="*/ 664699 h 2830538"/>
              <a:gd name="connsiteX219" fmla="*/ 4111824 w 4518717"/>
              <a:gd name="connsiteY219" fmla="*/ 692574 h 2830538"/>
              <a:gd name="connsiteX220" fmla="*/ 3827094 w 4518717"/>
              <a:gd name="connsiteY220" fmla="*/ 757755 h 2830538"/>
              <a:gd name="connsiteX221" fmla="*/ 3805993 w 4518717"/>
              <a:gd name="connsiteY221" fmla="*/ 764390 h 2830538"/>
              <a:gd name="connsiteX222" fmla="*/ 4037670 w 4518717"/>
              <a:gd name="connsiteY222" fmla="*/ 722773 h 2830538"/>
              <a:gd name="connsiteX223" fmla="*/ 4435171 w 4518717"/>
              <a:gd name="connsiteY223" fmla="*/ 716431 h 2830538"/>
              <a:gd name="connsiteX224" fmla="*/ 4518717 w 4518717"/>
              <a:gd name="connsiteY224" fmla="*/ 729972 h 2830538"/>
              <a:gd name="connsiteX225" fmla="*/ 4518717 w 4518717"/>
              <a:gd name="connsiteY225" fmla="*/ 754128 h 2830538"/>
              <a:gd name="connsiteX226" fmla="*/ 4514658 w 4518717"/>
              <a:gd name="connsiteY226" fmla="*/ 753197 h 2830538"/>
              <a:gd name="connsiteX227" fmla="*/ 4040829 w 4518717"/>
              <a:gd name="connsiteY227" fmla="*/ 747980 h 2830538"/>
              <a:gd name="connsiteX228" fmla="*/ 3767848 w 4518717"/>
              <a:gd name="connsiteY228" fmla="*/ 797047 h 2830538"/>
              <a:gd name="connsiteX229" fmla="*/ 3728205 w 4518717"/>
              <a:gd name="connsiteY229" fmla="*/ 807572 h 2830538"/>
              <a:gd name="connsiteX230" fmla="*/ 3967649 w 4518717"/>
              <a:gd name="connsiteY230" fmla="*/ 777541 h 2830538"/>
              <a:gd name="connsiteX231" fmla="*/ 4492681 w 4518717"/>
              <a:gd name="connsiteY231" fmla="*/ 823065 h 2830538"/>
              <a:gd name="connsiteX232" fmla="*/ 4518717 w 4518717"/>
              <a:gd name="connsiteY232" fmla="*/ 831815 h 2830538"/>
              <a:gd name="connsiteX233" fmla="*/ 4518717 w 4518717"/>
              <a:gd name="connsiteY233" fmla="*/ 856896 h 2830538"/>
              <a:gd name="connsiteX234" fmla="*/ 4416691 w 4518717"/>
              <a:gd name="connsiteY234" fmla="*/ 828309 h 2830538"/>
              <a:gd name="connsiteX235" fmla="*/ 3713703 w 4518717"/>
              <a:gd name="connsiteY235" fmla="*/ 833680 h 2830538"/>
              <a:gd name="connsiteX236" fmla="*/ 3641677 w 4518717"/>
              <a:gd name="connsiteY236" fmla="*/ 848876 h 2830538"/>
              <a:gd name="connsiteX237" fmla="*/ 3646266 w 4518717"/>
              <a:gd name="connsiteY237" fmla="*/ 848187 h 2830538"/>
              <a:gd name="connsiteX238" fmla="*/ 3897570 w 4518717"/>
              <a:gd name="connsiteY238" fmla="*/ 831728 h 2830538"/>
              <a:gd name="connsiteX239" fmla="*/ 4517062 w 4518717"/>
              <a:gd name="connsiteY239" fmla="*/ 946039 h 2830538"/>
              <a:gd name="connsiteX240" fmla="*/ 4518717 w 4518717"/>
              <a:gd name="connsiteY240" fmla="*/ 946851 h 2830538"/>
              <a:gd name="connsiteX241" fmla="*/ 4518717 w 4518717"/>
              <a:gd name="connsiteY241" fmla="*/ 975758 h 2830538"/>
              <a:gd name="connsiteX242" fmla="*/ 4456658 w 4518717"/>
              <a:gd name="connsiteY242" fmla="*/ 947752 h 2830538"/>
              <a:gd name="connsiteX243" fmla="*/ 3653483 w 4518717"/>
              <a:gd name="connsiteY243" fmla="*/ 872219 h 2830538"/>
              <a:gd name="connsiteX244" fmla="*/ 3550825 w 4518717"/>
              <a:gd name="connsiteY244" fmla="*/ 887641 h 2830538"/>
              <a:gd name="connsiteX245" fmla="*/ 3587478 w 4518717"/>
              <a:gd name="connsiteY245" fmla="*/ 884631 h 2830538"/>
              <a:gd name="connsiteX246" fmla="*/ 3827080 w 4518717"/>
              <a:gd name="connsiteY246" fmla="*/ 884940 h 2830538"/>
              <a:gd name="connsiteX247" fmla="*/ 4426322 w 4518717"/>
              <a:gd name="connsiteY247" fmla="*/ 1030037 h 2830538"/>
              <a:gd name="connsiteX248" fmla="*/ 4518717 w 4518717"/>
              <a:gd name="connsiteY248" fmla="*/ 1078791 h 2830538"/>
              <a:gd name="connsiteX249" fmla="*/ 4518717 w 4518717"/>
              <a:gd name="connsiteY249" fmla="*/ 1108448 h 2830538"/>
              <a:gd name="connsiteX250" fmla="*/ 4488626 w 4518717"/>
              <a:gd name="connsiteY250" fmla="*/ 1089766 h 2830538"/>
              <a:gd name="connsiteX251" fmla="*/ 3593001 w 4518717"/>
              <a:gd name="connsiteY251" fmla="*/ 909094 h 2830538"/>
              <a:gd name="connsiteX252" fmla="*/ 3448404 w 4518717"/>
              <a:gd name="connsiteY252" fmla="*/ 920949 h 2830538"/>
              <a:gd name="connsiteX253" fmla="*/ 3528218 w 4518717"/>
              <a:gd name="connsiteY253" fmla="*/ 920523 h 2830538"/>
              <a:gd name="connsiteX254" fmla="*/ 3756102 w 4518717"/>
              <a:gd name="connsiteY254" fmla="*/ 937742 h 2830538"/>
              <a:gd name="connsiteX255" fmla="*/ 4439103 w 4518717"/>
              <a:gd name="connsiteY255" fmla="*/ 1172717 h 2830538"/>
              <a:gd name="connsiteX256" fmla="*/ 4518717 w 4518717"/>
              <a:gd name="connsiteY256" fmla="*/ 1225695 h 2830538"/>
              <a:gd name="connsiteX257" fmla="*/ 4518717 w 4518717"/>
              <a:gd name="connsiteY257" fmla="*/ 1256096 h 2830538"/>
              <a:gd name="connsiteX258" fmla="*/ 4515229 w 4518717"/>
              <a:gd name="connsiteY258" fmla="*/ 1253417 h 2830538"/>
              <a:gd name="connsiteX259" fmla="*/ 4409178 w 4518717"/>
              <a:gd name="connsiteY259" fmla="*/ 1183899 h 2830538"/>
              <a:gd name="connsiteX260" fmla="*/ 3531647 w 4518717"/>
              <a:gd name="connsiteY260" fmla="*/ 945559 h 2830538"/>
              <a:gd name="connsiteX261" fmla="*/ 3374744 w 4518717"/>
              <a:gd name="connsiteY261" fmla="*/ 946375 h 2830538"/>
              <a:gd name="connsiteX262" fmla="*/ 3467254 w 4518717"/>
              <a:gd name="connsiteY262" fmla="*/ 954020 h 2830538"/>
              <a:gd name="connsiteX263" fmla="*/ 3683676 w 4518717"/>
              <a:gd name="connsiteY263" fmla="*/ 988620 h 2830538"/>
              <a:gd name="connsiteX264" fmla="*/ 4346064 w 4518717"/>
              <a:gd name="connsiteY264" fmla="*/ 1259254 h 2830538"/>
              <a:gd name="connsiteX265" fmla="*/ 4518717 w 4518717"/>
              <a:gd name="connsiteY265" fmla="*/ 1386542 h 2830538"/>
              <a:gd name="connsiteX266" fmla="*/ 4518717 w 4518717"/>
              <a:gd name="connsiteY266" fmla="*/ 1417476 h 2830538"/>
              <a:gd name="connsiteX267" fmla="*/ 4421575 w 4518717"/>
              <a:gd name="connsiteY267" fmla="*/ 1341715 h 2830538"/>
              <a:gd name="connsiteX268" fmla="*/ 4315855 w 4518717"/>
              <a:gd name="connsiteY268" fmla="*/ 1269428 h 2830538"/>
              <a:gd name="connsiteX269" fmla="*/ 3468230 w 4518717"/>
              <a:gd name="connsiteY269" fmla="*/ 979047 h 2830538"/>
              <a:gd name="connsiteX270" fmla="*/ 3298927 w 4518717"/>
              <a:gd name="connsiteY270" fmla="*/ 965035 h 2830538"/>
              <a:gd name="connsiteX271" fmla="*/ 3404787 w 4518717"/>
              <a:gd name="connsiteY271" fmla="*/ 984609 h 2830538"/>
              <a:gd name="connsiteX272" fmla="*/ 3608484 w 4518717"/>
              <a:gd name="connsiteY272" fmla="*/ 1036903 h 2830538"/>
              <a:gd name="connsiteX273" fmla="*/ 4450364 w 4518717"/>
              <a:gd name="connsiteY273" fmla="*/ 1495147 h 2830538"/>
              <a:gd name="connsiteX274" fmla="*/ 4518717 w 4518717"/>
              <a:gd name="connsiteY274" fmla="*/ 1554263 h 2830538"/>
              <a:gd name="connsiteX275" fmla="*/ 4518717 w 4518717"/>
              <a:gd name="connsiteY275" fmla="*/ 1587790 h 2830538"/>
              <a:gd name="connsiteX276" fmla="*/ 4434077 w 4518717"/>
              <a:gd name="connsiteY276" fmla="*/ 1514685 h 2830538"/>
              <a:gd name="connsiteX277" fmla="*/ 4221284 w 4518717"/>
              <a:gd name="connsiteY277" fmla="*/ 1354587 h 2830538"/>
              <a:gd name="connsiteX278" fmla="*/ 3400845 w 4518717"/>
              <a:gd name="connsiteY278" fmla="*/ 1009599 h 2830538"/>
              <a:gd name="connsiteX279" fmla="*/ 3223780 w 4518717"/>
              <a:gd name="connsiteY279" fmla="*/ 976994 h 2830538"/>
              <a:gd name="connsiteX280" fmla="*/ 3431620 w 4518717"/>
              <a:gd name="connsiteY280" fmla="*/ 1042869 h 2830538"/>
              <a:gd name="connsiteX281" fmla="*/ 4357279 w 4518717"/>
              <a:gd name="connsiteY281" fmla="*/ 1585361 h 2830538"/>
              <a:gd name="connsiteX282" fmla="*/ 4518717 w 4518717"/>
              <a:gd name="connsiteY282" fmla="*/ 1723717 h 2830538"/>
              <a:gd name="connsiteX283" fmla="*/ 4518717 w 4518717"/>
              <a:gd name="connsiteY283" fmla="*/ 1757275 h 2830538"/>
              <a:gd name="connsiteX284" fmla="*/ 4512702 w 4518717"/>
              <a:gd name="connsiteY284" fmla="*/ 1751854 h 2830538"/>
              <a:gd name="connsiteX285" fmla="*/ 4340943 w 4518717"/>
              <a:gd name="connsiteY285" fmla="*/ 1604633 h 2830538"/>
              <a:gd name="connsiteX286" fmla="*/ 4124815 w 4518717"/>
              <a:gd name="connsiteY286" fmla="*/ 1437454 h 2830538"/>
              <a:gd name="connsiteX287" fmla="*/ 3325563 w 4518717"/>
              <a:gd name="connsiteY287" fmla="*/ 1032830 h 2830538"/>
              <a:gd name="connsiteX288" fmla="*/ 3186997 w 4518717"/>
              <a:gd name="connsiteY288" fmla="*/ 991033 h 2830538"/>
              <a:gd name="connsiteX289" fmla="*/ 3182885 w 4518717"/>
              <a:gd name="connsiteY289" fmla="*/ 992831 h 2830538"/>
              <a:gd name="connsiteX290" fmla="*/ 3331947 w 4518717"/>
              <a:gd name="connsiteY290" fmla="*/ 1060056 h 2830538"/>
              <a:gd name="connsiteX291" fmla="*/ 4264103 w 4518717"/>
              <a:gd name="connsiteY291" fmla="*/ 1675588 h 2830538"/>
              <a:gd name="connsiteX292" fmla="*/ 4486220 w 4518717"/>
              <a:gd name="connsiteY292" fmla="*/ 1862325 h 2830538"/>
              <a:gd name="connsiteX293" fmla="*/ 4518717 w 4518717"/>
              <a:gd name="connsiteY293" fmla="*/ 1889769 h 2830538"/>
              <a:gd name="connsiteX294" fmla="*/ 4518717 w 4518717"/>
              <a:gd name="connsiteY294" fmla="*/ 1923237 h 2830538"/>
              <a:gd name="connsiteX295" fmla="*/ 4469802 w 4518717"/>
              <a:gd name="connsiteY295" fmla="*/ 1881925 h 2830538"/>
              <a:gd name="connsiteX296" fmla="*/ 4247748 w 4518717"/>
              <a:gd name="connsiteY296" fmla="*/ 1695231 h 2830538"/>
              <a:gd name="connsiteX297" fmla="*/ 3809859 w 4518717"/>
              <a:gd name="connsiteY297" fmla="*/ 1365012 h 2830538"/>
              <a:gd name="connsiteX298" fmla="*/ 3414395 w 4518717"/>
              <a:gd name="connsiteY298" fmla="*/ 1130396 h 2830538"/>
              <a:gd name="connsiteX299" fmla="*/ 3149608 w 4518717"/>
              <a:gd name="connsiteY299" fmla="*/ 1007376 h 2830538"/>
              <a:gd name="connsiteX300" fmla="*/ 3145572 w 4518717"/>
              <a:gd name="connsiteY300" fmla="*/ 1009140 h 2830538"/>
              <a:gd name="connsiteX301" fmla="*/ 3234806 w 4518717"/>
              <a:gd name="connsiteY301" fmla="*/ 1063487 h 2830538"/>
              <a:gd name="connsiteX302" fmla="*/ 4170775 w 4518717"/>
              <a:gd name="connsiteY302" fmla="*/ 1765711 h 2830538"/>
              <a:gd name="connsiteX303" fmla="*/ 4454819 w 4518717"/>
              <a:gd name="connsiteY303" fmla="*/ 1996852 h 2830538"/>
              <a:gd name="connsiteX304" fmla="*/ 4518717 w 4518717"/>
              <a:gd name="connsiteY304" fmla="*/ 2046127 h 2830538"/>
              <a:gd name="connsiteX305" fmla="*/ 4518717 w 4518717"/>
              <a:gd name="connsiteY305" fmla="*/ 2078360 h 2830538"/>
              <a:gd name="connsiteX306" fmla="*/ 4439039 w 4518717"/>
              <a:gd name="connsiteY306" fmla="*/ 2016915 h 2830538"/>
              <a:gd name="connsiteX307" fmla="*/ 4154296 w 4518717"/>
              <a:gd name="connsiteY307" fmla="*/ 1785192 h 2830538"/>
              <a:gd name="connsiteX308" fmla="*/ 3228715 w 4518717"/>
              <a:gd name="connsiteY308" fmla="*/ 1089122 h 2830538"/>
              <a:gd name="connsiteX309" fmla="*/ 3117540 w 4518717"/>
              <a:gd name="connsiteY309" fmla="*/ 1021393 h 2830538"/>
              <a:gd name="connsiteX310" fmla="*/ 3110910 w 4518717"/>
              <a:gd name="connsiteY310" fmla="*/ 1024292 h 2830538"/>
              <a:gd name="connsiteX311" fmla="*/ 3417033 w 4518717"/>
              <a:gd name="connsiteY311" fmla="*/ 1288191 h 2830538"/>
              <a:gd name="connsiteX312" fmla="*/ 4077743 w 4518717"/>
              <a:gd name="connsiteY312" fmla="*/ 1855958 h 2830538"/>
              <a:gd name="connsiteX313" fmla="*/ 4492880 w 4518717"/>
              <a:gd name="connsiteY313" fmla="*/ 2172651 h 2830538"/>
              <a:gd name="connsiteX314" fmla="*/ 4518717 w 4518717"/>
              <a:gd name="connsiteY314" fmla="*/ 2189588 h 2830538"/>
              <a:gd name="connsiteX315" fmla="*/ 4518717 w 4518717"/>
              <a:gd name="connsiteY315" fmla="*/ 2219996 h 2830538"/>
              <a:gd name="connsiteX316" fmla="*/ 4478514 w 4518717"/>
              <a:gd name="connsiteY316" fmla="*/ 2193637 h 2830538"/>
              <a:gd name="connsiteX317" fmla="*/ 4061334 w 4518717"/>
              <a:gd name="connsiteY317" fmla="*/ 1875333 h 2830538"/>
              <a:gd name="connsiteX318" fmla="*/ 3400296 w 4518717"/>
              <a:gd name="connsiteY318" fmla="*/ 1307263 h 2830538"/>
              <a:gd name="connsiteX319" fmla="*/ 3085115 w 4518717"/>
              <a:gd name="connsiteY319" fmla="*/ 1035567 h 2830538"/>
              <a:gd name="connsiteX320" fmla="*/ 3077356 w 4518717"/>
              <a:gd name="connsiteY320" fmla="*/ 1038959 h 2830538"/>
              <a:gd name="connsiteX321" fmla="*/ 3421511 w 4518717"/>
              <a:gd name="connsiteY321" fmla="*/ 1419730 h 2830538"/>
              <a:gd name="connsiteX322" fmla="*/ 3984358 w 4518717"/>
              <a:gd name="connsiteY322" fmla="*/ 1946274 h 2830538"/>
              <a:gd name="connsiteX323" fmla="*/ 4406509 w 4518717"/>
              <a:gd name="connsiteY323" fmla="*/ 2253253 h 2830538"/>
              <a:gd name="connsiteX324" fmla="*/ 4518717 w 4518717"/>
              <a:gd name="connsiteY324" fmla="*/ 2317871 h 2830538"/>
              <a:gd name="connsiteX325" fmla="*/ 4518717 w 4518717"/>
              <a:gd name="connsiteY325" fmla="*/ 2347212 h 2830538"/>
              <a:gd name="connsiteX326" fmla="*/ 4393160 w 4518717"/>
              <a:gd name="connsiteY326" fmla="*/ 2274876 h 2830538"/>
              <a:gd name="connsiteX327" fmla="*/ 3967987 w 4518717"/>
              <a:gd name="connsiteY327" fmla="*/ 1965598 h 2830538"/>
              <a:gd name="connsiteX328" fmla="*/ 3403456 w 4518717"/>
              <a:gd name="connsiteY328" fmla="*/ 1437512 h 2830538"/>
              <a:gd name="connsiteX329" fmla="*/ 3052854 w 4518717"/>
              <a:gd name="connsiteY329" fmla="*/ 1049669 h 2830538"/>
              <a:gd name="connsiteX330" fmla="*/ 3041476 w 4518717"/>
              <a:gd name="connsiteY330" fmla="*/ 1054641 h 2830538"/>
              <a:gd name="connsiteX331" fmla="*/ 3111378 w 4518717"/>
              <a:gd name="connsiteY331" fmla="*/ 1161589 h 2830538"/>
              <a:gd name="connsiteX332" fmla="*/ 3891485 w 4518717"/>
              <a:gd name="connsiteY332" fmla="*/ 2036401 h 2830538"/>
              <a:gd name="connsiteX333" fmla="*/ 4461445 w 4518717"/>
              <a:gd name="connsiteY333" fmla="*/ 2405111 h 2830538"/>
              <a:gd name="connsiteX334" fmla="*/ 4518717 w 4518717"/>
              <a:gd name="connsiteY334" fmla="*/ 2429375 h 2830538"/>
              <a:gd name="connsiteX335" fmla="*/ 4518717 w 4518717"/>
              <a:gd name="connsiteY335" fmla="*/ 2457404 h 2830538"/>
              <a:gd name="connsiteX336" fmla="*/ 4462903 w 4518717"/>
              <a:gd name="connsiteY336" fmla="*/ 2433829 h 2830538"/>
              <a:gd name="connsiteX337" fmla="*/ 4098134 w 4518717"/>
              <a:gd name="connsiteY337" fmla="*/ 2226892 h 2830538"/>
              <a:gd name="connsiteX338" fmla="*/ 3875028 w 4518717"/>
              <a:gd name="connsiteY338" fmla="*/ 2055743 h 2830538"/>
              <a:gd name="connsiteX339" fmla="*/ 3090747 w 4518717"/>
              <a:gd name="connsiteY339" fmla="*/ 1176501 h 2830538"/>
              <a:gd name="connsiteX340" fmla="*/ 3017850 w 4518717"/>
              <a:gd name="connsiteY340" fmla="*/ 1064969 h 2830538"/>
              <a:gd name="connsiteX341" fmla="*/ 3006465 w 4518717"/>
              <a:gd name="connsiteY341" fmla="*/ 1069946 h 2830538"/>
              <a:gd name="connsiteX342" fmla="*/ 3048917 w 4518717"/>
              <a:gd name="connsiteY342" fmla="*/ 1158606 h 2830538"/>
              <a:gd name="connsiteX343" fmla="*/ 3798087 w 4518717"/>
              <a:gd name="connsiteY343" fmla="*/ 2126626 h 2830538"/>
              <a:gd name="connsiteX344" fmla="*/ 4383230 w 4518717"/>
              <a:gd name="connsiteY344" fmla="*/ 2480815 h 2830538"/>
              <a:gd name="connsiteX345" fmla="*/ 4518717 w 4518717"/>
              <a:gd name="connsiteY345" fmla="*/ 2527698 h 2830538"/>
              <a:gd name="connsiteX346" fmla="*/ 4518717 w 4518717"/>
              <a:gd name="connsiteY346" fmla="*/ 2551892 h 2830538"/>
              <a:gd name="connsiteX347" fmla="*/ 4357484 w 4518717"/>
              <a:gd name="connsiteY347" fmla="*/ 2497677 h 2830538"/>
              <a:gd name="connsiteX348" fmla="*/ 3781679 w 4518717"/>
              <a:gd name="connsiteY348" fmla="*/ 2146004 h 2830538"/>
              <a:gd name="connsiteX349" fmla="*/ 3026843 w 4518717"/>
              <a:gd name="connsiteY349" fmla="*/ 1171193 h 2830538"/>
              <a:gd name="connsiteX350" fmla="*/ 2983226 w 4518717"/>
              <a:gd name="connsiteY350" fmla="*/ 1080103 h 2830538"/>
              <a:gd name="connsiteX351" fmla="*/ 2971767 w 4518717"/>
              <a:gd name="connsiteY351" fmla="*/ 1085112 h 2830538"/>
              <a:gd name="connsiteX352" fmla="*/ 2998519 w 4518717"/>
              <a:gd name="connsiteY352" fmla="*/ 1163606 h 2830538"/>
              <a:gd name="connsiteX353" fmla="*/ 3704944 w 4518717"/>
              <a:gd name="connsiteY353" fmla="*/ 2217031 h 2830538"/>
              <a:gd name="connsiteX354" fmla="*/ 4457918 w 4518717"/>
              <a:gd name="connsiteY354" fmla="*/ 2599094 h 2830538"/>
              <a:gd name="connsiteX355" fmla="*/ 4518717 w 4518717"/>
              <a:gd name="connsiteY355" fmla="*/ 2610708 h 2830538"/>
              <a:gd name="connsiteX356" fmla="*/ 4518717 w 4518717"/>
              <a:gd name="connsiteY356" fmla="*/ 2636901 h 2830538"/>
              <a:gd name="connsiteX357" fmla="*/ 4505798 w 4518717"/>
              <a:gd name="connsiteY357" fmla="*/ 2634892 h 2830538"/>
              <a:gd name="connsiteX358" fmla="*/ 3688484 w 4518717"/>
              <a:gd name="connsiteY358" fmla="*/ 2236372 h 2830538"/>
              <a:gd name="connsiteX359" fmla="*/ 2975265 w 4518717"/>
              <a:gd name="connsiteY359" fmla="*/ 1174048 h 2830538"/>
              <a:gd name="connsiteX360" fmla="*/ 2948426 w 4518717"/>
              <a:gd name="connsiteY360" fmla="*/ 1095316 h 2830538"/>
              <a:gd name="connsiteX361" fmla="*/ 2946956 w 4518717"/>
              <a:gd name="connsiteY361" fmla="*/ 1095958 h 2830538"/>
              <a:gd name="connsiteX362" fmla="*/ 2937495 w 4518717"/>
              <a:gd name="connsiteY362" fmla="*/ 1100092 h 2830538"/>
              <a:gd name="connsiteX363" fmla="*/ 2953863 w 4518717"/>
              <a:gd name="connsiteY363" fmla="*/ 1171533 h 2830538"/>
              <a:gd name="connsiteX364" fmla="*/ 3611722 w 4518717"/>
              <a:gd name="connsiteY364" fmla="*/ 2307227 h 2830538"/>
              <a:gd name="connsiteX365" fmla="*/ 4404663 w 4518717"/>
              <a:gd name="connsiteY365" fmla="*/ 2669880 h 2830538"/>
              <a:gd name="connsiteX366" fmla="*/ 4518717 w 4518717"/>
              <a:gd name="connsiteY366" fmla="*/ 2682769 h 2830538"/>
              <a:gd name="connsiteX367" fmla="*/ 4518717 w 4518717"/>
              <a:gd name="connsiteY367" fmla="*/ 2706662 h 2830538"/>
              <a:gd name="connsiteX368" fmla="*/ 4440086 w 4518717"/>
              <a:gd name="connsiteY368" fmla="*/ 2700095 h 2830538"/>
              <a:gd name="connsiteX369" fmla="*/ 3595173 w 4518717"/>
              <a:gd name="connsiteY369" fmla="*/ 2326584 h 2830538"/>
              <a:gd name="connsiteX370" fmla="*/ 3061889 w 4518717"/>
              <a:gd name="connsiteY370" fmla="*/ 1581364 h 2830538"/>
              <a:gd name="connsiteX371" fmla="*/ 2928864 w 4518717"/>
              <a:gd name="connsiteY371" fmla="*/ 1176009 h 2830538"/>
              <a:gd name="connsiteX372" fmla="*/ 2913828 w 4518717"/>
              <a:gd name="connsiteY372" fmla="*/ 1110440 h 2830538"/>
              <a:gd name="connsiteX373" fmla="*/ 2902797 w 4518717"/>
              <a:gd name="connsiteY373" fmla="*/ 1115261 h 2830538"/>
              <a:gd name="connsiteX374" fmla="*/ 2911764 w 4518717"/>
              <a:gd name="connsiteY374" fmla="*/ 1180481 h 2830538"/>
              <a:gd name="connsiteX375" fmla="*/ 3518424 w 4518717"/>
              <a:gd name="connsiteY375" fmla="*/ 2397294 h 2830538"/>
              <a:gd name="connsiteX376" fmla="*/ 4509495 w 4518717"/>
              <a:gd name="connsiteY376" fmla="*/ 2745948 h 2830538"/>
              <a:gd name="connsiteX377" fmla="*/ 4518717 w 4518717"/>
              <a:gd name="connsiteY377" fmla="*/ 2745728 h 2830538"/>
              <a:gd name="connsiteX378" fmla="*/ 4518717 w 4518717"/>
              <a:gd name="connsiteY378" fmla="*/ 2768050 h 2830538"/>
              <a:gd name="connsiteX379" fmla="*/ 4374567 w 4518717"/>
              <a:gd name="connsiteY379" fmla="*/ 2765121 h 2830538"/>
              <a:gd name="connsiteX380" fmla="*/ 3501948 w 4518717"/>
              <a:gd name="connsiteY380" fmla="*/ 2416545 h 2830538"/>
              <a:gd name="connsiteX381" fmla="*/ 2992116 w 4518717"/>
              <a:gd name="connsiteY381" fmla="*/ 1627597 h 2830538"/>
              <a:gd name="connsiteX382" fmla="*/ 2886550 w 4518717"/>
              <a:gd name="connsiteY382" fmla="*/ 1182692 h 2830538"/>
              <a:gd name="connsiteX383" fmla="*/ 2878716 w 4518717"/>
              <a:gd name="connsiteY383" fmla="*/ 1125787 h 2830538"/>
              <a:gd name="connsiteX384" fmla="*/ 2868213 w 4518717"/>
              <a:gd name="connsiteY384" fmla="*/ 1130376 h 2830538"/>
              <a:gd name="connsiteX385" fmla="*/ 2871844 w 4518717"/>
              <a:gd name="connsiteY385" fmla="*/ 1190139 h 2830538"/>
              <a:gd name="connsiteX386" fmla="*/ 3425271 w 4518717"/>
              <a:gd name="connsiteY386" fmla="*/ 2487612 h 2830538"/>
              <a:gd name="connsiteX387" fmla="*/ 4426949 w 4518717"/>
              <a:gd name="connsiteY387" fmla="*/ 2804599 h 2830538"/>
              <a:gd name="connsiteX388" fmla="*/ 4518717 w 4518717"/>
              <a:gd name="connsiteY388" fmla="*/ 2797898 h 2830538"/>
              <a:gd name="connsiteX389" fmla="*/ 4518717 w 4518717"/>
              <a:gd name="connsiteY389" fmla="*/ 2822810 h 2830538"/>
              <a:gd name="connsiteX390" fmla="*/ 4309164 w 4518717"/>
              <a:gd name="connsiteY390" fmla="*/ 2830538 h 2830538"/>
              <a:gd name="connsiteX391" fmla="*/ 3408759 w 4518717"/>
              <a:gd name="connsiteY391" fmla="*/ 2506918 h 2830538"/>
              <a:gd name="connsiteX392" fmla="*/ 2923967 w 4518717"/>
              <a:gd name="connsiteY392" fmla="*/ 1674715 h 2830538"/>
              <a:gd name="connsiteX393" fmla="*/ 2846546 w 4518717"/>
              <a:gd name="connsiteY393" fmla="*/ 1190272 h 2830538"/>
              <a:gd name="connsiteX394" fmla="*/ 2843556 w 4518717"/>
              <a:gd name="connsiteY394" fmla="*/ 1141154 h 2830538"/>
              <a:gd name="connsiteX395" fmla="*/ 2624732 w 4518717"/>
              <a:gd name="connsiteY395" fmla="*/ 1236804 h 2830538"/>
              <a:gd name="connsiteX396" fmla="*/ 575082 w 4518717"/>
              <a:gd name="connsiteY396" fmla="*/ 1441651 h 2830538"/>
              <a:gd name="connsiteX397" fmla="*/ 566819 w 4518717"/>
              <a:gd name="connsiteY397" fmla="*/ 1435968 h 2830538"/>
              <a:gd name="connsiteX398" fmla="*/ 566711 w 4518717"/>
              <a:gd name="connsiteY398" fmla="*/ 1436125 h 2830538"/>
              <a:gd name="connsiteX399" fmla="*/ 213442 w 4518717"/>
              <a:gd name="connsiteY399" fmla="*/ 1025090 h 2830538"/>
              <a:gd name="connsiteX400" fmla="*/ 41213 w 4518717"/>
              <a:gd name="connsiteY400" fmla="*/ 456215 h 2830538"/>
              <a:gd name="connsiteX401" fmla="*/ 12368 w 4518717"/>
              <a:gd name="connsiteY401" fmla="*/ 214464 h 283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4518717" h="2830538">
                <a:moveTo>
                  <a:pt x="0" y="0"/>
                </a:moveTo>
                <a:lnTo>
                  <a:pt x="25443" y="0"/>
                </a:lnTo>
                <a:lnTo>
                  <a:pt x="37635" y="211784"/>
                </a:lnTo>
                <a:cubicBezTo>
                  <a:pt x="44656" y="294147"/>
                  <a:pt x="54037" y="374516"/>
                  <a:pt x="66325" y="452299"/>
                </a:cubicBezTo>
                <a:cubicBezTo>
                  <a:pt x="138944" y="911843"/>
                  <a:pt x="307507" y="1227057"/>
                  <a:pt x="581515" y="1415492"/>
                </a:cubicBezTo>
                <a:cubicBezTo>
                  <a:pt x="584080" y="1417256"/>
                  <a:pt x="586641" y="1419017"/>
                  <a:pt x="589204" y="1420780"/>
                </a:cubicBezTo>
                <a:cubicBezTo>
                  <a:pt x="1129000" y="1784719"/>
                  <a:pt x="1870051" y="1532927"/>
                  <a:pt x="2616802" y="1212725"/>
                </a:cubicBezTo>
                <a:lnTo>
                  <a:pt x="2838400" y="1115842"/>
                </a:lnTo>
                <a:lnTo>
                  <a:pt x="2625060" y="1199875"/>
                </a:lnTo>
                <a:cubicBezTo>
                  <a:pt x="1914058" y="1473917"/>
                  <a:pt x="1205331" y="1683764"/>
                  <a:pt x="662392" y="1320967"/>
                </a:cubicBezTo>
                <a:cubicBezTo>
                  <a:pt x="658678" y="1318414"/>
                  <a:pt x="654930" y="1315911"/>
                  <a:pt x="651269" y="1313394"/>
                </a:cubicBezTo>
                <a:lnTo>
                  <a:pt x="651305" y="1313342"/>
                </a:lnTo>
                <a:cubicBezTo>
                  <a:pt x="379756" y="1126599"/>
                  <a:pt x="207140" y="823773"/>
                  <a:pt x="123874" y="388109"/>
                </a:cubicBezTo>
                <a:cubicBezTo>
                  <a:pt x="109855" y="314755"/>
                  <a:pt x="98565" y="239070"/>
                  <a:pt x="89491" y="161593"/>
                </a:cubicBezTo>
                <a:lnTo>
                  <a:pt x="75131" y="0"/>
                </a:lnTo>
                <a:lnTo>
                  <a:pt x="100591" y="0"/>
                </a:lnTo>
                <a:lnTo>
                  <a:pt x="114615" y="158113"/>
                </a:lnTo>
                <a:cubicBezTo>
                  <a:pt x="123632" y="235207"/>
                  <a:pt x="134852" y="310471"/>
                  <a:pt x="148785" y="383362"/>
                </a:cubicBezTo>
                <a:cubicBezTo>
                  <a:pt x="230778" y="812142"/>
                  <a:pt x="399859" y="1109686"/>
                  <a:pt x="665656" y="1292474"/>
                </a:cubicBezTo>
                <a:cubicBezTo>
                  <a:pt x="669264" y="1294956"/>
                  <a:pt x="672871" y="1297436"/>
                  <a:pt x="676516" y="1299865"/>
                </a:cubicBezTo>
                <a:cubicBezTo>
                  <a:pt x="1209737" y="1656114"/>
                  <a:pt x="1912436" y="1447388"/>
                  <a:pt x="2618016" y="1175371"/>
                </a:cubicBezTo>
                <a:lnTo>
                  <a:pt x="2840308" y="1087807"/>
                </a:lnTo>
                <a:lnTo>
                  <a:pt x="2840293" y="1087564"/>
                </a:lnTo>
                <a:lnTo>
                  <a:pt x="2625709" y="1161778"/>
                </a:lnTo>
                <a:cubicBezTo>
                  <a:pt x="1955979" y="1387765"/>
                  <a:pt x="1285699" y="1554676"/>
                  <a:pt x="750023" y="1200041"/>
                </a:cubicBezTo>
                <a:cubicBezTo>
                  <a:pt x="478786" y="1019674"/>
                  <a:pt x="300885" y="731704"/>
                  <a:pt x="206578" y="319492"/>
                </a:cubicBezTo>
                <a:cubicBezTo>
                  <a:pt x="190894" y="250972"/>
                  <a:pt x="177747" y="180340"/>
                  <a:pt x="166663" y="108084"/>
                </a:cubicBezTo>
                <a:lnTo>
                  <a:pt x="153203" y="0"/>
                </a:lnTo>
                <a:lnTo>
                  <a:pt x="178675" y="0"/>
                </a:lnTo>
                <a:lnTo>
                  <a:pt x="191577" y="103739"/>
                </a:lnTo>
                <a:cubicBezTo>
                  <a:pt x="202593" y="175607"/>
                  <a:pt x="215656" y="245819"/>
                  <a:pt x="231238" y="313878"/>
                </a:cubicBezTo>
                <a:cubicBezTo>
                  <a:pt x="324040" y="719430"/>
                  <a:pt x="498299" y="1002277"/>
                  <a:pt x="764007" y="1178920"/>
                </a:cubicBezTo>
                <a:cubicBezTo>
                  <a:pt x="1290484" y="1527430"/>
                  <a:pt x="1954990" y="1361411"/>
                  <a:pt x="2619514" y="1137081"/>
                </a:cubicBezTo>
                <a:lnTo>
                  <a:pt x="2838693" y="1061259"/>
                </a:lnTo>
                <a:lnTo>
                  <a:pt x="2838638" y="1060362"/>
                </a:lnTo>
                <a:lnTo>
                  <a:pt x="2626048" y="1122463"/>
                </a:lnTo>
                <a:cubicBezTo>
                  <a:pt x="1997477" y="1300851"/>
                  <a:pt x="1365588" y="1425248"/>
                  <a:pt x="837478" y="1078918"/>
                </a:cubicBezTo>
                <a:cubicBezTo>
                  <a:pt x="831129" y="1074706"/>
                  <a:pt x="824730" y="1070460"/>
                  <a:pt x="818453" y="1066143"/>
                </a:cubicBezTo>
                <a:cubicBezTo>
                  <a:pt x="564216" y="891304"/>
                  <a:pt x="391174" y="624161"/>
                  <a:pt x="289747" y="250193"/>
                </a:cubicBezTo>
                <a:cubicBezTo>
                  <a:pt x="272460" y="186464"/>
                  <a:pt x="257514" y="120838"/>
                  <a:pt x="244477" y="53756"/>
                </a:cubicBezTo>
                <a:lnTo>
                  <a:pt x="235616" y="0"/>
                </a:lnTo>
                <a:lnTo>
                  <a:pt x="262783" y="0"/>
                </a:lnTo>
                <a:lnTo>
                  <a:pt x="289507" y="140954"/>
                </a:lnTo>
                <a:cubicBezTo>
                  <a:pt x="376368" y="520295"/>
                  <a:pt x="534994" y="849317"/>
                  <a:pt x="851318" y="1058006"/>
                </a:cubicBezTo>
                <a:cubicBezTo>
                  <a:pt x="1370839" y="1398697"/>
                  <a:pt x="1997238" y="1274867"/>
                  <a:pt x="2620831" y="1097799"/>
                </a:cubicBezTo>
                <a:lnTo>
                  <a:pt x="2837072" y="1034613"/>
                </a:lnTo>
                <a:lnTo>
                  <a:pt x="2836989" y="1033238"/>
                </a:lnTo>
                <a:lnTo>
                  <a:pt x="2373890" y="1134850"/>
                </a:lnTo>
                <a:cubicBezTo>
                  <a:pt x="1870271" y="1228913"/>
                  <a:pt x="1370525" y="1248050"/>
                  <a:pt x="924661" y="958530"/>
                </a:cubicBezTo>
                <a:cubicBezTo>
                  <a:pt x="916620" y="953309"/>
                  <a:pt x="908685" y="947930"/>
                  <a:pt x="900787" y="942498"/>
                </a:cubicBezTo>
                <a:cubicBezTo>
                  <a:pt x="655652" y="773919"/>
                  <a:pt x="482986" y="524598"/>
                  <a:pt x="373301" y="181236"/>
                </a:cubicBezTo>
                <a:lnTo>
                  <a:pt x="322918" y="0"/>
                </a:lnTo>
                <a:lnTo>
                  <a:pt x="350881" y="0"/>
                </a:lnTo>
                <a:lnTo>
                  <a:pt x="359020" y="35833"/>
                </a:lnTo>
                <a:cubicBezTo>
                  <a:pt x="452129" y="394967"/>
                  <a:pt x="610148" y="711578"/>
                  <a:pt x="915495" y="921566"/>
                </a:cubicBezTo>
                <a:cubicBezTo>
                  <a:pt x="923181" y="926851"/>
                  <a:pt x="930889" y="931998"/>
                  <a:pt x="938789" y="937201"/>
                </a:cubicBezTo>
                <a:cubicBezTo>
                  <a:pt x="1377811" y="1222304"/>
                  <a:pt x="1872819" y="1202753"/>
                  <a:pt x="2372294" y="1109261"/>
                </a:cubicBezTo>
                <a:lnTo>
                  <a:pt x="2835425" y="1007559"/>
                </a:lnTo>
                <a:lnTo>
                  <a:pt x="2835340" y="1006180"/>
                </a:lnTo>
                <a:lnTo>
                  <a:pt x="2390710" y="1073407"/>
                </a:lnTo>
                <a:cubicBezTo>
                  <a:pt x="1921226" y="1129613"/>
                  <a:pt x="1450810" y="1119375"/>
                  <a:pt x="1012309" y="837463"/>
                </a:cubicBezTo>
                <a:cubicBezTo>
                  <a:pt x="1002295" y="830962"/>
                  <a:pt x="992356" y="824357"/>
                  <a:pt x="982525" y="817596"/>
                </a:cubicBezTo>
                <a:cubicBezTo>
                  <a:pt x="746958" y="655596"/>
                  <a:pt x="575179" y="424144"/>
                  <a:pt x="457838" y="111183"/>
                </a:cubicBezTo>
                <a:lnTo>
                  <a:pt x="422223" y="0"/>
                </a:lnTo>
                <a:lnTo>
                  <a:pt x="447568" y="0"/>
                </a:lnTo>
                <a:lnTo>
                  <a:pt x="501349" y="149766"/>
                </a:lnTo>
                <a:cubicBezTo>
                  <a:pt x="608995" y="415998"/>
                  <a:pt x="768822" y="649240"/>
                  <a:pt x="1026174" y="816182"/>
                </a:cubicBezTo>
                <a:cubicBezTo>
                  <a:pt x="1458460" y="1094112"/>
                  <a:pt x="1924532" y="1103816"/>
                  <a:pt x="2390229" y="1047907"/>
                </a:cubicBezTo>
                <a:lnTo>
                  <a:pt x="2833794" y="980769"/>
                </a:lnTo>
                <a:lnTo>
                  <a:pt x="2833773" y="980435"/>
                </a:lnTo>
                <a:lnTo>
                  <a:pt x="2406327" y="1011970"/>
                </a:lnTo>
                <a:cubicBezTo>
                  <a:pt x="1970793" y="1031074"/>
                  <a:pt x="1529753" y="991897"/>
                  <a:pt x="1099670" y="716813"/>
                </a:cubicBezTo>
                <a:cubicBezTo>
                  <a:pt x="855343" y="560500"/>
                  <a:pt x="672936" y="339687"/>
                  <a:pt x="541978" y="41707"/>
                </a:cubicBezTo>
                <a:lnTo>
                  <a:pt x="525961" y="0"/>
                </a:lnTo>
                <a:lnTo>
                  <a:pt x="554417" y="0"/>
                </a:lnTo>
                <a:lnTo>
                  <a:pt x="586007" y="74618"/>
                </a:lnTo>
                <a:cubicBezTo>
                  <a:pt x="700451" y="318587"/>
                  <a:pt x="862521" y="534892"/>
                  <a:pt x="1113399" y="695287"/>
                </a:cubicBezTo>
                <a:cubicBezTo>
                  <a:pt x="1538011" y="966898"/>
                  <a:pt x="1975196" y="1005357"/>
                  <a:pt x="2407365" y="986286"/>
                </a:cubicBezTo>
                <a:lnTo>
                  <a:pt x="2832220" y="954913"/>
                </a:lnTo>
                <a:lnTo>
                  <a:pt x="2832128" y="953406"/>
                </a:lnTo>
                <a:lnTo>
                  <a:pt x="2817460" y="953132"/>
                </a:lnTo>
                <a:cubicBezTo>
                  <a:pt x="2291845" y="952120"/>
                  <a:pt x="1748323" y="951042"/>
                  <a:pt x="1187371" y="595782"/>
                </a:cubicBezTo>
                <a:cubicBezTo>
                  <a:pt x="1009460" y="483139"/>
                  <a:pt x="862086" y="340017"/>
                  <a:pt x="740790" y="161465"/>
                </a:cubicBezTo>
                <a:lnTo>
                  <a:pt x="645233" y="0"/>
                </a:lnTo>
                <a:lnTo>
                  <a:pt x="671265" y="0"/>
                </a:lnTo>
                <a:lnTo>
                  <a:pt x="674732" y="6914"/>
                </a:lnTo>
                <a:cubicBezTo>
                  <a:pt x="794704" y="225657"/>
                  <a:pt x="957040" y="420052"/>
                  <a:pt x="1200813" y="574443"/>
                </a:cubicBezTo>
                <a:cubicBezTo>
                  <a:pt x="1755606" y="925775"/>
                  <a:pt x="2295376" y="926817"/>
                  <a:pt x="2817387" y="927815"/>
                </a:cubicBezTo>
                <a:lnTo>
                  <a:pt x="2830586" y="928065"/>
                </a:lnTo>
                <a:lnTo>
                  <a:pt x="2830507" y="926770"/>
                </a:lnTo>
                <a:lnTo>
                  <a:pt x="2790113" y="921769"/>
                </a:lnTo>
                <a:cubicBezTo>
                  <a:pt x="2313271" y="870329"/>
                  <a:pt x="1820222" y="817141"/>
                  <a:pt x="1274700" y="475188"/>
                </a:cubicBezTo>
                <a:cubicBezTo>
                  <a:pt x="1102451" y="367246"/>
                  <a:pt x="956341" y="234469"/>
                  <a:pt x="832036" y="72379"/>
                </a:cubicBezTo>
                <a:lnTo>
                  <a:pt x="782726" y="0"/>
                </a:lnTo>
                <a:lnTo>
                  <a:pt x="810945" y="0"/>
                </a:lnTo>
                <a:lnTo>
                  <a:pt x="842632" y="45734"/>
                </a:lnTo>
                <a:cubicBezTo>
                  <a:pt x="956543" y="197113"/>
                  <a:pt x="1099070" y="335013"/>
                  <a:pt x="1288233" y="453602"/>
                </a:cubicBezTo>
                <a:cubicBezTo>
                  <a:pt x="1828854" y="792493"/>
                  <a:pt x="2318914" y="845319"/>
                  <a:pt x="2792872" y="896472"/>
                </a:cubicBezTo>
                <a:lnTo>
                  <a:pt x="2828935" y="900938"/>
                </a:lnTo>
                <a:lnTo>
                  <a:pt x="2828853" y="899577"/>
                </a:lnTo>
                <a:lnTo>
                  <a:pt x="2751710" y="880491"/>
                </a:lnTo>
                <a:cubicBezTo>
                  <a:pt x="2326122" y="781407"/>
                  <a:pt x="1886077" y="678928"/>
                  <a:pt x="1362155" y="354063"/>
                </a:cubicBezTo>
                <a:cubicBezTo>
                  <a:pt x="1334776" y="337083"/>
                  <a:pt x="1308245" y="319762"/>
                  <a:pt x="1282565" y="302102"/>
                </a:cubicBezTo>
                <a:cubicBezTo>
                  <a:pt x="1159576" y="217523"/>
                  <a:pt x="1055824" y="125539"/>
                  <a:pt x="966031" y="28505"/>
                </a:cubicBezTo>
                <a:lnTo>
                  <a:pt x="941368" y="0"/>
                </a:lnTo>
                <a:lnTo>
                  <a:pt x="974446" y="0"/>
                </a:lnTo>
                <a:lnTo>
                  <a:pt x="1026698" y="56666"/>
                </a:lnTo>
                <a:cubicBezTo>
                  <a:pt x="1124370" y="155043"/>
                  <a:pt x="1238427" y="247567"/>
                  <a:pt x="1375635" y="332674"/>
                </a:cubicBezTo>
                <a:cubicBezTo>
                  <a:pt x="1895996" y="655320"/>
                  <a:pt x="2333987" y="757310"/>
                  <a:pt x="2757538" y="855996"/>
                </a:cubicBezTo>
                <a:lnTo>
                  <a:pt x="2827250" y="873242"/>
                </a:lnTo>
                <a:lnTo>
                  <a:pt x="2827238" y="873028"/>
                </a:lnTo>
                <a:lnTo>
                  <a:pt x="2680638" y="815359"/>
                </a:lnTo>
                <a:cubicBezTo>
                  <a:pt x="2313776" y="675464"/>
                  <a:pt x="1934359" y="530864"/>
                  <a:pt x="1449690" y="233610"/>
                </a:cubicBezTo>
                <a:cubicBezTo>
                  <a:pt x="1412779" y="211000"/>
                  <a:pt x="1377333" y="187934"/>
                  <a:pt x="1343337" y="164555"/>
                </a:cubicBezTo>
                <a:cubicBezTo>
                  <a:pt x="1267641" y="112499"/>
                  <a:pt x="1198774" y="58623"/>
                  <a:pt x="1135499" y="3335"/>
                </a:cubicBezTo>
                <a:lnTo>
                  <a:pt x="1132074" y="0"/>
                </a:lnTo>
                <a:lnTo>
                  <a:pt x="1171356" y="0"/>
                </a:lnTo>
                <a:lnTo>
                  <a:pt x="1223819" y="44553"/>
                </a:lnTo>
                <a:cubicBezTo>
                  <a:pt x="1295802" y="101980"/>
                  <a:pt x="1374944" y="157798"/>
                  <a:pt x="1462999" y="211795"/>
                </a:cubicBezTo>
                <a:cubicBezTo>
                  <a:pt x="1945697" y="507770"/>
                  <a:pt x="2323939" y="651948"/>
                  <a:pt x="2689768" y="791439"/>
                </a:cubicBezTo>
                <a:lnTo>
                  <a:pt x="2825522" y="844847"/>
                </a:lnTo>
                <a:lnTo>
                  <a:pt x="2825470" y="843973"/>
                </a:lnTo>
                <a:lnTo>
                  <a:pt x="2428090" y="622270"/>
                </a:lnTo>
                <a:cubicBezTo>
                  <a:pt x="2175955" y="483697"/>
                  <a:pt x="1890174" y="326608"/>
                  <a:pt x="1536970" y="112521"/>
                </a:cubicBezTo>
                <a:cubicBezTo>
                  <a:pt x="1480521" y="78314"/>
                  <a:pt x="1427275" y="43728"/>
                  <a:pt x="1376846" y="8830"/>
                </a:cubicBezTo>
                <a:lnTo>
                  <a:pt x="1364866" y="0"/>
                </a:lnTo>
                <a:lnTo>
                  <a:pt x="1409757" y="0"/>
                </a:lnTo>
                <a:lnTo>
                  <a:pt x="1429457" y="13855"/>
                </a:lnTo>
                <a:cubicBezTo>
                  <a:pt x="1468049" y="39716"/>
                  <a:pt x="1508263" y="65390"/>
                  <a:pt x="1550259" y="90847"/>
                </a:cubicBezTo>
                <a:cubicBezTo>
                  <a:pt x="1903043" y="304644"/>
                  <a:pt x="2188528" y="461605"/>
                  <a:pt x="2440455" y="600035"/>
                </a:cubicBezTo>
                <a:lnTo>
                  <a:pt x="2798622" y="799918"/>
                </a:lnTo>
                <a:lnTo>
                  <a:pt x="2613701" y="651000"/>
                </a:lnTo>
                <a:cubicBezTo>
                  <a:pt x="2381314" y="473846"/>
                  <a:pt x="2123094" y="296297"/>
                  <a:pt x="1778031" y="84564"/>
                </a:cubicBezTo>
                <a:lnTo>
                  <a:pt x="1638468" y="0"/>
                </a:lnTo>
                <a:lnTo>
                  <a:pt x="1687428" y="0"/>
                </a:lnTo>
                <a:lnTo>
                  <a:pt x="1791479" y="63048"/>
                </a:lnTo>
                <a:cubicBezTo>
                  <a:pt x="2137329" y="275268"/>
                  <a:pt x="2396105" y="453187"/>
                  <a:pt x="2628961" y="630688"/>
                </a:cubicBezTo>
                <a:lnTo>
                  <a:pt x="2807181" y="774207"/>
                </a:lnTo>
                <a:lnTo>
                  <a:pt x="2738908" y="697327"/>
                </a:lnTo>
                <a:cubicBezTo>
                  <a:pt x="2545618" y="488000"/>
                  <a:pt x="2335931" y="288178"/>
                  <a:pt x="2039668" y="81049"/>
                </a:cubicBezTo>
                <a:lnTo>
                  <a:pt x="1918646" y="0"/>
                </a:lnTo>
                <a:lnTo>
                  <a:pt x="1964274" y="0"/>
                </a:lnTo>
                <a:lnTo>
                  <a:pt x="2054356" y="60323"/>
                </a:lnTo>
                <a:cubicBezTo>
                  <a:pt x="2352170" y="268511"/>
                  <a:pt x="2562852" y="469237"/>
                  <a:pt x="2756986" y="679467"/>
                </a:cubicBezTo>
                <a:lnTo>
                  <a:pt x="2786118" y="712272"/>
                </a:lnTo>
                <a:lnTo>
                  <a:pt x="2709168" y="595687"/>
                </a:lnTo>
                <a:cubicBezTo>
                  <a:pt x="2571402" y="398638"/>
                  <a:pt x="2415346" y="208306"/>
                  <a:pt x="2197968" y="27028"/>
                </a:cubicBezTo>
                <a:lnTo>
                  <a:pt x="2163686" y="0"/>
                </a:lnTo>
                <a:lnTo>
                  <a:pt x="2203483" y="0"/>
                </a:lnTo>
                <a:lnTo>
                  <a:pt x="2245091" y="33578"/>
                </a:lnTo>
                <a:cubicBezTo>
                  <a:pt x="2448290" y="208359"/>
                  <a:pt x="2597165" y="391154"/>
                  <a:pt x="2729267" y="580038"/>
                </a:cubicBezTo>
                <a:lnTo>
                  <a:pt x="2778878" y="655191"/>
                </a:lnTo>
                <a:lnTo>
                  <a:pt x="2709539" y="511747"/>
                </a:lnTo>
                <a:cubicBezTo>
                  <a:pt x="2633854" y="367164"/>
                  <a:pt x="2549121" y="227418"/>
                  <a:pt x="2441803" y="95275"/>
                </a:cubicBezTo>
                <a:lnTo>
                  <a:pt x="2358926" y="0"/>
                </a:lnTo>
                <a:lnTo>
                  <a:pt x="2392410" y="0"/>
                </a:lnTo>
                <a:lnTo>
                  <a:pt x="2412886" y="21483"/>
                </a:lnTo>
                <a:cubicBezTo>
                  <a:pt x="2544633" y="171367"/>
                  <a:pt x="2643891" y="331663"/>
                  <a:pt x="2731153" y="498279"/>
                </a:cubicBezTo>
                <a:lnTo>
                  <a:pt x="2775451" y="589903"/>
                </a:lnTo>
                <a:lnTo>
                  <a:pt x="2722303" y="435422"/>
                </a:lnTo>
                <a:cubicBezTo>
                  <a:pt x="2676661" y="316446"/>
                  <a:pt x="2625364" y="201203"/>
                  <a:pt x="2562305" y="91702"/>
                </a:cubicBezTo>
                <a:lnTo>
                  <a:pt x="2504982" y="0"/>
                </a:lnTo>
                <a:lnTo>
                  <a:pt x="2534911" y="0"/>
                </a:lnTo>
                <a:lnTo>
                  <a:pt x="2555144" y="29700"/>
                </a:lnTo>
                <a:cubicBezTo>
                  <a:pt x="2632185" y="154238"/>
                  <a:pt x="2692433" y="286646"/>
                  <a:pt x="2745160" y="423945"/>
                </a:cubicBezTo>
                <a:lnTo>
                  <a:pt x="2777350" y="517468"/>
                </a:lnTo>
                <a:lnTo>
                  <a:pt x="2741287" y="361540"/>
                </a:lnTo>
                <a:cubicBezTo>
                  <a:pt x="2717947" y="275004"/>
                  <a:pt x="2691829" y="190579"/>
                  <a:pt x="2660995" y="109109"/>
                </a:cubicBezTo>
                <a:lnTo>
                  <a:pt x="2615463" y="0"/>
                </a:lnTo>
                <a:lnTo>
                  <a:pt x="2642329" y="0"/>
                </a:lnTo>
                <a:lnTo>
                  <a:pt x="2670022" y="61601"/>
                </a:lnTo>
                <a:cubicBezTo>
                  <a:pt x="2707387" y="154778"/>
                  <a:pt x="2738097" y="251975"/>
                  <a:pt x="2765106" y="351938"/>
                </a:cubicBezTo>
                <a:lnTo>
                  <a:pt x="2785280" y="434017"/>
                </a:lnTo>
                <a:lnTo>
                  <a:pt x="2767632" y="316155"/>
                </a:lnTo>
                <a:cubicBezTo>
                  <a:pt x="2751717" y="221952"/>
                  <a:pt x="2732961" y="130193"/>
                  <a:pt x="2709300" y="41956"/>
                </a:cubicBezTo>
                <a:lnTo>
                  <a:pt x="2696534" y="0"/>
                </a:lnTo>
                <a:lnTo>
                  <a:pt x="2723245" y="0"/>
                </a:lnTo>
                <a:lnTo>
                  <a:pt x="2755328" y="121542"/>
                </a:lnTo>
                <a:cubicBezTo>
                  <a:pt x="2767302" y="173844"/>
                  <a:pt x="2777868" y="227180"/>
                  <a:pt x="2787419" y="281351"/>
                </a:cubicBezTo>
                <a:lnTo>
                  <a:pt x="2795858" y="336570"/>
                </a:lnTo>
                <a:lnTo>
                  <a:pt x="2787024" y="218046"/>
                </a:lnTo>
                <a:cubicBezTo>
                  <a:pt x="2781912" y="165187"/>
                  <a:pt x="2775895" y="113144"/>
                  <a:pt x="2768659" y="62106"/>
                </a:cubicBezTo>
                <a:lnTo>
                  <a:pt x="2758018" y="0"/>
                </a:lnTo>
                <a:lnTo>
                  <a:pt x="2783702" y="0"/>
                </a:lnTo>
                <a:lnTo>
                  <a:pt x="2791139" y="39531"/>
                </a:lnTo>
                <a:cubicBezTo>
                  <a:pt x="2810520" y="170542"/>
                  <a:pt x="2821607" y="308190"/>
                  <a:pt x="2829725" y="449367"/>
                </a:cubicBezTo>
                <a:lnTo>
                  <a:pt x="2839432" y="647434"/>
                </a:lnTo>
                <a:lnTo>
                  <a:pt x="2845323" y="694290"/>
                </a:lnTo>
                <a:lnTo>
                  <a:pt x="2857538" y="750438"/>
                </a:lnTo>
                <a:lnTo>
                  <a:pt x="2868581" y="782523"/>
                </a:lnTo>
                <a:lnTo>
                  <a:pt x="2884035" y="814482"/>
                </a:lnTo>
                <a:lnTo>
                  <a:pt x="2904760" y="845880"/>
                </a:lnTo>
                <a:lnTo>
                  <a:pt x="2926293" y="870128"/>
                </a:lnTo>
                <a:lnTo>
                  <a:pt x="2954101" y="892522"/>
                </a:lnTo>
                <a:lnTo>
                  <a:pt x="2967598" y="900742"/>
                </a:lnTo>
                <a:lnTo>
                  <a:pt x="3017042" y="920195"/>
                </a:lnTo>
                <a:lnTo>
                  <a:pt x="3049782" y="928293"/>
                </a:lnTo>
                <a:lnTo>
                  <a:pt x="3087386" y="932952"/>
                </a:lnTo>
                <a:lnTo>
                  <a:pt x="3129248" y="933749"/>
                </a:lnTo>
                <a:lnTo>
                  <a:pt x="3130044" y="933692"/>
                </a:lnTo>
                <a:lnTo>
                  <a:pt x="3219515" y="921529"/>
                </a:lnTo>
                <a:lnTo>
                  <a:pt x="3269001" y="911406"/>
                </a:lnTo>
                <a:lnTo>
                  <a:pt x="3326894" y="896048"/>
                </a:lnTo>
                <a:lnTo>
                  <a:pt x="3385842" y="877226"/>
                </a:lnTo>
                <a:lnTo>
                  <a:pt x="3448724" y="854099"/>
                </a:lnTo>
                <a:lnTo>
                  <a:pt x="3569414" y="804445"/>
                </a:lnTo>
                <a:cubicBezTo>
                  <a:pt x="3778791" y="722851"/>
                  <a:pt x="3984044" y="653888"/>
                  <a:pt x="4177482" y="611771"/>
                </a:cubicBezTo>
                <a:cubicBezTo>
                  <a:pt x="4281892" y="589050"/>
                  <a:pt x="4379058" y="574733"/>
                  <a:pt x="4470257" y="568744"/>
                </a:cubicBezTo>
                <a:lnTo>
                  <a:pt x="4518717" y="567738"/>
                </a:lnTo>
                <a:lnTo>
                  <a:pt x="4518717" y="592512"/>
                </a:lnTo>
                <a:lnTo>
                  <a:pt x="4451014" y="595242"/>
                </a:lnTo>
                <a:cubicBezTo>
                  <a:pt x="4366907" y="602022"/>
                  <a:pt x="4277717" y="615772"/>
                  <a:pt x="4182954" y="636413"/>
                </a:cubicBezTo>
                <a:cubicBezTo>
                  <a:pt x="4086849" y="657333"/>
                  <a:pt x="3987714" y="684967"/>
                  <a:pt x="3886527" y="717537"/>
                </a:cubicBezTo>
                <a:lnTo>
                  <a:pt x="3882309" y="719049"/>
                </a:lnTo>
                <a:lnTo>
                  <a:pt x="4107554" y="667529"/>
                </a:lnTo>
                <a:cubicBezTo>
                  <a:pt x="4208111" y="650130"/>
                  <a:pt x="4301962" y="640466"/>
                  <a:pt x="4390336" y="638514"/>
                </a:cubicBezTo>
                <a:lnTo>
                  <a:pt x="4518717" y="641363"/>
                </a:lnTo>
                <a:lnTo>
                  <a:pt x="4518717" y="667333"/>
                </a:lnTo>
                <a:lnTo>
                  <a:pt x="4489444" y="664699"/>
                </a:lnTo>
                <a:cubicBezTo>
                  <a:pt x="4374076" y="659489"/>
                  <a:pt x="4248739" y="668886"/>
                  <a:pt x="4111824" y="692574"/>
                </a:cubicBezTo>
                <a:cubicBezTo>
                  <a:pt x="4019295" y="708580"/>
                  <a:pt x="3924091" y="730856"/>
                  <a:pt x="3827094" y="757755"/>
                </a:cubicBezTo>
                <a:lnTo>
                  <a:pt x="3805993" y="764390"/>
                </a:lnTo>
                <a:lnTo>
                  <a:pt x="4037670" y="722773"/>
                </a:lnTo>
                <a:cubicBezTo>
                  <a:pt x="4182750" y="704794"/>
                  <a:pt x="4313884" y="702618"/>
                  <a:pt x="4435171" y="716431"/>
                </a:cubicBezTo>
                <a:lnTo>
                  <a:pt x="4518717" y="729972"/>
                </a:lnTo>
                <a:lnTo>
                  <a:pt x="4518717" y="754128"/>
                </a:lnTo>
                <a:lnTo>
                  <a:pt x="4514658" y="753197"/>
                </a:lnTo>
                <a:cubicBezTo>
                  <a:pt x="4373106" y="727639"/>
                  <a:pt x="4216407" y="726194"/>
                  <a:pt x="4040829" y="747980"/>
                </a:cubicBezTo>
                <a:cubicBezTo>
                  <a:pt x="3951895" y="759003"/>
                  <a:pt x="3860640" y="775870"/>
                  <a:pt x="3767848" y="797047"/>
                </a:cubicBezTo>
                <a:lnTo>
                  <a:pt x="3728205" y="807572"/>
                </a:lnTo>
                <a:lnTo>
                  <a:pt x="3967649" y="777541"/>
                </a:lnTo>
                <a:cubicBezTo>
                  <a:pt x="4161044" y="763939"/>
                  <a:pt x="4335315" y="778900"/>
                  <a:pt x="4492681" y="823065"/>
                </a:cubicBezTo>
                <a:lnTo>
                  <a:pt x="4518717" y="831815"/>
                </a:lnTo>
                <a:lnTo>
                  <a:pt x="4518717" y="856896"/>
                </a:lnTo>
                <a:lnTo>
                  <a:pt x="4416691" y="828309"/>
                </a:lnTo>
                <a:cubicBezTo>
                  <a:pt x="4196284" y="779769"/>
                  <a:pt x="3960261" y="790950"/>
                  <a:pt x="3713703" y="833680"/>
                </a:cubicBezTo>
                <a:lnTo>
                  <a:pt x="3641677" y="848876"/>
                </a:lnTo>
                <a:lnTo>
                  <a:pt x="3646266" y="848187"/>
                </a:lnTo>
                <a:cubicBezTo>
                  <a:pt x="3731179" y="838576"/>
                  <a:pt x="3815135" y="832662"/>
                  <a:pt x="3897570" y="831728"/>
                </a:cubicBezTo>
                <a:cubicBezTo>
                  <a:pt x="4129104" y="829081"/>
                  <a:pt x="4334197" y="866720"/>
                  <a:pt x="4517062" y="946039"/>
                </a:cubicBezTo>
                <a:lnTo>
                  <a:pt x="4518717" y="946851"/>
                </a:lnTo>
                <a:lnTo>
                  <a:pt x="4518717" y="975758"/>
                </a:lnTo>
                <a:lnTo>
                  <a:pt x="4456658" y="947752"/>
                </a:lnTo>
                <a:cubicBezTo>
                  <a:pt x="4205069" y="850538"/>
                  <a:pt x="3935381" y="840438"/>
                  <a:pt x="3653483" y="872219"/>
                </a:cubicBezTo>
                <a:lnTo>
                  <a:pt x="3550825" y="887641"/>
                </a:lnTo>
                <a:lnTo>
                  <a:pt x="3587478" y="884631"/>
                </a:lnTo>
                <a:cubicBezTo>
                  <a:pt x="3668202" y="880957"/>
                  <a:pt x="3748224" y="880671"/>
                  <a:pt x="3827080" y="884940"/>
                </a:cubicBezTo>
                <a:cubicBezTo>
                  <a:pt x="4048422" y="896903"/>
                  <a:pt x="4246791" y="944766"/>
                  <a:pt x="4426322" y="1030037"/>
                </a:cubicBezTo>
                <a:lnTo>
                  <a:pt x="4518717" y="1078791"/>
                </a:lnTo>
                <a:lnTo>
                  <a:pt x="4518717" y="1108448"/>
                </a:lnTo>
                <a:lnTo>
                  <a:pt x="4488626" y="1089766"/>
                </a:lnTo>
                <a:cubicBezTo>
                  <a:pt x="4205729" y="933082"/>
                  <a:pt x="3905630" y="895019"/>
                  <a:pt x="3593001" y="909094"/>
                </a:cubicBezTo>
                <a:lnTo>
                  <a:pt x="3448404" y="920949"/>
                </a:lnTo>
                <a:lnTo>
                  <a:pt x="3528218" y="920523"/>
                </a:lnTo>
                <a:cubicBezTo>
                  <a:pt x="3604746" y="922840"/>
                  <a:pt x="3680830" y="928233"/>
                  <a:pt x="3756102" y="937742"/>
                </a:cubicBezTo>
                <a:cubicBezTo>
                  <a:pt x="4009441" y="969772"/>
                  <a:pt x="4234782" y="1047115"/>
                  <a:pt x="4439103" y="1172717"/>
                </a:cubicBezTo>
                <a:lnTo>
                  <a:pt x="4518717" y="1225695"/>
                </a:lnTo>
                <a:lnTo>
                  <a:pt x="4518717" y="1256096"/>
                </a:lnTo>
                <a:lnTo>
                  <a:pt x="4515229" y="1253417"/>
                </a:lnTo>
                <a:cubicBezTo>
                  <a:pt x="4480013" y="1228398"/>
                  <a:pt x="4444663" y="1205267"/>
                  <a:pt x="4409178" y="1183899"/>
                </a:cubicBezTo>
                <a:cubicBezTo>
                  <a:pt x="4125295" y="1012957"/>
                  <a:pt x="3832802" y="954852"/>
                  <a:pt x="3531647" y="945559"/>
                </a:cubicBezTo>
                <a:lnTo>
                  <a:pt x="3374744" y="946375"/>
                </a:lnTo>
                <a:lnTo>
                  <a:pt x="3467254" y="954020"/>
                </a:lnTo>
                <a:cubicBezTo>
                  <a:pt x="3539680" y="962477"/>
                  <a:pt x="3611909" y="973702"/>
                  <a:pt x="3683676" y="988620"/>
                </a:cubicBezTo>
                <a:cubicBezTo>
                  <a:pt x="3924959" y="1038766"/>
                  <a:pt x="4143490" y="1127863"/>
                  <a:pt x="4346064" y="1259254"/>
                </a:cubicBezTo>
                <a:lnTo>
                  <a:pt x="4518717" y="1386542"/>
                </a:lnTo>
                <a:lnTo>
                  <a:pt x="4518717" y="1417476"/>
                </a:lnTo>
                <a:lnTo>
                  <a:pt x="4421575" y="1341715"/>
                </a:lnTo>
                <a:cubicBezTo>
                  <a:pt x="4386313" y="1315944"/>
                  <a:pt x="4351077" y="1291886"/>
                  <a:pt x="4315855" y="1269428"/>
                </a:cubicBezTo>
                <a:cubicBezTo>
                  <a:pt x="4034088" y="1089769"/>
                  <a:pt x="3753288" y="1012483"/>
                  <a:pt x="3468230" y="979047"/>
                </a:cubicBezTo>
                <a:lnTo>
                  <a:pt x="3298927" y="965035"/>
                </a:lnTo>
                <a:lnTo>
                  <a:pt x="3404787" y="984609"/>
                </a:lnTo>
                <a:cubicBezTo>
                  <a:pt x="3472305" y="999269"/>
                  <a:pt x="3540070" y="1016413"/>
                  <a:pt x="3608484" y="1036903"/>
                </a:cubicBezTo>
                <a:cubicBezTo>
                  <a:pt x="3918872" y="1129872"/>
                  <a:pt x="4186417" y="1275500"/>
                  <a:pt x="4450364" y="1495147"/>
                </a:cubicBezTo>
                <a:lnTo>
                  <a:pt x="4518717" y="1554263"/>
                </a:lnTo>
                <a:lnTo>
                  <a:pt x="4518717" y="1587790"/>
                </a:lnTo>
                <a:lnTo>
                  <a:pt x="4434077" y="1514685"/>
                </a:lnTo>
                <a:cubicBezTo>
                  <a:pt x="4362360" y="1455014"/>
                  <a:pt x="4291486" y="1401925"/>
                  <a:pt x="4221284" y="1354587"/>
                </a:cubicBezTo>
                <a:cubicBezTo>
                  <a:pt x="3940491" y="1165237"/>
                  <a:pt x="3670522" y="1067925"/>
                  <a:pt x="3400845" y="1009599"/>
                </a:cubicBezTo>
                <a:lnTo>
                  <a:pt x="3223780" y="976994"/>
                </a:lnTo>
                <a:lnTo>
                  <a:pt x="3431620" y="1042869"/>
                </a:lnTo>
                <a:cubicBezTo>
                  <a:pt x="3722986" y="1149140"/>
                  <a:pt x="4023662" y="1306967"/>
                  <a:pt x="4357279" y="1585361"/>
                </a:cubicBezTo>
                <a:lnTo>
                  <a:pt x="4518717" y="1723717"/>
                </a:lnTo>
                <a:lnTo>
                  <a:pt x="4518717" y="1757275"/>
                </a:lnTo>
                <a:lnTo>
                  <a:pt x="4512702" y="1751854"/>
                </a:lnTo>
                <a:cubicBezTo>
                  <a:pt x="4458380" y="1704104"/>
                  <a:pt x="4401253" y="1655083"/>
                  <a:pt x="4340943" y="1604633"/>
                </a:cubicBezTo>
                <a:cubicBezTo>
                  <a:pt x="4267387" y="1543255"/>
                  <a:pt x="4195429" y="1487778"/>
                  <a:pt x="4124815" y="1437454"/>
                </a:cubicBezTo>
                <a:cubicBezTo>
                  <a:pt x="3842357" y="1236161"/>
                  <a:pt x="3581393" y="1117307"/>
                  <a:pt x="3325563" y="1032830"/>
                </a:cubicBezTo>
                <a:lnTo>
                  <a:pt x="3186997" y="991033"/>
                </a:lnTo>
                <a:lnTo>
                  <a:pt x="3182885" y="992831"/>
                </a:lnTo>
                <a:lnTo>
                  <a:pt x="3331947" y="1060056"/>
                </a:lnTo>
                <a:cubicBezTo>
                  <a:pt x="3614006" y="1198170"/>
                  <a:pt x="3913553" y="1382254"/>
                  <a:pt x="4264103" y="1675588"/>
                </a:cubicBezTo>
                <a:cubicBezTo>
                  <a:pt x="4342409" y="1741264"/>
                  <a:pt x="4416221" y="1803334"/>
                  <a:pt x="4486220" y="1862325"/>
                </a:cubicBezTo>
                <a:lnTo>
                  <a:pt x="4518717" y="1889769"/>
                </a:lnTo>
                <a:lnTo>
                  <a:pt x="4518717" y="1923237"/>
                </a:lnTo>
                <a:lnTo>
                  <a:pt x="4469802" y="1881925"/>
                </a:lnTo>
                <a:cubicBezTo>
                  <a:pt x="4399819" y="1822946"/>
                  <a:pt x="4326026" y="1760889"/>
                  <a:pt x="4247748" y="1695231"/>
                </a:cubicBezTo>
                <a:cubicBezTo>
                  <a:pt x="4092767" y="1565540"/>
                  <a:pt x="3947779" y="1457310"/>
                  <a:pt x="3809859" y="1365012"/>
                </a:cubicBezTo>
                <a:cubicBezTo>
                  <a:pt x="3671941" y="1272715"/>
                  <a:pt x="3541093" y="1196351"/>
                  <a:pt x="3414395" y="1130396"/>
                </a:cubicBezTo>
                <a:lnTo>
                  <a:pt x="3149608" y="1007376"/>
                </a:lnTo>
                <a:lnTo>
                  <a:pt x="3145572" y="1009140"/>
                </a:lnTo>
                <a:lnTo>
                  <a:pt x="3234806" y="1063487"/>
                </a:lnTo>
                <a:cubicBezTo>
                  <a:pt x="3505645" y="1239181"/>
                  <a:pt x="3800088" y="1454668"/>
                  <a:pt x="4170775" y="1765711"/>
                </a:cubicBezTo>
                <a:cubicBezTo>
                  <a:pt x="4271112" y="1850096"/>
                  <a:pt x="4365366" y="1926623"/>
                  <a:pt x="4454819" y="1996852"/>
                </a:cubicBezTo>
                <a:lnTo>
                  <a:pt x="4518717" y="2046127"/>
                </a:lnTo>
                <a:lnTo>
                  <a:pt x="4518717" y="2078360"/>
                </a:lnTo>
                <a:lnTo>
                  <a:pt x="4439039" y="2016915"/>
                </a:lnTo>
                <a:cubicBezTo>
                  <a:pt x="4349373" y="1946514"/>
                  <a:pt x="4254887" y="1869795"/>
                  <a:pt x="4154296" y="1785192"/>
                </a:cubicBezTo>
                <a:cubicBezTo>
                  <a:pt x="3784576" y="1474931"/>
                  <a:pt x="3496233" y="1262925"/>
                  <a:pt x="3228715" y="1089122"/>
                </a:cubicBezTo>
                <a:lnTo>
                  <a:pt x="3117540" y="1021393"/>
                </a:lnTo>
                <a:lnTo>
                  <a:pt x="3110910" y="1024292"/>
                </a:lnTo>
                <a:lnTo>
                  <a:pt x="3417033" y="1288191"/>
                </a:lnTo>
                <a:cubicBezTo>
                  <a:pt x="3604288" y="1451323"/>
                  <a:pt x="3816549" y="1636121"/>
                  <a:pt x="4077743" y="1855958"/>
                </a:cubicBezTo>
                <a:cubicBezTo>
                  <a:pt x="4225400" y="1980469"/>
                  <a:pt x="4362631" y="2083988"/>
                  <a:pt x="4492880" y="2172651"/>
                </a:cubicBezTo>
                <a:lnTo>
                  <a:pt x="4518717" y="2189588"/>
                </a:lnTo>
                <a:lnTo>
                  <a:pt x="4518717" y="2219996"/>
                </a:lnTo>
                <a:lnTo>
                  <a:pt x="4478514" y="2193637"/>
                </a:lnTo>
                <a:cubicBezTo>
                  <a:pt x="4347658" y="2104544"/>
                  <a:pt x="4209756" y="2000500"/>
                  <a:pt x="4061334" y="1875333"/>
                </a:cubicBezTo>
                <a:cubicBezTo>
                  <a:pt x="3799934" y="1655356"/>
                  <a:pt x="3587656" y="1470469"/>
                  <a:pt x="3400296" y="1307263"/>
                </a:cubicBezTo>
                <a:lnTo>
                  <a:pt x="3085115" y="1035567"/>
                </a:lnTo>
                <a:lnTo>
                  <a:pt x="3077356" y="1038959"/>
                </a:lnTo>
                <a:lnTo>
                  <a:pt x="3421511" y="1419730"/>
                </a:lnTo>
                <a:cubicBezTo>
                  <a:pt x="3577731" y="1581993"/>
                  <a:pt x="3759543" y="1756540"/>
                  <a:pt x="3984358" y="1946274"/>
                </a:cubicBezTo>
                <a:cubicBezTo>
                  <a:pt x="4131737" y="2070875"/>
                  <a:pt x="4271559" y="2170834"/>
                  <a:pt x="4406509" y="2253253"/>
                </a:cubicBezTo>
                <a:lnTo>
                  <a:pt x="4518717" y="2317871"/>
                </a:lnTo>
                <a:lnTo>
                  <a:pt x="4518717" y="2347212"/>
                </a:lnTo>
                <a:lnTo>
                  <a:pt x="4393160" y="2274876"/>
                </a:lnTo>
                <a:cubicBezTo>
                  <a:pt x="4257298" y="2191864"/>
                  <a:pt x="4116481" y="2091160"/>
                  <a:pt x="3967987" y="1965598"/>
                </a:cubicBezTo>
                <a:cubicBezTo>
                  <a:pt x="3742441" y="1775246"/>
                  <a:pt x="3560103" y="1600204"/>
                  <a:pt x="3403456" y="1437512"/>
                </a:cubicBezTo>
                <a:lnTo>
                  <a:pt x="3052854" y="1049669"/>
                </a:lnTo>
                <a:lnTo>
                  <a:pt x="3041476" y="1054641"/>
                </a:lnTo>
                <a:lnTo>
                  <a:pt x="3111378" y="1161589"/>
                </a:lnTo>
                <a:cubicBezTo>
                  <a:pt x="3299704" y="1439130"/>
                  <a:pt x="3526124" y="1727190"/>
                  <a:pt x="3891485" y="2036401"/>
                </a:cubicBezTo>
                <a:cubicBezTo>
                  <a:pt x="4088435" y="2203360"/>
                  <a:pt x="4276876" y="2319868"/>
                  <a:pt x="4461445" y="2405111"/>
                </a:cubicBezTo>
                <a:lnTo>
                  <a:pt x="4518717" y="2429375"/>
                </a:lnTo>
                <a:lnTo>
                  <a:pt x="4518717" y="2457404"/>
                </a:lnTo>
                <a:lnTo>
                  <a:pt x="4462903" y="2433829"/>
                </a:lnTo>
                <a:cubicBezTo>
                  <a:pt x="4343348" y="2379437"/>
                  <a:pt x="4222177" y="2312174"/>
                  <a:pt x="4098134" y="2226892"/>
                </a:cubicBezTo>
                <a:cubicBezTo>
                  <a:pt x="4024862" y="2176502"/>
                  <a:pt x="3950604" y="2119811"/>
                  <a:pt x="3875028" y="2055743"/>
                </a:cubicBezTo>
                <a:cubicBezTo>
                  <a:pt x="3507473" y="1744679"/>
                  <a:pt x="3279934" y="1455284"/>
                  <a:pt x="3090747" y="1176501"/>
                </a:cubicBezTo>
                <a:lnTo>
                  <a:pt x="3017850" y="1064969"/>
                </a:lnTo>
                <a:lnTo>
                  <a:pt x="3006465" y="1069946"/>
                </a:lnTo>
                <a:lnTo>
                  <a:pt x="3048917" y="1158606"/>
                </a:lnTo>
                <a:cubicBezTo>
                  <a:pt x="3212484" y="1480378"/>
                  <a:pt x="3421006" y="1806643"/>
                  <a:pt x="3798087" y="2126626"/>
                </a:cubicBezTo>
                <a:cubicBezTo>
                  <a:pt x="3995773" y="2294613"/>
                  <a:pt x="4189851" y="2405497"/>
                  <a:pt x="4383230" y="2480815"/>
                </a:cubicBezTo>
                <a:lnTo>
                  <a:pt x="4518717" y="2527698"/>
                </a:lnTo>
                <a:lnTo>
                  <a:pt x="4518717" y="2551892"/>
                </a:lnTo>
                <a:lnTo>
                  <a:pt x="4357484" y="2497677"/>
                </a:lnTo>
                <a:cubicBezTo>
                  <a:pt x="4150636" y="2415306"/>
                  <a:pt x="3963879" y="2300884"/>
                  <a:pt x="3781679" y="2146004"/>
                </a:cubicBezTo>
                <a:cubicBezTo>
                  <a:pt x="3401431" y="1823322"/>
                  <a:pt x="3191432" y="1494914"/>
                  <a:pt x="3026843" y="1171193"/>
                </a:cubicBezTo>
                <a:lnTo>
                  <a:pt x="2983226" y="1080103"/>
                </a:lnTo>
                <a:lnTo>
                  <a:pt x="2971767" y="1085112"/>
                </a:lnTo>
                <a:lnTo>
                  <a:pt x="2998519" y="1163606"/>
                </a:lnTo>
                <a:cubicBezTo>
                  <a:pt x="3134330" y="1528196"/>
                  <a:pt x="3321488" y="1890698"/>
                  <a:pt x="3704944" y="2217031"/>
                </a:cubicBezTo>
                <a:cubicBezTo>
                  <a:pt x="3953194" y="2428558"/>
                  <a:pt x="4203405" y="2540329"/>
                  <a:pt x="4457918" y="2599094"/>
                </a:cubicBezTo>
                <a:lnTo>
                  <a:pt x="4518717" y="2610708"/>
                </a:lnTo>
                <a:lnTo>
                  <a:pt x="4518717" y="2636901"/>
                </a:lnTo>
                <a:lnTo>
                  <a:pt x="4505798" y="2634892"/>
                </a:lnTo>
                <a:cubicBezTo>
                  <a:pt x="4196948" y="2572177"/>
                  <a:pt x="3929624" y="2441801"/>
                  <a:pt x="3688484" y="2236372"/>
                </a:cubicBezTo>
                <a:cubicBezTo>
                  <a:pt x="3300959" y="1906548"/>
                  <a:pt x="3112118" y="1541240"/>
                  <a:pt x="2975265" y="1174048"/>
                </a:cubicBezTo>
                <a:lnTo>
                  <a:pt x="2948426" y="1095316"/>
                </a:lnTo>
                <a:lnTo>
                  <a:pt x="2946956" y="1095958"/>
                </a:lnTo>
                <a:lnTo>
                  <a:pt x="2937495" y="1100092"/>
                </a:lnTo>
                <a:lnTo>
                  <a:pt x="2953863" y="1171533"/>
                </a:lnTo>
                <a:cubicBezTo>
                  <a:pt x="3060359" y="1578633"/>
                  <a:pt x="3224363" y="1976651"/>
                  <a:pt x="3611722" y="2307227"/>
                </a:cubicBezTo>
                <a:cubicBezTo>
                  <a:pt x="3866450" y="2524796"/>
                  <a:pt x="4131113" y="2627449"/>
                  <a:pt x="4404663" y="2669880"/>
                </a:cubicBezTo>
                <a:lnTo>
                  <a:pt x="4518717" y="2682769"/>
                </a:lnTo>
                <a:lnTo>
                  <a:pt x="4518717" y="2706662"/>
                </a:lnTo>
                <a:lnTo>
                  <a:pt x="4440086" y="2700095"/>
                </a:lnTo>
                <a:cubicBezTo>
                  <a:pt x="4114344" y="2656116"/>
                  <a:pt x="3837937" y="2533900"/>
                  <a:pt x="3595173" y="2326584"/>
                </a:cubicBezTo>
                <a:cubicBezTo>
                  <a:pt x="3361049" y="2126751"/>
                  <a:pt x="3186579" y="1882970"/>
                  <a:pt x="3061889" y="1581364"/>
                </a:cubicBezTo>
                <a:cubicBezTo>
                  <a:pt x="3006860" y="1448265"/>
                  <a:pt x="2964557" y="1312286"/>
                  <a:pt x="2928864" y="1176009"/>
                </a:cubicBezTo>
                <a:lnTo>
                  <a:pt x="2913828" y="1110440"/>
                </a:lnTo>
                <a:lnTo>
                  <a:pt x="2902797" y="1115261"/>
                </a:lnTo>
                <a:lnTo>
                  <a:pt x="2911764" y="1180481"/>
                </a:lnTo>
                <a:cubicBezTo>
                  <a:pt x="2988167" y="1629970"/>
                  <a:pt x="3128173" y="2063283"/>
                  <a:pt x="3518424" y="2397294"/>
                </a:cubicBezTo>
                <a:cubicBezTo>
                  <a:pt x="3825770" y="2660455"/>
                  <a:pt x="4158759" y="2742311"/>
                  <a:pt x="4509495" y="2745948"/>
                </a:cubicBezTo>
                <a:lnTo>
                  <a:pt x="4518717" y="2745728"/>
                </a:lnTo>
                <a:lnTo>
                  <a:pt x="4518717" y="2768050"/>
                </a:lnTo>
                <a:lnTo>
                  <a:pt x="4374567" y="2765121"/>
                </a:lnTo>
                <a:cubicBezTo>
                  <a:pt x="4031847" y="2739897"/>
                  <a:pt x="3746358" y="2625841"/>
                  <a:pt x="3501948" y="2416545"/>
                </a:cubicBezTo>
                <a:cubicBezTo>
                  <a:pt x="3265594" y="2214254"/>
                  <a:pt x="3098845" y="1956216"/>
                  <a:pt x="2992116" y="1627597"/>
                </a:cubicBezTo>
                <a:cubicBezTo>
                  <a:pt x="2945055" y="1482683"/>
                  <a:pt x="2912182" y="1333197"/>
                  <a:pt x="2886550" y="1182692"/>
                </a:cubicBezTo>
                <a:lnTo>
                  <a:pt x="2878716" y="1125787"/>
                </a:lnTo>
                <a:lnTo>
                  <a:pt x="2868213" y="1130376"/>
                </a:lnTo>
                <a:lnTo>
                  <a:pt x="2871844" y="1190139"/>
                </a:lnTo>
                <a:cubicBezTo>
                  <a:pt x="2917499" y="1682210"/>
                  <a:pt x="3032827" y="2150822"/>
                  <a:pt x="3425271" y="2487612"/>
                </a:cubicBezTo>
                <a:cubicBezTo>
                  <a:pt x="3728084" y="2747466"/>
                  <a:pt x="4066354" y="2818133"/>
                  <a:pt x="4426949" y="2804599"/>
                </a:cubicBezTo>
                <a:lnTo>
                  <a:pt x="4518717" y="2797898"/>
                </a:lnTo>
                <a:lnTo>
                  <a:pt x="4518717" y="2822810"/>
                </a:lnTo>
                <a:lnTo>
                  <a:pt x="4309164" y="2830538"/>
                </a:lnTo>
                <a:cubicBezTo>
                  <a:pt x="3949465" y="2824067"/>
                  <a:pt x="3654952" y="2718210"/>
                  <a:pt x="3408759" y="2506918"/>
                </a:cubicBezTo>
                <a:cubicBezTo>
                  <a:pt x="3170702" y="2302608"/>
                  <a:pt x="3012101" y="2030374"/>
                  <a:pt x="2923967" y="1674715"/>
                </a:cubicBezTo>
                <a:cubicBezTo>
                  <a:pt x="2885107" y="1517993"/>
                  <a:pt x="2861883" y="1354999"/>
                  <a:pt x="2846546" y="1190272"/>
                </a:cubicBezTo>
                <a:lnTo>
                  <a:pt x="2843556" y="1141154"/>
                </a:lnTo>
                <a:lnTo>
                  <a:pt x="2624732" y="1236804"/>
                </a:lnTo>
                <a:cubicBezTo>
                  <a:pt x="1872304" y="1559305"/>
                  <a:pt x="1125008" y="1812422"/>
                  <a:pt x="575082" y="1441651"/>
                </a:cubicBezTo>
                <a:cubicBezTo>
                  <a:pt x="572363" y="1439780"/>
                  <a:pt x="569592" y="1437874"/>
                  <a:pt x="566819" y="1435968"/>
                </a:cubicBezTo>
                <a:lnTo>
                  <a:pt x="566711" y="1436125"/>
                </a:lnTo>
                <a:cubicBezTo>
                  <a:pt x="417964" y="1333832"/>
                  <a:pt x="302327" y="1199305"/>
                  <a:pt x="213442" y="1025090"/>
                </a:cubicBezTo>
                <a:cubicBezTo>
                  <a:pt x="133172" y="867813"/>
                  <a:pt x="76820" y="681690"/>
                  <a:pt x="41213" y="456215"/>
                </a:cubicBezTo>
                <a:cubicBezTo>
                  <a:pt x="28859" y="377982"/>
                  <a:pt x="19428" y="297204"/>
                  <a:pt x="12368" y="214464"/>
                </a:cubicBezTo>
                <a:close/>
              </a:path>
            </a:pathLst>
          </a:custGeom>
          <a:gradFill flip="none" rotWithShape="1">
            <a:gsLst>
              <a:gs pos="0">
                <a:srgbClr val="FFF640">
                  <a:alpha val="14000"/>
                </a:srgbClr>
              </a:gs>
              <a:gs pos="100000">
                <a:srgbClr val="CE2F8E">
                  <a:alpha val="30000"/>
                </a:srgbClr>
              </a:gs>
              <a:gs pos="12000">
                <a:srgbClr val="F77F25">
                  <a:alpha val="36000"/>
                </a:srgbClr>
              </a:gs>
              <a:gs pos="30000">
                <a:srgbClr val="75D5C7">
                  <a:alpha val="46000"/>
                </a:srgbClr>
              </a:gs>
              <a:gs pos="73000">
                <a:srgbClr val="75D5C7">
                  <a:alpha val="48000"/>
                </a:srgbClr>
              </a:gs>
              <a:gs pos="89000">
                <a:srgbClr val="F77F25">
                  <a:alpha val="38000"/>
                </a:srgbClr>
              </a:gs>
              <a:gs pos="50000">
                <a:srgbClr val="75D5C7">
                  <a:alpha val="49000"/>
                </a:srgbClr>
              </a:gs>
            </a:gsLst>
            <a:lin ang="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intony" panose="02000503050000020004" pitchFamily="2" charset="0"/>
              <a:ea typeface="+mn-ea"/>
              <a:cs typeface="+mn-cs"/>
            </a:endParaRPr>
          </a:p>
        </p:txBody>
      </p:sp>
      <p:sp>
        <p:nvSpPr>
          <p:cNvPr id="5" name="Title 1">
            <a:extLst>
              <a:ext uri="{FF2B5EF4-FFF2-40B4-BE49-F238E27FC236}">
                <a16:creationId xmlns:a16="http://schemas.microsoft.com/office/drawing/2014/main" id="{C27CC02E-492C-3059-1DFE-8F6A495C562F}"/>
              </a:ext>
            </a:extLst>
          </p:cNvPr>
          <p:cNvSpPr>
            <a:spLocks noGrp="1"/>
          </p:cNvSpPr>
          <p:nvPr>
            <p:ph type="title" hasCustomPrompt="1"/>
          </p:nvPr>
        </p:nvSpPr>
        <p:spPr>
          <a:xfrm>
            <a:off x="112085" y="184580"/>
            <a:ext cx="11886467" cy="552143"/>
          </a:xfrm>
        </p:spPr>
        <p:txBody>
          <a:bodyPr>
            <a:noAutofit/>
          </a:bodyPr>
          <a:lstStyle>
            <a:lvl1pPr>
              <a:lnSpc>
                <a:spcPct val="100000"/>
              </a:lnSpc>
              <a:defRPr sz="4000" b="1">
                <a:solidFill>
                  <a:schemeClr val="bg1"/>
                </a:solidFill>
                <a:latin typeface="Sintony" panose="02000503050000020004" pitchFamily="2" charset="0"/>
              </a:defRPr>
            </a:lvl1pPr>
          </a:lstStyle>
          <a:p>
            <a:r>
              <a:rPr lang="en-US" dirty="0"/>
              <a:t>CLICK TO EDIT SLIDE HEADLINE</a:t>
            </a:r>
          </a:p>
        </p:txBody>
      </p:sp>
    </p:spTree>
    <p:extLst>
      <p:ext uri="{BB962C8B-B14F-4D97-AF65-F5344CB8AC3E}">
        <p14:creationId xmlns:p14="http://schemas.microsoft.com/office/powerpoint/2010/main" val="3362105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1F1F0-050D-42E2-8E19-4FF6E061DA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F31970-B00B-41AE-8070-BA219D0034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0A0C0-277F-43A1-83C9-84BAD2EC67DF}"/>
              </a:ext>
            </a:extLst>
          </p:cNvPr>
          <p:cNvSpPr>
            <a:spLocks noGrp="1"/>
          </p:cNvSpPr>
          <p:nvPr>
            <p:ph type="dt" sz="half" idx="10"/>
          </p:nvPr>
        </p:nvSpPr>
        <p:spPr/>
        <p:txBody>
          <a:bodyPr/>
          <a:lstStyle/>
          <a:p>
            <a:fld id="{EA71BCF2-5EEF-45AF-9330-302A1110115D}" type="datetimeFigureOut">
              <a:rPr lang="en-US" smtClean="0"/>
              <a:t>1/21/2025</a:t>
            </a:fld>
            <a:endParaRPr lang="en-US"/>
          </a:p>
        </p:txBody>
      </p:sp>
      <p:sp>
        <p:nvSpPr>
          <p:cNvPr id="5" name="Footer Placeholder 4">
            <a:extLst>
              <a:ext uri="{FF2B5EF4-FFF2-40B4-BE49-F238E27FC236}">
                <a16:creationId xmlns:a16="http://schemas.microsoft.com/office/drawing/2014/main" id="{74E92764-A3F6-4C8E-991F-8DCD684A00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791D40-6DA7-4371-B4EB-061061F8BFC7}"/>
              </a:ext>
            </a:extLst>
          </p:cNvPr>
          <p:cNvSpPr>
            <a:spLocks noGrp="1"/>
          </p:cNvSpPr>
          <p:nvPr>
            <p:ph type="sldNum" sz="quarter" idx="12"/>
          </p:nvPr>
        </p:nvSpPr>
        <p:spPr/>
        <p:txBody>
          <a:bodyPr/>
          <a:lstStyle/>
          <a:p>
            <a:fld id="{1E277963-8C04-47B9-B30F-653DA119023B}" type="slidenum">
              <a:rPr lang="en-US" smtClean="0"/>
              <a:t>‹#›</a:t>
            </a:fld>
            <a:endParaRPr lang="en-US"/>
          </a:p>
        </p:txBody>
      </p:sp>
    </p:spTree>
    <p:extLst>
      <p:ext uri="{BB962C8B-B14F-4D97-AF65-F5344CB8AC3E}">
        <p14:creationId xmlns:p14="http://schemas.microsoft.com/office/powerpoint/2010/main" val="302199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CA6C-7D76-4BDE-863B-BD607C68B66B}"/>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312B6B-5A1D-4C9A-896F-2523CEF96702}"/>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663A6B-0A46-4C75-9A7A-A468205E7ADE}"/>
              </a:ext>
            </a:extLst>
          </p:cNvPr>
          <p:cNvSpPr>
            <a:spLocks noGrp="1"/>
          </p:cNvSpPr>
          <p:nvPr>
            <p:ph type="dt" sz="half" idx="10"/>
          </p:nvPr>
        </p:nvSpPr>
        <p:spPr/>
        <p:txBody>
          <a:bodyPr/>
          <a:lstStyle/>
          <a:p>
            <a:fld id="{EA71BCF2-5EEF-45AF-9330-302A1110115D}" type="datetimeFigureOut">
              <a:rPr lang="en-US" smtClean="0"/>
              <a:t>1/21/2025</a:t>
            </a:fld>
            <a:endParaRPr lang="en-US"/>
          </a:p>
        </p:txBody>
      </p:sp>
      <p:sp>
        <p:nvSpPr>
          <p:cNvPr id="5" name="Footer Placeholder 4">
            <a:extLst>
              <a:ext uri="{FF2B5EF4-FFF2-40B4-BE49-F238E27FC236}">
                <a16:creationId xmlns:a16="http://schemas.microsoft.com/office/drawing/2014/main" id="{F7883AC4-E326-49FF-9F23-E8F9B7FA3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E9766-DA9C-4191-99FC-DB45BA996E1D}"/>
              </a:ext>
            </a:extLst>
          </p:cNvPr>
          <p:cNvSpPr>
            <a:spLocks noGrp="1"/>
          </p:cNvSpPr>
          <p:nvPr>
            <p:ph type="sldNum" sz="quarter" idx="12"/>
          </p:nvPr>
        </p:nvSpPr>
        <p:spPr/>
        <p:txBody>
          <a:bodyPr/>
          <a:lstStyle/>
          <a:p>
            <a:fld id="{1E277963-8C04-47B9-B30F-653DA119023B}" type="slidenum">
              <a:rPr lang="en-US" smtClean="0"/>
              <a:t>‹#›</a:t>
            </a:fld>
            <a:endParaRPr lang="en-US"/>
          </a:p>
        </p:txBody>
      </p:sp>
    </p:spTree>
    <p:extLst>
      <p:ext uri="{BB962C8B-B14F-4D97-AF65-F5344CB8AC3E}">
        <p14:creationId xmlns:p14="http://schemas.microsoft.com/office/powerpoint/2010/main" val="4169259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CBED-57FB-4128-A1EC-29808F288B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D83178-B190-446B-8157-D67B5DB47F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8744A0-5071-4F52-BAC7-29C2DA7A8B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65747F-6432-456B-B82F-41D1AF57F9A5}"/>
              </a:ext>
            </a:extLst>
          </p:cNvPr>
          <p:cNvSpPr>
            <a:spLocks noGrp="1"/>
          </p:cNvSpPr>
          <p:nvPr>
            <p:ph type="dt" sz="half" idx="10"/>
          </p:nvPr>
        </p:nvSpPr>
        <p:spPr/>
        <p:txBody>
          <a:bodyPr/>
          <a:lstStyle/>
          <a:p>
            <a:fld id="{EA71BCF2-5EEF-45AF-9330-302A1110115D}" type="datetimeFigureOut">
              <a:rPr lang="en-US" smtClean="0"/>
              <a:t>1/21/2025</a:t>
            </a:fld>
            <a:endParaRPr lang="en-US"/>
          </a:p>
        </p:txBody>
      </p:sp>
      <p:sp>
        <p:nvSpPr>
          <p:cNvPr id="6" name="Footer Placeholder 5">
            <a:extLst>
              <a:ext uri="{FF2B5EF4-FFF2-40B4-BE49-F238E27FC236}">
                <a16:creationId xmlns:a16="http://schemas.microsoft.com/office/drawing/2014/main" id="{19746539-238E-4578-B817-85A8A68307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E985D-5422-40B1-8920-695919A800AA}"/>
              </a:ext>
            </a:extLst>
          </p:cNvPr>
          <p:cNvSpPr>
            <a:spLocks noGrp="1"/>
          </p:cNvSpPr>
          <p:nvPr>
            <p:ph type="sldNum" sz="quarter" idx="12"/>
          </p:nvPr>
        </p:nvSpPr>
        <p:spPr/>
        <p:txBody>
          <a:bodyPr/>
          <a:lstStyle/>
          <a:p>
            <a:fld id="{1E277963-8C04-47B9-B30F-653DA119023B}" type="slidenum">
              <a:rPr lang="en-US" smtClean="0"/>
              <a:t>‹#›</a:t>
            </a:fld>
            <a:endParaRPr lang="en-US"/>
          </a:p>
        </p:txBody>
      </p:sp>
    </p:spTree>
    <p:extLst>
      <p:ext uri="{BB962C8B-B14F-4D97-AF65-F5344CB8AC3E}">
        <p14:creationId xmlns:p14="http://schemas.microsoft.com/office/powerpoint/2010/main" val="439599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C4ED-5472-4BA0-8A01-DF96F09E170E}"/>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8D3F81-1AB5-4F20-B234-DFF326797699}"/>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2A63-C90F-4E33-A20B-6B761D47A1A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1D95DD-5B8C-4FD2-976E-D0CEF31163DB}"/>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6DF508-7C29-4DA0-8179-85A96C4B32C4}"/>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FCC748-2EEF-4ACB-B8DE-22E9DE8742B6}"/>
              </a:ext>
            </a:extLst>
          </p:cNvPr>
          <p:cNvSpPr>
            <a:spLocks noGrp="1"/>
          </p:cNvSpPr>
          <p:nvPr>
            <p:ph type="dt" sz="half" idx="10"/>
          </p:nvPr>
        </p:nvSpPr>
        <p:spPr/>
        <p:txBody>
          <a:bodyPr/>
          <a:lstStyle/>
          <a:p>
            <a:fld id="{EA71BCF2-5EEF-45AF-9330-302A1110115D}" type="datetimeFigureOut">
              <a:rPr lang="en-US" smtClean="0"/>
              <a:t>1/21/2025</a:t>
            </a:fld>
            <a:endParaRPr lang="en-US"/>
          </a:p>
        </p:txBody>
      </p:sp>
      <p:sp>
        <p:nvSpPr>
          <p:cNvPr id="8" name="Footer Placeholder 7">
            <a:extLst>
              <a:ext uri="{FF2B5EF4-FFF2-40B4-BE49-F238E27FC236}">
                <a16:creationId xmlns:a16="http://schemas.microsoft.com/office/drawing/2014/main" id="{70E2CA27-313F-4DB9-A3D9-49D032A99C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4AD7E7-E84F-4EA2-9CC7-41AF04716207}"/>
              </a:ext>
            </a:extLst>
          </p:cNvPr>
          <p:cNvSpPr>
            <a:spLocks noGrp="1"/>
          </p:cNvSpPr>
          <p:nvPr>
            <p:ph type="sldNum" sz="quarter" idx="12"/>
          </p:nvPr>
        </p:nvSpPr>
        <p:spPr/>
        <p:txBody>
          <a:bodyPr/>
          <a:lstStyle/>
          <a:p>
            <a:fld id="{1E277963-8C04-47B9-B30F-653DA119023B}" type="slidenum">
              <a:rPr lang="en-US" smtClean="0"/>
              <a:t>‹#›</a:t>
            </a:fld>
            <a:endParaRPr lang="en-US"/>
          </a:p>
        </p:txBody>
      </p:sp>
    </p:spTree>
    <p:extLst>
      <p:ext uri="{BB962C8B-B14F-4D97-AF65-F5344CB8AC3E}">
        <p14:creationId xmlns:p14="http://schemas.microsoft.com/office/powerpoint/2010/main" val="575352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AF386-97F4-4B5B-81F0-6B41D4DE79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F19FC9-D01F-4B9C-9591-851784E6E713}"/>
              </a:ext>
            </a:extLst>
          </p:cNvPr>
          <p:cNvSpPr>
            <a:spLocks noGrp="1"/>
          </p:cNvSpPr>
          <p:nvPr>
            <p:ph type="dt" sz="half" idx="10"/>
          </p:nvPr>
        </p:nvSpPr>
        <p:spPr/>
        <p:txBody>
          <a:bodyPr/>
          <a:lstStyle/>
          <a:p>
            <a:fld id="{EA71BCF2-5EEF-45AF-9330-302A1110115D}" type="datetimeFigureOut">
              <a:rPr lang="en-US" smtClean="0"/>
              <a:t>1/21/2025</a:t>
            </a:fld>
            <a:endParaRPr lang="en-US"/>
          </a:p>
        </p:txBody>
      </p:sp>
      <p:sp>
        <p:nvSpPr>
          <p:cNvPr id="4" name="Footer Placeholder 3">
            <a:extLst>
              <a:ext uri="{FF2B5EF4-FFF2-40B4-BE49-F238E27FC236}">
                <a16:creationId xmlns:a16="http://schemas.microsoft.com/office/drawing/2014/main" id="{66EB1042-B8F7-492A-B44A-126054AAEE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0F0F16-8C9F-4474-A070-9496CAE989B1}"/>
              </a:ext>
            </a:extLst>
          </p:cNvPr>
          <p:cNvSpPr>
            <a:spLocks noGrp="1"/>
          </p:cNvSpPr>
          <p:nvPr>
            <p:ph type="sldNum" sz="quarter" idx="12"/>
          </p:nvPr>
        </p:nvSpPr>
        <p:spPr/>
        <p:txBody>
          <a:bodyPr/>
          <a:lstStyle/>
          <a:p>
            <a:fld id="{1E277963-8C04-47B9-B30F-653DA119023B}" type="slidenum">
              <a:rPr lang="en-US" smtClean="0"/>
              <a:t>‹#›</a:t>
            </a:fld>
            <a:endParaRPr lang="en-US"/>
          </a:p>
        </p:txBody>
      </p:sp>
    </p:spTree>
    <p:extLst>
      <p:ext uri="{BB962C8B-B14F-4D97-AF65-F5344CB8AC3E}">
        <p14:creationId xmlns:p14="http://schemas.microsoft.com/office/powerpoint/2010/main" val="346455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70FC46-79BE-41D9-AF8E-7DE9B86F673F}"/>
              </a:ext>
            </a:extLst>
          </p:cNvPr>
          <p:cNvSpPr>
            <a:spLocks noGrp="1"/>
          </p:cNvSpPr>
          <p:nvPr>
            <p:ph type="dt" sz="half" idx="10"/>
          </p:nvPr>
        </p:nvSpPr>
        <p:spPr/>
        <p:txBody>
          <a:bodyPr/>
          <a:lstStyle/>
          <a:p>
            <a:fld id="{EA71BCF2-5EEF-45AF-9330-302A1110115D}" type="datetimeFigureOut">
              <a:rPr lang="en-US" smtClean="0"/>
              <a:t>1/21/2025</a:t>
            </a:fld>
            <a:endParaRPr lang="en-US"/>
          </a:p>
        </p:txBody>
      </p:sp>
      <p:sp>
        <p:nvSpPr>
          <p:cNvPr id="3" name="Footer Placeholder 2">
            <a:extLst>
              <a:ext uri="{FF2B5EF4-FFF2-40B4-BE49-F238E27FC236}">
                <a16:creationId xmlns:a16="http://schemas.microsoft.com/office/drawing/2014/main" id="{FAE421A8-21C7-4CC0-A59B-1858C0160B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32D26F-C4BC-473B-B60C-E955A7CE6BB2}"/>
              </a:ext>
            </a:extLst>
          </p:cNvPr>
          <p:cNvSpPr>
            <a:spLocks noGrp="1"/>
          </p:cNvSpPr>
          <p:nvPr>
            <p:ph type="sldNum" sz="quarter" idx="12"/>
          </p:nvPr>
        </p:nvSpPr>
        <p:spPr/>
        <p:txBody>
          <a:bodyPr/>
          <a:lstStyle/>
          <a:p>
            <a:fld id="{1E277963-8C04-47B9-B30F-653DA119023B}" type="slidenum">
              <a:rPr lang="en-US" smtClean="0"/>
              <a:t>‹#›</a:t>
            </a:fld>
            <a:endParaRPr lang="en-US"/>
          </a:p>
        </p:txBody>
      </p:sp>
    </p:spTree>
    <p:extLst>
      <p:ext uri="{BB962C8B-B14F-4D97-AF65-F5344CB8AC3E}">
        <p14:creationId xmlns:p14="http://schemas.microsoft.com/office/powerpoint/2010/main" val="3789628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A4FC-44D4-4601-81D1-B626F0510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539BDB-9136-4689-85B2-1DEA02733C59}"/>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850981-9C63-4B6C-8CBB-9E92FF43EBC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87E16-7EB1-4DCA-8B83-E0EB1DB8CE70}"/>
              </a:ext>
            </a:extLst>
          </p:cNvPr>
          <p:cNvSpPr>
            <a:spLocks noGrp="1"/>
          </p:cNvSpPr>
          <p:nvPr>
            <p:ph type="dt" sz="half" idx="10"/>
          </p:nvPr>
        </p:nvSpPr>
        <p:spPr/>
        <p:txBody>
          <a:bodyPr/>
          <a:lstStyle/>
          <a:p>
            <a:fld id="{EA71BCF2-5EEF-45AF-9330-302A1110115D}" type="datetimeFigureOut">
              <a:rPr lang="en-US" smtClean="0"/>
              <a:t>1/21/2025</a:t>
            </a:fld>
            <a:endParaRPr lang="en-US"/>
          </a:p>
        </p:txBody>
      </p:sp>
      <p:sp>
        <p:nvSpPr>
          <p:cNvPr id="6" name="Footer Placeholder 5">
            <a:extLst>
              <a:ext uri="{FF2B5EF4-FFF2-40B4-BE49-F238E27FC236}">
                <a16:creationId xmlns:a16="http://schemas.microsoft.com/office/drawing/2014/main" id="{68D4DA43-E7C2-4709-969E-37531ADE49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7D1765-51BF-4EB6-B61B-F043C381A586}"/>
              </a:ext>
            </a:extLst>
          </p:cNvPr>
          <p:cNvSpPr>
            <a:spLocks noGrp="1"/>
          </p:cNvSpPr>
          <p:nvPr>
            <p:ph type="sldNum" sz="quarter" idx="12"/>
          </p:nvPr>
        </p:nvSpPr>
        <p:spPr/>
        <p:txBody>
          <a:bodyPr/>
          <a:lstStyle/>
          <a:p>
            <a:fld id="{1E277963-8C04-47B9-B30F-653DA119023B}" type="slidenum">
              <a:rPr lang="en-US" smtClean="0"/>
              <a:t>‹#›</a:t>
            </a:fld>
            <a:endParaRPr lang="en-US"/>
          </a:p>
        </p:txBody>
      </p:sp>
    </p:spTree>
    <p:extLst>
      <p:ext uri="{BB962C8B-B14F-4D97-AF65-F5344CB8AC3E}">
        <p14:creationId xmlns:p14="http://schemas.microsoft.com/office/powerpoint/2010/main" val="212142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7CAB-62CE-4502-9942-EF6ACA18C5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ED07D1-3075-4A0F-A20C-EA61815ECBA1}"/>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DE500C53-3709-43BD-A348-A1045637ADE0}"/>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DC2A1-5B30-4EBB-B61A-AC30DA3E0DF8}"/>
              </a:ext>
            </a:extLst>
          </p:cNvPr>
          <p:cNvSpPr>
            <a:spLocks noGrp="1"/>
          </p:cNvSpPr>
          <p:nvPr>
            <p:ph type="dt" sz="half" idx="10"/>
          </p:nvPr>
        </p:nvSpPr>
        <p:spPr/>
        <p:txBody>
          <a:bodyPr/>
          <a:lstStyle/>
          <a:p>
            <a:fld id="{EA71BCF2-5EEF-45AF-9330-302A1110115D}" type="datetimeFigureOut">
              <a:rPr lang="en-US" smtClean="0"/>
              <a:t>1/21/2025</a:t>
            </a:fld>
            <a:endParaRPr lang="en-US"/>
          </a:p>
        </p:txBody>
      </p:sp>
      <p:sp>
        <p:nvSpPr>
          <p:cNvPr id="6" name="Footer Placeholder 5">
            <a:extLst>
              <a:ext uri="{FF2B5EF4-FFF2-40B4-BE49-F238E27FC236}">
                <a16:creationId xmlns:a16="http://schemas.microsoft.com/office/drawing/2014/main" id="{E27D5D7B-DD37-4F5B-8C32-33E57528DE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C489A2-BEE9-4373-8BA8-ADCACC4F21A8}"/>
              </a:ext>
            </a:extLst>
          </p:cNvPr>
          <p:cNvSpPr>
            <a:spLocks noGrp="1"/>
          </p:cNvSpPr>
          <p:nvPr>
            <p:ph type="sldNum" sz="quarter" idx="12"/>
          </p:nvPr>
        </p:nvSpPr>
        <p:spPr/>
        <p:txBody>
          <a:bodyPr/>
          <a:lstStyle/>
          <a:p>
            <a:fld id="{1E277963-8C04-47B9-B30F-653DA119023B}" type="slidenum">
              <a:rPr lang="en-US" smtClean="0"/>
              <a:t>‹#›</a:t>
            </a:fld>
            <a:endParaRPr lang="en-US"/>
          </a:p>
        </p:txBody>
      </p:sp>
    </p:spTree>
    <p:extLst>
      <p:ext uri="{BB962C8B-B14F-4D97-AF65-F5344CB8AC3E}">
        <p14:creationId xmlns:p14="http://schemas.microsoft.com/office/powerpoint/2010/main" val="2965526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278C86-5047-4A84-9593-539E230B3779}"/>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34A416-388F-4C73-B43C-3F2C0E4E83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34FD5-4BC3-42B0-9028-F1F640CC8215}"/>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1BCF2-5EEF-45AF-9330-302A1110115D}" type="datetimeFigureOut">
              <a:rPr lang="en-US" smtClean="0"/>
              <a:t>1/21/2025</a:t>
            </a:fld>
            <a:endParaRPr lang="en-US"/>
          </a:p>
        </p:txBody>
      </p:sp>
      <p:sp>
        <p:nvSpPr>
          <p:cNvPr id="5" name="Footer Placeholder 4">
            <a:extLst>
              <a:ext uri="{FF2B5EF4-FFF2-40B4-BE49-F238E27FC236}">
                <a16:creationId xmlns:a16="http://schemas.microsoft.com/office/drawing/2014/main" id="{B7DB5745-7D0F-40B2-B451-FAC1A21868A3}"/>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7B0265-10BE-4F9B-83F9-E218E74F12F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277963-8C04-47B9-B30F-653DA119023B}" type="slidenum">
              <a:rPr lang="en-US" smtClean="0"/>
              <a:t>‹#›</a:t>
            </a:fld>
            <a:endParaRPr lang="en-US"/>
          </a:p>
        </p:txBody>
      </p:sp>
    </p:spTree>
    <p:extLst>
      <p:ext uri="{BB962C8B-B14F-4D97-AF65-F5344CB8AC3E}">
        <p14:creationId xmlns:p14="http://schemas.microsoft.com/office/powerpoint/2010/main" val="2056057232"/>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37BF52-16CB-A1C8-6F09-4FCF7A2F9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83" y="-79899"/>
            <a:ext cx="1447059" cy="1447059"/>
          </a:xfrm>
          <a:prstGeom prst="rect">
            <a:avLst/>
          </a:prstGeom>
        </p:spPr>
      </p:pic>
      <p:sp>
        <p:nvSpPr>
          <p:cNvPr id="18" name="TextBox 17">
            <a:extLst>
              <a:ext uri="{FF2B5EF4-FFF2-40B4-BE49-F238E27FC236}">
                <a16:creationId xmlns:a16="http://schemas.microsoft.com/office/drawing/2014/main" id="{AC92C4CA-F908-4303-B296-F57CFC71EE35}"/>
              </a:ext>
            </a:extLst>
          </p:cNvPr>
          <p:cNvSpPr txBox="1"/>
          <p:nvPr/>
        </p:nvSpPr>
        <p:spPr>
          <a:xfrm>
            <a:off x="1618707" y="3049144"/>
            <a:ext cx="8954588" cy="923330"/>
          </a:xfrm>
          <a:prstGeom prst="rect">
            <a:avLst/>
          </a:prstGeom>
          <a:noFill/>
        </p:spPr>
        <p:txBody>
          <a:bodyPr wrap="square">
            <a:spAutoFit/>
          </a:bodyPr>
          <a:lstStyle/>
          <a:p>
            <a:pPr algn="ctr"/>
            <a:r>
              <a:rPr lang="en-US" sz="5400" b="1" dirty="0">
                <a:latin typeface="Arial" panose="020B0604020202020204" pitchFamily="34" charset="0"/>
                <a:cs typeface="Arial" panose="020B0604020202020204" pitchFamily="34" charset="0"/>
              </a:rPr>
              <a:t>RCB-IPL STRATEGY 2017</a:t>
            </a:r>
          </a:p>
        </p:txBody>
      </p:sp>
      <p:grpSp>
        <p:nvGrpSpPr>
          <p:cNvPr id="19" name="Group 18">
            <a:extLst>
              <a:ext uri="{FF2B5EF4-FFF2-40B4-BE49-F238E27FC236}">
                <a16:creationId xmlns:a16="http://schemas.microsoft.com/office/drawing/2014/main" id="{6154C609-2942-4334-9602-148D17F54B43}"/>
              </a:ext>
            </a:extLst>
          </p:cNvPr>
          <p:cNvGrpSpPr/>
          <p:nvPr/>
        </p:nvGrpSpPr>
        <p:grpSpPr>
          <a:xfrm>
            <a:off x="3519795" y="802035"/>
            <a:ext cx="1305420" cy="2041275"/>
            <a:chOff x="4374616" y="1434320"/>
            <a:chExt cx="1305420" cy="2041275"/>
          </a:xfrm>
          <a:solidFill>
            <a:schemeClr val="tx1"/>
          </a:solidFill>
        </p:grpSpPr>
        <p:sp>
          <p:nvSpPr>
            <p:cNvPr id="20" name="Freeform: Shape 19">
              <a:extLst>
                <a:ext uri="{FF2B5EF4-FFF2-40B4-BE49-F238E27FC236}">
                  <a16:creationId xmlns:a16="http://schemas.microsoft.com/office/drawing/2014/main" id="{A4C1888B-D5BE-49B4-9583-C96328635C8F}"/>
                </a:ext>
              </a:extLst>
            </p:cNvPr>
            <p:cNvSpPr/>
            <p:nvPr/>
          </p:nvSpPr>
          <p:spPr>
            <a:xfrm flipV="1">
              <a:off x="4374616" y="1671396"/>
              <a:ext cx="1305420" cy="1804199"/>
            </a:xfrm>
            <a:custGeom>
              <a:avLst/>
              <a:gdLst>
                <a:gd name="connsiteX0" fmla="*/ 518857 w 1305420"/>
                <a:gd name="connsiteY0" fmla="*/ 102000 h 1804199"/>
                <a:gd name="connsiteX1" fmla="*/ 497741 w 1305420"/>
                <a:gd name="connsiteY1" fmla="*/ 74737 h 1804199"/>
                <a:gd name="connsiteX2" fmla="*/ 512324 w 1305420"/>
                <a:gd name="connsiteY2" fmla="*/ 36765 h 1804199"/>
                <a:gd name="connsiteX3" fmla="*/ 553965 w 1305420"/>
                <a:gd name="connsiteY3" fmla="*/ 27766 h 1804199"/>
                <a:gd name="connsiteX4" fmla="*/ 601009 w 1305420"/>
                <a:gd name="connsiteY4" fmla="*/ 33765 h 1804199"/>
                <a:gd name="connsiteX5" fmla="*/ 602230 w 1305420"/>
                <a:gd name="connsiteY5" fmla="*/ 48947 h 1804199"/>
                <a:gd name="connsiteX6" fmla="*/ 594347 w 1305420"/>
                <a:gd name="connsiteY6" fmla="*/ 75066 h 1804199"/>
                <a:gd name="connsiteX7" fmla="*/ 560960 w 1305420"/>
                <a:gd name="connsiteY7" fmla="*/ 94638 h 1804199"/>
                <a:gd name="connsiteX8" fmla="*/ 518857 w 1305420"/>
                <a:gd name="connsiteY8" fmla="*/ 102000 h 1804199"/>
                <a:gd name="connsiteX9" fmla="*/ 823312 w 1305420"/>
                <a:gd name="connsiteY9" fmla="*/ 201130 h 1804199"/>
                <a:gd name="connsiteX10" fmla="*/ 799217 w 1305420"/>
                <a:gd name="connsiteY10" fmla="*/ 195057 h 1804199"/>
                <a:gd name="connsiteX11" fmla="*/ 783448 w 1305420"/>
                <a:gd name="connsiteY11" fmla="*/ 187082 h 1804199"/>
                <a:gd name="connsiteX12" fmla="*/ 795626 w 1305420"/>
                <a:gd name="connsiteY12" fmla="*/ 167657 h 1804199"/>
                <a:gd name="connsiteX13" fmla="*/ 819574 w 1305420"/>
                <a:gd name="connsiteY13" fmla="*/ 142195 h 1804199"/>
                <a:gd name="connsiteX14" fmla="*/ 829161 w 1305420"/>
                <a:gd name="connsiteY14" fmla="*/ 155622 h 1804199"/>
                <a:gd name="connsiteX15" fmla="*/ 828902 w 1305420"/>
                <a:gd name="connsiteY15" fmla="*/ 186021 h 1804199"/>
                <a:gd name="connsiteX16" fmla="*/ 823312 w 1305420"/>
                <a:gd name="connsiteY16" fmla="*/ 201130 h 1804199"/>
                <a:gd name="connsiteX17" fmla="*/ 917600 w 1305420"/>
                <a:gd name="connsiteY17" fmla="*/ 576740 h 1804199"/>
                <a:gd name="connsiteX18" fmla="*/ 858771 w 1305420"/>
                <a:gd name="connsiteY18" fmla="*/ 558760 h 1804199"/>
                <a:gd name="connsiteX19" fmla="*/ 913403 w 1305420"/>
                <a:gd name="connsiteY19" fmla="*/ 565418 h 1804199"/>
                <a:gd name="connsiteX20" fmla="*/ 893934 w 1305420"/>
                <a:gd name="connsiteY20" fmla="*/ 566369 h 1804199"/>
                <a:gd name="connsiteX21" fmla="*/ 894933 w 1305420"/>
                <a:gd name="connsiteY21" fmla="*/ 568308 h 1804199"/>
                <a:gd name="connsiteX22" fmla="*/ 982619 w 1305420"/>
                <a:gd name="connsiteY22" fmla="*/ 554846 h 1804199"/>
                <a:gd name="connsiteX23" fmla="*/ 990280 w 1305420"/>
                <a:gd name="connsiteY23" fmla="*/ 556016 h 1804199"/>
                <a:gd name="connsiteX24" fmla="*/ 979843 w 1305420"/>
                <a:gd name="connsiteY24" fmla="*/ 561577 h 1804199"/>
                <a:gd name="connsiteX25" fmla="*/ 917600 w 1305420"/>
                <a:gd name="connsiteY25" fmla="*/ 576740 h 1804199"/>
                <a:gd name="connsiteX26" fmla="*/ 1276506 w 1305420"/>
                <a:gd name="connsiteY26" fmla="*/ 644144 h 1804199"/>
                <a:gd name="connsiteX27" fmla="*/ 1248709 w 1305420"/>
                <a:gd name="connsiteY27" fmla="*/ 640924 h 1804199"/>
                <a:gd name="connsiteX28" fmla="*/ 1229426 w 1305420"/>
                <a:gd name="connsiteY28" fmla="*/ 629949 h 1804199"/>
                <a:gd name="connsiteX29" fmla="*/ 1220320 w 1305420"/>
                <a:gd name="connsiteY29" fmla="*/ 623986 h 1804199"/>
                <a:gd name="connsiteX30" fmla="*/ 1230647 w 1305420"/>
                <a:gd name="connsiteY30" fmla="*/ 587623 h 1804199"/>
                <a:gd name="connsiteX31" fmla="*/ 1183788 w 1305420"/>
                <a:gd name="connsiteY31" fmla="*/ 542298 h 1804199"/>
                <a:gd name="connsiteX32" fmla="*/ 1153585 w 1305420"/>
                <a:gd name="connsiteY32" fmla="*/ 512337 h 1804199"/>
                <a:gd name="connsiteX33" fmla="*/ 1181307 w 1305420"/>
                <a:gd name="connsiteY33" fmla="*/ 519470 h 1804199"/>
                <a:gd name="connsiteX34" fmla="*/ 1213065 w 1305420"/>
                <a:gd name="connsiteY34" fmla="*/ 537469 h 1804199"/>
                <a:gd name="connsiteX35" fmla="*/ 1238419 w 1305420"/>
                <a:gd name="connsiteY35" fmla="*/ 558760 h 1804199"/>
                <a:gd name="connsiteX36" fmla="*/ 1260036 w 1305420"/>
                <a:gd name="connsiteY36" fmla="*/ 575405 h 1804199"/>
                <a:gd name="connsiteX37" fmla="*/ 1272324 w 1305420"/>
                <a:gd name="connsiteY37" fmla="*/ 585867 h 1804199"/>
                <a:gd name="connsiteX38" fmla="*/ 1284317 w 1305420"/>
                <a:gd name="connsiteY38" fmla="*/ 598049 h 1804199"/>
                <a:gd name="connsiteX39" fmla="*/ 1291127 w 1305420"/>
                <a:gd name="connsiteY39" fmla="*/ 604964 h 1804199"/>
                <a:gd name="connsiteX40" fmla="*/ 1299011 w 1305420"/>
                <a:gd name="connsiteY40" fmla="*/ 614401 h 1804199"/>
                <a:gd name="connsiteX41" fmla="*/ 1296493 w 1305420"/>
                <a:gd name="connsiteY41" fmla="*/ 624572 h 1804199"/>
                <a:gd name="connsiteX42" fmla="*/ 1276506 w 1305420"/>
                <a:gd name="connsiteY42" fmla="*/ 644144 h 1804199"/>
                <a:gd name="connsiteX43" fmla="*/ 953304 w 1305420"/>
                <a:gd name="connsiteY43" fmla="*/ 1001920 h 1804199"/>
                <a:gd name="connsiteX44" fmla="*/ 975994 w 1305420"/>
                <a:gd name="connsiteY44" fmla="*/ 987908 h 1804199"/>
                <a:gd name="connsiteX45" fmla="*/ 987542 w 1305420"/>
                <a:gd name="connsiteY45" fmla="*/ 976385 h 1804199"/>
                <a:gd name="connsiteX46" fmla="*/ 1000311 w 1305420"/>
                <a:gd name="connsiteY46" fmla="*/ 966654 h 1804199"/>
                <a:gd name="connsiteX47" fmla="*/ 1003235 w 1305420"/>
                <a:gd name="connsiteY47" fmla="*/ 947412 h 1804199"/>
                <a:gd name="connsiteX48" fmla="*/ 1049169 w 1305420"/>
                <a:gd name="connsiteY48" fmla="*/ 892428 h 1804199"/>
                <a:gd name="connsiteX49" fmla="*/ 1081223 w 1305420"/>
                <a:gd name="connsiteY49" fmla="*/ 859614 h 1804199"/>
                <a:gd name="connsiteX50" fmla="*/ 1174979 w 1305420"/>
                <a:gd name="connsiteY50" fmla="*/ 721698 h 1804199"/>
                <a:gd name="connsiteX51" fmla="*/ 1195484 w 1305420"/>
                <a:gd name="connsiteY51" fmla="*/ 682116 h 1804199"/>
                <a:gd name="connsiteX52" fmla="*/ 1211067 w 1305420"/>
                <a:gd name="connsiteY52" fmla="*/ 649375 h 1804199"/>
                <a:gd name="connsiteX53" fmla="*/ 1219506 w 1305420"/>
                <a:gd name="connsiteY53" fmla="*/ 625962 h 1804199"/>
                <a:gd name="connsiteX54" fmla="*/ 1277950 w 1305420"/>
                <a:gd name="connsiteY54" fmla="*/ 647362 h 1804199"/>
                <a:gd name="connsiteX55" fmla="*/ 1299381 w 1305420"/>
                <a:gd name="connsiteY55" fmla="*/ 631669 h 1804199"/>
                <a:gd name="connsiteX56" fmla="*/ 1304933 w 1305420"/>
                <a:gd name="connsiteY56" fmla="*/ 615462 h 1804199"/>
                <a:gd name="connsiteX57" fmla="*/ 1220838 w 1305420"/>
                <a:gd name="connsiteY57" fmla="*/ 497886 h 1804199"/>
                <a:gd name="connsiteX58" fmla="*/ 1154510 w 1305420"/>
                <a:gd name="connsiteY58" fmla="*/ 469901 h 1804199"/>
                <a:gd name="connsiteX59" fmla="*/ 1120309 w 1305420"/>
                <a:gd name="connsiteY59" fmla="*/ 440050 h 1804199"/>
                <a:gd name="connsiteX60" fmla="*/ 888123 w 1305420"/>
                <a:gd name="connsiteY60" fmla="*/ 223958 h 1804199"/>
                <a:gd name="connsiteX61" fmla="*/ 855884 w 1305420"/>
                <a:gd name="connsiteY61" fmla="*/ 213385 h 1804199"/>
                <a:gd name="connsiteX62" fmla="*/ 831418 w 1305420"/>
                <a:gd name="connsiteY62" fmla="*/ 111174 h 1804199"/>
                <a:gd name="connsiteX63" fmla="*/ 794404 w 1305420"/>
                <a:gd name="connsiteY63" fmla="*/ 124672 h 1804199"/>
                <a:gd name="connsiteX64" fmla="*/ 770938 w 1305420"/>
                <a:gd name="connsiteY64" fmla="*/ 153609 h 1804199"/>
                <a:gd name="connsiteX65" fmla="*/ 747545 w 1305420"/>
                <a:gd name="connsiteY65" fmla="*/ 182473 h 1804199"/>
                <a:gd name="connsiteX66" fmla="*/ 626549 w 1305420"/>
                <a:gd name="connsiteY66" fmla="*/ 39801 h 1804199"/>
                <a:gd name="connsiteX67" fmla="*/ 626363 w 1305420"/>
                <a:gd name="connsiteY67" fmla="*/ 28168 h 1804199"/>
                <a:gd name="connsiteX68" fmla="*/ 620775 w 1305420"/>
                <a:gd name="connsiteY68" fmla="*/ 7023 h 1804199"/>
                <a:gd name="connsiteX69" fmla="*/ 539122 w 1305420"/>
                <a:gd name="connsiteY69" fmla="*/ 0 h 1804199"/>
                <a:gd name="connsiteX70" fmla="*/ 484601 w 1305420"/>
                <a:gd name="connsiteY70" fmla="*/ 18035 h 1804199"/>
                <a:gd name="connsiteX71" fmla="*/ 473312 w 1305420"/>
                <a:gd name="connsiteY71" fmla="*/ 62007 h 1804199"/>
                <a:gd name="connsiteX72" fmla="*/ 468463 w 1305420"/>
                <a:gd name="connsiteY72" fmla="*/ 84103 h 1804199"/>
                <a:gd name="connsiteX73" fmla="*/ 473312 w 1305420"/>
                <a:gd name="connsiteY73" fmla="*/ 100455 h 1804199"/>
                <a:gd name="connsiteX74" fmla="*/ 481307 w 1305420"/>
                <a:gd name="connsiteY74" fmla="*/ 142635 h 1804199"/>
                <a:gd name="connsiteX75" fmla="*/ 511436 w 1305420"/>
                <a:gd name="connsiteY75" fmla="*/ 167109 h 1804199"/>
                <a:gd name="connsiteX76" fmla="*/ 541602 w 1305420"/>
                <a:gd name="connsiteY76" fmla="*/ 191179 h 1804199"/>
                <a:gd name="connsiteX77" fmla="*/ 566994 w 1305420"/>
                <a:gd name="connsiteY77" fmla="*/ 227871 h 1804199"/>
                <a:gd name="connsiteX78" fmla="*/ 588313 w 1305420"/>
                <a:gd name="connsiteY78" fmla="*/ 255967 h 1804199"/>
                <a:gd name="connsiteX79" fmla="*/ 600601 w 1305420"/>
                <a:gd name="connsiteY79" fmla="*/ 270015 h 1804199"/>
                <a:gd name="connsiteX80" fmla="*/ 612779 w 1305420"/>
                <a:gd name="connsiteY80" fmla="*/ 291013 h 1804199"/>
                <a:gd name="connsiteX81" fmla="*/ 624068 w 1305420"/>
                <a:gd name="connsiteY81" fmla="*/ 308023 h 1804199"/>
                <a:gd name="connsiteX82" fmla="*/ 633766 w 1305420"/>
                <a:gd name="connsiteY82" fmla="*/ 329461 h 1804199"/>
                <a:gd name="connsiteX83" fmla="*/ 649164 w 1305420"/>
                <a:gd name="connsiteY83" fmla="*/ 359715 h 1804199"/>
                <a:gd name="connsiteX84" fmla="*/ 655382 w 1305420"/>
                <a:gd name="connsiteY84" fmla="*/ 372738 h 1804199"/>
                <a:gd name="connsiteX85" fmla="*/ 670076 w 1305420"/>
                <a:gd name="connsiteY85" fmla="*/ 385176 h 1804199"/>
                <a:gd name="connsiteX86" fmla="*/ 688990 w 1305420"/>
                <a:gd name="connsiteY86" fmla="*/ 400541 h 1804199"/>
                <a:gd name="connsiteX87" fmla="*/ 721192 w 1305420"/>
                <a:gd name="connsiteY87" fmla="*/ 426551 h 1804199"/>
                <a:gd name="connsiteX88" fmla="*/ 749508 w 1305420"/>
                <a:gd name="connsiteY88" fmla="*/ 470889 h 1804199"/>
                <a:gd name="connsiteX89" fmla="*/ 752173 w 1305420"/>
                <a:gd name="connsiteY89" fmla="*/ 487753 h 1804199"/>
                <a:gd name="connsiteX90" fmla="*/ 754208 w 1305420"/>
                <a:gd name="connsiteY90" fmla="*/ 504947 h 1804199"/>
                <a:gd name="connsiteX91" fmla="*/ 756577 w 1305420"/>
                <a:gd name="connsiteY91" fmla="*/ 538896 h 1804199"/>
                <a:gd name="connsiteX92" fmla="*/ 754578 w 1305420"/>
                <a:gd name="connsiteY92" fmla="*/ 604854 h 1804199"/>
                <a:gd name="connsiteX93" fmla="*/ 751210 w 1305420"/>
                <a:gd name="connsiteY93" fmla="*/ 649192 h 1804199"/>
                <a:gd name="connsiteX94" fmla="*/ 748063 w 1305420"/>
                <a:gd name="connsiteY94" fmla="*/ 670081 h 1804199"/>
                <a:gd name="connsiteX95" fmla="*/ 746361 w 1305420"/>
                <a:gd name="connsiteY95" fmla="*/ 682738 h 1804199"/>
                <a:gd name="connsiteX96" fmla="*/ 743659 w 1305420"/>
                <a:gd name="connsiteY96" fmla="*/ 685957 h 1804199"/>
                <a:gd name="connsiteX97" fmla="*/ 743659 w 1305420"/>
                <a:gd name="connsiteY97" fmla="*/ 692578 h 1804199"/>
                <a:gd name="connsiteX98" fmla="*/ 739847 w 1305420"/>
                <a:gd name="connsiteY98" fmla="*/ 706406 h 1804199"/>
                <a:gd name="connsiteX99" fmla="*/ 737478 w 1305420"/>
                <a:gd name="connsiteY99" fmla="*/ 724185 h 1804199"/>
                <a:gd name="connsiteX100" fmla="*/ 732555 w 1305420"/>
                <a:gd name="connsiteY100" fmla="*/ 738453 h 1804199"/>
                <a:gd name="connsiteX101" fmla="*/ 727670 w 1305420"/>
                <a:gd name="connsiteY101" fmla="*/ 757403 h 1804199"/>
                <a:gd name="connsiteX102" fmla="*/ 706535 w 1305420"/>
                <a:gd name="connsiteY102" fmla="*/ 795046 h 1804199"/>
                <a:gd name="connsiteX103" fmla="*/ 701389 w 1305420"/>
                <a:gd name="connsiteY103" fmla="*/ 802033 h 1804199"/>
                <a:gd name="connsiteX104" fmla="*/ 953304 w 1305420"/>
                <a:gd name="connsiteY104" fmla="*/ 1001920 h 1804199"/>
                <a:gd name="connsiteX105" fmla="*/ 539140 w 1305420"/>
                <a:gd name="connsiteY105" fmla="*/ 1368076 h 1804199"/>
                <a:gd name="connsiteX106" fmla="*/ 543989 w 1305420"/>
                <a:gd name="connsiteY106" fmla="*/ 1340676 h 1804199"/>
                <a:gd name="connsiteX107" fmla="*/ 544470 w 1305420"/>
                <a:gd name="connsiteY107" fmla="*/ 1334091 h 1804199"/>
                <a:gd name="connsiteX108" fmla="*/ 531145 w 1305420"/>
                <a:gd name="connsiteY108" fmla="*/ 1328603 h 1804199"/>
                <a:gd name="connsiteX109" fmla="*/ 521225 w 1305420"/>
                <a:gd name="connsiteY109" fmla="*/ 1325787 h 1804199"/>
                <a:gd name="connsiteX110" fmla="*/ 466408 w 1305420"/>
                <a:gd name="connsiteY110" fmla="*/ 1317409 h 1804199"/>
                <a:gd name="connsiteX111" fmla="*/ 468148 w 1305420"/>
                <a:gd name="connsiteY111" fmla="*/ 1322824 h 1804199"/>
                <a:gd name="connsiteX112" fmla="*/ 476883 w 1305420"/>
                <a:gd name="connsiteY112" fmla="*/ 1348395 h 1804199"/>
                <a:gd name="connsiteX113" fmla="*/ 477291 w 1305420"/>
                <a:gd name="connsiteY113" fmla="*/ 1349382 h 1804199"/>
                <a:gd name="connsiteX114" fmla="*/ 479178 w 1305420"/>
                <a:gd name="connsiteY114" fmla="*/ 1353443 h 1804199"/>
                <a:gd name="connsiteX115" fmla="*/ 504088 w 1305420"/>
                <a:gd name="connsiteY115" fmla="*/ 1358235 h 1804199"/>
                <a:gd name="connsiteX116" fmla="*/ 535365 w 1305420"/>
                <a:gd name="connsiteY116" fmla="*/ 1366832 h 1804199"/>
                <a:gd name="connsiteX117" fmla="*/ 539140 w 1305420"/>
                <a:gd name="connsiteY117" fmla="*/ 1368076 h 1804199"/>
                <a:gd name="connsiteX118" fmla="*/ 586295 w 1305420"/>
                <a:gd name="connsiteY118" fmla="*/ 1386074 h 1804199"/>
                <a:gd name="connsiteX119" fmla="*/ 589553 w 1305420"/>
                <a:gd name="connsiteY119" fmla="*/ 1353735 h 1804199"/>
                <a:gd name="connsiteX120" fmla="*/ 583261 w 1305420"/>
                <a:gd name="connsiteY120" fmla="*/ 1349748 h 1804199"/>
                <a:gd name="connsiteX121" fmla="*/ 582557 w 1305420"/>
                <a:gd name="connsiteY121" fmla="*/ 1349345 h 1804199"/>
                <a:gd name="connsiteX122" fmla="*/ 550244 w 1305420"/>
                <a:gd name="connsiteY122" fmla="*/ 1336688 h 1804199"/>
                <a:gd name="connsiteX123" fmla="*/ 544618 w 1305420"/>
                <a:gd name="connsiteY123" fmla="*/ 1368551 h 1804199"/>
                <a:gd name="connsiteX124" fmla="*/ 544544 w 1305420"/>
                <a:gd name="connsiteY124" fmla="*/ 1369685 h 1804199"/>
                <a:gd name="connsiteX125" fmla="*/ 583594 w 1305420"/>
                <a:gd name="connsiteY125" fmla="*/ 1385708 h 1804199"/>
                <a:gd name="connsiteX126" fmla="*/ 586295 w 1305420"/>
                <a:gd name="connsiteY126" fmla="*/ 1386074 h 1804199"/>
                <a:gd name="connsiteX127" fmla="*/ 529924 w 1305420"/>
                <a:gd name="connsiteY127" fmla="*/ 1399720 h 1804199"/>
                <a:gd name="connsiteX128" fmla="*/ 530294 w 1305420"/>
                <a:gd name="connsiteY128" fmla="*/ 1399170 h 1804199"/>
                <a:gd name="connsiteX129" fmla="*/ 537771 w 1305420"/>
                <a:gd name="connsiteY129" fmla="*/ 1374148 h 1804199"/>
                <a:gd name="connsiteX130" fmla="*/ 531367 w 1305420"/>
                <a:gd name="connsiteY130" fmla="*/ 1371917 h 1804199"/>
                <a:gd name="connsiteX131" fmla="*/ 494835 w 1305420"/>
                <a:gd name="connsiteY131" fmla="*/ 1362332 h 1804199"/>
                <a:gd name="connsiteX132" fmla="*/ 481325 w 1305420"/>
                <a:gd name="connsiteY132" fmla="*/ 1360101 h 1804199"/>
                <a:gd name="connsiteX133" fmla="*/ 481880 w 1305420"/>
                <a:gd name="connsiteY133" fmla="*/ 1362516 h 1804199"/>
                <a:gd name="connsiteX134" fmla="*/ 490430 w 1305420"/>
                <a:gd name="connsiteY134" fmla="*/ 1387355 h 1804199"/>
                <a:gd name="connsiteX135" fmla="*/ 506161 w 1305420"/>
                <a:gd name="connsiteY135" fmla="*/ 1392293 h 1804199"/>
                <a:gd name="connsiteX136" fmla="*/ 529924 w 1305420"/>
                <a:gd name="connsiteY136" fmla="*/ 1399720 h 1804199"/>
                <a:gd name="connsiteX137" fmla="*/ 573785 w 1305420"/>
                <a:gd name="connsiteY137" fmla="*/ 1414572 h 1804199"/>
                <a:gd name="connsiteX138" fmla="*/ 577264 w 1305420"/>
                <a:gd name="connsiteY138" fmla="*/ 1414426 h 1804199"/>
                <a:gd name="connsiteX139" fmla="*/ 582039 w 1305420"/>
                <a:gd name="connsiteY139" fmla="*/ 1402829 h 1804199"/>
                <a:gd name="connsiteX140" fmla="*/ 584667 w 1305420"/>
                <a:gd name="connsiteY140" fmla="*/ 1393427 h 1804199"/>
                <a:gd name="connsiteX141" fmla="*/ 576709 w 1305420"/>
                <a:gd name="connsiteY141" fmla="*/ 1389110 h 1804199"/>
                <a:gd name="connsiteX142" fmla="*/ 542768 w 1305420"/>
                <a:gd name="connsiteY142" fmla="*/ 1375832 h 1804199"/>
                <a:gd name="connsiteX143" fmla="*/ 537289 w 1305420"/>
                <a:gd name="connsiteY143" fmla="*/ 1395732 h 1804199"/>
                <a:gd name="connsiteX144" fmla="*/ 536697 w 1305420"/>
                <a:gd name="connsiteY144" fmla="*/ 1401768 h 1804199"/>
                <a:gd name="connsiteX145" fmla="*/ 538770 w 1305420"/>
                <a:gd name="connsiteY145" fmla="*/ 1402573 h 1804199"/>
                <a:gd name="connsiteX146" fmla="*/ 550096 w 1305420"/>
                <a:gd name="connsiteY146" fmla="*/ 1406194 h 1804199"/>
                <a:gd name="connsiteX147" fmla="*/ 571823 w 1305420"/>
                <a:gd name="connsiteY147" fmla="*/ 1413840 h 1804199"/>
                <a:gd name="connsiteX148" fmla="*/ 572822 w 1305420"/>
                <a:gd name="connsiteY148" fmla="*/ 1414206 h 1804199"/>
                <a:gd name="connsiteX149" fmla="*/ 573785 w 1305420"/>
                <a:gd name="connsiteY149" fmla="*/ 1414572 h 1804199"/>
                <a:gd name="connsiteX150" fmla="*/ 737793 w 1305420"/>
                <a:gd name="connsiteY150" fmla="*/ 1782701 h 1804199"/>
                <a:gd name="connsiteX151" fmla="*/ 741715 w 1305420"/>
                <a:gd name="connsiteY151" fmla="*/ 1761483 h 1804199"/>
                <a:gd name="connsiteX152" fmla="*/ 752709 w 1305420"/>
                <a:gd name="connsiteY152" fmla="*/ 1760824 h 1804199"/>
                <a:gd name="connsiteX153" fmla="*/ 753597 w 1305420"/>
                <a:gd name="connsiteY153" fmla="*/ 1752521 h 1804199"/>
                <a:gd name="connsiteX154" fmla="*/ 747490 w 1305420"/>
                <a:gd name="connsiteY154" fmla="*/ 1738327 h 1804199"/>
                <a:gd name="connsiteX155" fmla="*/ 756299 w 1305420"/>
                <a:gd name="connsiteY155" fmla="*/ 1695891 h 1804199"/>
                <a:gd name="connsiteX156" fmla="*/ 800197 w 1305420"/>
                <a:gd name="connsiteY156" fmla="*/ 1673722 h 1804199"/>
                <a:gd name="connsiteX157" fmla="*/ 779729 w 1305420"/>
                <a:gd name="connsiteY157" fmla="*/ 1661138 h 1804199"/>
                <a:gd name="connsiteX158" fmla="*/ 802159 w 1305420"/>
                <a:gd name="connsiteY158" fmla="*/ 1662125 h 1804199"/>
                <a:gd name="connsiteX159" fmla="*/ 776804 w 1305420"/>
                <a:gd name="connsiteY159" fmla="*/ 1629311 h 1804199"/>
                <a:gd name="connsiteX160" fmla="*/ 824589 w 1305420"/>
                <a:gd name="connsiteY160" fmla="*/ 1619690 h 1804199"/>
                <a:gd name="connsiteX161" fmla="*/ 842133 w 1305420"/>
                <a:gd name="connsiteY161" fmla="*/ 1610069 h 1804199"/>
                <a:gd name="connsiteX162" fmla="*/ 831400 w 1305420"/>
                <a:gd name="connsiteY162" fmla="*/ 1590790 h 1804199"/>
                <a:gd name="connsiteX163" fmla="*/ 805157 w 1305420"/>
                <a:gd name="connsiteY163" fmla="*/ 1486603 h 1804199"/>
                <a:gd name="connsiteX164" fmla="*/ 796310 w 1305420"/>
                <a:gd name="connsiteY164" fmla="*/ 1451886 h 1804199"/>
                <a:gd name="connsiteX165" fmla="*/ 772881 w 1305420"/>
                <a:gd name="connsiteY165" fmla="*/ 1411316 h 1804199"/>
                <a:gd name="connsiteX166" fmla="*/ 708441 w 1305420"/>
                <a:gd name="connsiteY166" fmla="*/ 1284997 h 1804199"/>
                <a:gd name="connsiteX167" fmla="*/ 793386 w 1305420"/>
                <a:gd name="connsiteY167" fmla="*/ 1208796 h 1804199"/>
                <a:gd name="connsiteX168" fmla="*/ 820703 w 1305420"/>
                <a:gd name="connsiteY168" fmla="*/ 1182749 h 1804199"/>
                <a:gd name="connsiteX169" fmla="*/ 842133 w 1305420"/>
                <a:gd name="connsiteY169" fmla="*/ 1149020 h 1804199"/>
                <a:gd name="connsiteX170" fmla="*/ 905649 w 1305420"/>
                <a:gd name="connsiteY170" fmla="*/ 1049662 h 1804199"/>
                <a:gd name="connsiteX171" fmla="*/ 907647 w 1305420"/>
                <a:gd name="connsiteY171" fmla="*/ 1038029 h 1804199"/>
                <a:gd name="connsiteX172" fmla="*/ 927857 w 1305420"/>
                <a:gd name="connsiteY172" fmla="*/ 1027493 h 1804199"/>
                <a:gd name="connsiteX173" fmla="*/ 913940 w 1305420"/>
                <a:gd name="connsiteY173" fmla="*/ 1009641 h 1804199"/>
                <a:gd name="connsiteX174" fmla="*/ 693487 w 1305420"/>
                <a:gd name="connsiteY174" fmla="*/ 812425 h 1804199"/>
                <a:gd name="connsiteX175" fmla="*/ 687972 w 1305420"/>
                <a:gd name="connsiteY175" fmla="*/ 822997 h 1804199"/>
                <a:gd name="connsiteX176" fmla="*/ 687972 w 1305420"/>
                <a:gd name="connsiteY176" fmla="*/ 880834 h 1804199"/>
                <a:gd name="connsiteX177" fmla="*/ 678126 w 1305420"/>
                <a:gd name="connsiteY177" fmla="*/ 916538 h 1804199"/>
                <a:gd name="connsiteX178" fmla="*/ 668428 w 1305420"/>
                <a:gd name="connsiteY178" fmla="*/ 952206 h 1804199"/>
                <a:gd name="connsiteX179" fmla="*/ 627566 w 1305420"/>
                <a:gd name="connsiteY179" fmla="*/ 990838 h 1804199"/>
                <a:gd name="connsiteX180" fmla="*/ 507383 w 1305420"/>
                <a:gd name="connsiteY180" fmla="*/ 1098793 h 1804199"/>
                <a:gd name="connsiteX181" fmla="*/ 460671 w 1305420"/>
                <a:gd name="connsiteY181" fmla="*/ 1143240 h 1804199"/>
                <a:gd name="connsiteX182" fmla="*/ 418624 w 1305420"/>
                <a:gd name="connsiteY182" fmla="*/ 1185639 h 1804199"/>
                <a:gd name="connsiteX183" fmla="*/ 409851 w 1305420"/>
                <a:gd name="connsiteY183" fmla="*/ 1255109 h 1804199"/>
                <a:gd name="connsiteX184" fmla="*/ 393047 w 1305420"/>
                <a:gd name="connsiteY184" fmla="*/ 1266596 h 1804199"/>
                <a:gd name="connsiteX185" fmla="*/ 386199 w 1305420"/>
                <a:gd name="connsiteY185" fmla="*/ 1294545 h 1804199"/>
                <a:gd name="connsiteX186" fmla="*/ 374689 w 1305420"/>
                <a:gd name="connsiteY186" fmla="*/ 1325457 h 1804199"/>
                <a:gd name="connsiteX187" fmla="*/ 398340 w 1305420"/>
                <a:gd name="connsiteY187" fmla="*/ 1330286 h 1804199"/>
                <a:gd name="connsiteX188" fmla="*/ 440166 w 1305420"/>
                <a:gd name="connsiteY188" fmla="*/ 1310787 h 1804199"/>
                <a:gd name="connsiteX189" fmla="*/ 431245 w 1305420"/>
                <a:gd name="connsiteY189" fmla="*/ 1314848 h 1804199"/>
                <a:gd name="connsiteX190" fmla="*/ 403078 w 1305420"/>
                <a:gd name="connsiteY190" fmla="*/ 1335152 h 1804199"/>
                <a:gd name="connsiteX191" fmla="*/ 396230 w 1305420"/>
                <a:gd name="connsiteY191" fmla="*/ 1336102 h 1804199"/>
                <a:gd name="connsiteX192" fmla="*/ 361696 w 1305420"/>
                <a:gd name="connsiteY192" fmla="*/ 1362698 h 1804199"/>
                <a:gd name="connsiteX193" fmla="*/ 385533 w 1305420"/>
                <a:gd name="connsiteY193" fmla="*/ 1346748 h 1804199"/>
                <a:gd name="connsiteX194" fmla="*/ 362029 w 1305420"/>
                <a:gd name="connsiteY194" fmla="*/ 1369831 h 1804199"/>
                <a:gd name="connsiteX195" fmla="*/ 359105 w 1305420"/>
                <a:gd name="connsiteY195" fmla="*/ 1391086 h 1804199"/>
                <a:gd name="connsiteX196" fmla="*/ 359105 w 1305420"/>
                <a:gd name="connsiteY196" fmla="*/ 1375685 h 1804199"/>
                <a:gd name="connsiteX197" fmla="*/ 322241 w 1305420"/>
                <a:gd name="connsiteY197" fmla="*/ 1479396 h 1804199"/>
                <a:gd name="connsiteX198" fmla="*/ 337601 w 1305420"/>
                <a:gd name="connsiteY198" fmla="*/ 1523258 h 1804199"/>
                <a:gd name="connsiteX199" fmla="*/ 344448 w 1305420"/>
                <a:gd name="connsiteY199" fmla="*/ 1537379 h 1804199"/>
                <a:gd name="connsiteX200" fmla="*/ 352221 w 1305420"/>
                <a:gd name="connsiteY200" fmla="*/ 1548280 h 1804199"/>
                <a:gd name="connsiteX201" fmla="*/ 359105 w 1305420"/>
                <a:gd name="connsiteY201" fmla="*/ 1556987 h 1804199"/>
                <a:gd name="connsiteX202" fmla="*/ 375614 w 1305420"/>
                <a:gd name="connsiteY202" fmla="*/ 1570450 h 1804199"/>
                <a:gd name="connsiteX203" fmla="*/ 414737 w 1305420"/>
                <a:gd name="connsiteY203" fmla="*/ 1586876 h 1804199"/>
                <a:gd name="connsiteX204" fmla="*/ 436242 w 1305420"/>
                <a:gd name="connsiteY204" fmla="*/ 1590790 h 1804199"/>
                <a:gd name="connsiteX205" fmla="*/ 463484 w 1305420"/>
                <a:gd name="connsiteY205" fmla="*/ 1583986 h 1804199"/>
                <a:gd name="connsiteX206" fmla="*/ 490541 w 1305420"/>
                <a:gd name="connsiteY206" fmla="*/ 1574767 h 1804199"/>
                <a:gd name="connsiteX207" fmla="*/ 514304 w 1305420"/>
                <a:gd name="connsiteY207" fmla="*/ 1553109 h 1804199"/>
                <a:gd name="connsiteX208" fmla="*/ 528110 w 1305420"/>
                <a:gd name="connsiteY208" fmla="*/ 1535879 h 1804199"/>
                <a:gd name="connsiteX209" fmla="*/ 541917 w 1305420"/>
                <a:gd name="connsiteY209" fmla="*/ 1513381 h 1804199"/>
                <a:gd name="connsiteX210" fmla="*/ 584519 w 1305420"/>
                <a:gd name="connsiteY210" fmla="*/ 1493297 h 1804199"/>
                <a:gd name="connsiteX211" fmla="*/ 553353 w 1305420"/>
                <a:gd name="connsiteY211" fmla="*/ 1461434 h 1804199"/>
                <a:gd name="connsiteX212" fmla="*/ 563976 w 1305420"/>
                <a:gd name="connsiteY212" fmla="*/ 1435497 h 1804199"/>
                <a:gd name="connsiteX213" fmla="*/ 581298 w 1305420"/>
                <a:gd name="connsiteY213" fmla="*/ 1438789 h 1804199"/>
                <a:gd name="connsiteX214" fmla="*/ 593476 w 1305420"/>
                <a:gd name="connsiteY214" fmla="*/ 1443545 h 1804199"/>
                <a:gd name="connsiteX215" fmla="*/ 595438 w 1305420"/>
                <a:gd name="connsiteY215" fmla="*/ 1433924 h 1804199"/>
                <a:gd name="connsiteX216" fmla="*/ 593402 w 1305420"/>
                <a:gd name="connsiteY216" fmla="*/ 1432497 h 1804199"/>
                <a:gd name="connsiteX217" fmla="*/ 587850 w 1305420"/>
                <a:gd name="connsiteY217" fmla="*/ 1428949 h 1804199"/>
                <a:gd name="connsiteX218" fmla="*/ 580336 w 1305420"/>
                <a:gd name="connsiteY218" fmla="*/ 1425034 h 1804199"/>
                <a:gd name="connsiteX219" fmla="*/ 579967 w 1305420"/>
                <a:gd name="connsiteY219" fmla="*/ 1424705 h 1804199"/>
                <a:gd name="connsiteX220" fmla="*/ 568418 w 1305420"/>
                <a:gd name="connsiteY220" fmla="*/ 1419583 h 1804199"/>
                <a:gd name="connsiteX221" fmla="*/ 564754 w 1305420"/>
                <a:gd name="connsiteY221" fmla="*/ 1418157 h 1804199"/>
                <a:gd name="connsiteX222" fmla="*/ 556167 w 1305420"/>
                <a:gd name="connsiteY222" fmla="*/ 1414865 h 1804199"/>
                <a:gd name="connsiteX223" fmla="*/ 479807 w 1305420"/>
                <a:gd name="connsiteY223" fmla="*/ 1391123 h 1804199"/>
                <a:gd name="connsiteX224" fmla="*/ 423768 w 1305420"/>
                <a:gd name="connsiteY224" fmla="*/ 1376673 h 1804199"/>
                <a:gd name="connsiteX225" fmla="*/ 423509 w 1305420"/>
                <a:gd name="connsiteY225" fmla="*/ 1376600 h 1804199"/>
                <a:gd name="connsiteX226" fmla="*/ 423213 w 1305420"/>
                <a:gd name="connsiteY226" fmla="*/ 1376563 h 1804199"/>
                <a:gd name="connsiteX227" fmla="*/ 415403 w 1305420"/>
                <a:gd name="connsiteY227" fmla="*/ 1374660 h 1804199"/>
                <a:gd name="connsiteX228" fmla="*/ 402708 w 1305420"/>
                <a:gd name="connsiteY228" fmla="*/ 1372137 h 1804199"/>
                <a:gd name="connsiteX229" fmla="*/ 382572 w 1305420"/>
                <a:gd name="connsiteY229" fmla="*/ 1404585 h 1804199"/>
                <a:gd name="connsiteX230" fmla="*/ 385940 w 1305420"/>
                <a:gd name="connsiteY230" fmla="*/ 1380733 h 1804199"/>
                <a:gd name="connsiteX231" fmla="*/ 387754 w 1305420"/>
                <a:gd name="connsiteY231" fmla="*/ 1375466 h 1804199"/>
                <a:gd name="connsiteX232" fmla="*/ 398895 w 1305420"/>
                <a:gd name="connsiteY232" fmla="*/ 1367125 h 1804199"/>
                <a:gd name="connsiteX233" fmla="*/ 399154 w 1305420"/>
                <a:gd name="connsiteY233" fmla="*/ 1366942 h 1804199"/>
                <a:gd name="connsiteX234" fmla="*/ 399672 w 1305420"/>
                <a:gd name="connsiteY234" fmla="*/ 1367088 h 1804199"/>
                <a:gd name="connsiteX235" fmla="*/ 409777 w 1305420"/>
                <a:gd name="connsiteY235" fmla="*/ 1367234 h 1804199"/>
                <a:gd name="connsiteX236" fmla="*/ 464669 w 1305420"/>
                <a:gd name="connsiteY236" fmla="*/ 1380843 h 1804199"/>
                <a:gd name="connsiteX237" fmla="*/ 483101 w 1305420"/>
                <a:gd name="connsiteY237" fmla="*/ 1384904 h 1804199"/>
                <a:gd name="connsiteX238" fmla="*/ 482324 w 1305420"/>
                <a:gd name="connsiteY238" fmla="*/ 1382599 h 1804199"/>
                <a:gd name="connsiteX239" fmla="*/ 474256 w 1305420"/>
                <a:gd name="connsiteY239" fmla="*/ 1359113 h 1804199"/>
                <a:gd name="connsiteX240" fmla="*/ 460560 w 1305420"/>
                <a:gd name="connsiteY240" fmla="*/ 1357028 h 1804199"/>
                <a:gd name="connsiteX241" fmla="*/ 459375 w 1305420"/>
                <a:gd name="connsiteY241" fmla="*/ 1356845 h 1804199"/>
                <a:gd name="connsiteX242" fmla="*/ 430986 w 1305420"/>
                <a:gd name="connsiteY242" fmla="*/ 1355345 h 1804199"/>
                <a:gd name="connsiteX243" fmla="*/ 426212 w 1305420"/>
                <a:gd name="connsiteY243" fmla="*/ 1356113 h 1804199"/>
                <a:gd name="connsiteX244" fmla="*/ 420400 w 1305420"/>
                <a:gd name="connsiteY244" fmla="*/ 1357723 h 1804199"/>
                <a:gd name="connsiteX245" fmla="*/ 406927 w 1305420"/>
                <a:gd name="connsiteY245" fmla="*/ 1365076 h 1804199"/>
                <a:gd name="connsiteX246" fmla="*/ 415292 w 1305420"/>
                <a:gd name="connsiteY246" fmla="*/ 1355565 h 1804199"/>
                <a:gd name="connsiteX247" fmla="*/ 464595 w 1305420"/>
                <a:gd name="connsiteY247" fmla="*/ 1352309 h 1804199"/>
                <a:gd name="connsiteX248" fmla="*/ 472257 w 1305420"/>
                <a:gd name="connsiteY248" fmla="*/ 1353113 h 1804199"/>
                <a:gd name="connsiteX249" fmla="*/ 459783 w 1305420"/>
                <a:gd name="connsiteY249" fmla="*/ 1316750 h 1804199"/>
                <a:gd name="connsiteX250" fmla="*/ 459708 w 1305420"/>
                <a:gd name="connsiteY250" fmla="*/ 1316823 h 1804199"/>
                <a:gd name="connsiteX251" fmla="*/ 459708 w 1305420"/>
                <a:gd name="connsiteY251" fmla="*/ 1316750 h 1804199"/>
                <a:gd name="connsiteX252" fmla="*/ 443311 w 1305420"/>
                <a:gd name="connsiteY252" fmla="*/ 1322274 h 1804199"/>
                <a:gd name="connsiteX253" fmla="*/ 399636 w 1305420"/>
                <a:gd name="connsiteY253" fmla="*/ 1352492 h 1804199"/>
                <a:gd name="connsiteX254" fmla="*/ 375984 w 1305420"/>
                <a:gd name="connsiteY254" fmla="*/ 1377734 h 1804199"/>
                <a:gd name="connsiteX255" fmla="*/ 373208 w 1305420"/>
                <a:gd name="connsiteY255" fmla="*/ 1384904 h 1804199"/>
                <a:gd name="connsiteX256" fmla="*/ 371727 w 1305420"/>
                <a:gd name="connsiteY256" fmla="*/ 1397854 h 1804199"/>
                <a:gd name="connsiteX257" fmla="*/ 371098 w 1305420"/>
                <a:gd name="connsiteY257" fmla="*/ 1382086 h 1804199"/>
                <a:gd name="connsiteX258" fmla="*/ 370987 w 1305420"/>
                <a:gd name="connsiteY258" fmla="*/ 1382086 h 1804199"/>
                <a:gd name="connsiteX259" fmla="*/ 371172 w 1305420"/>
                <a:gd name="connsiteY259" fmla="*/ 1381502 h 1804199"/>
                <a:gd name="connsiteX260" fmla="*/ 395823 w 1305420"/>
                <a:gd name="connsiteY260" fmla="*/ 1347919 h 1804199"/>
                <a:gd name="connsiteX261" fmla="*/ 396230 w 1305420"/>
                <a:gd name="connsiteY261" fmla="*/ 1347516 h 1804199"/>
                <a:gd name="connsiteX262" fmla="*/ 422769 w 1305420"/>
                <a:gd name="connsiteY262" fmla="*/ 1328310 h 1804199"/>
                <a:gd name="connsiteX263" fmla="*/ 459857 w 1305420"/>
                <a:gd name="connsiteY263" fmla="*/ 1310641 h 1804199"/>
                <a:gd name="connsiteX264" fmla="*/ 595697 w 1305420"/>
                <a:gd name="connsiteY264" fmla="*/ 1350516 h 1804199"/>
                <a:gd name="connsiteX265" fmla="*/ 591774 w 1305420"/>
                <a:gd name="connsiteY265" fmla="*/ 1391378 h 1804199"/>
                <a:gd name="connsiteX266" fmla="*/ 599473 w 1305420"/>
                <a:gd name="connsiteY266" fmla="*/ 1398804 h 1804199"/>
                <a:gd name="connsiteX267" fmla="*/ 603100 w 1305420"/>
                <a:gd name="connsiteY267" fmla="*/ 1410402 h 1804199"/>
                <a:gd name="connsiteX268" fmla="*/ 598103 w 1305420"/>
                <a:gd name="connsiteY268" fmla="*/ 1404219 h 1804199"/>
                <a:gd name="connsiteX269" fmla="*/ 591959 w 1305420"/>
                <a:gd name="connsiteY269" fmla="*/ 1398732 h 1804199"/>
                <a:gd name="connsiteX270" fmla="*/ 590219 w 1305420"/>
                <a:gd name="connsiteY270" fmla="*/ 1397561 h 1804199"/>
                <a:gd name="connsiteX271" fmla="*/ 585148 w 1305420"/>
                <a:gd name="connsiteY271" fmla="*/ 1411865 h 1804199"/>
                <a:gd name="connsiteX272" fmla="*/ 583076 w 1305420"/>
                <a:gd name="connsiteY272" fmla="*/ 1418706 h 1804199"/>
                <a:gd name="connsiteX273" fmla="*/ 585629 w 1305420"/>
                <a:gd name="connsiteY273" fmla="*/ 1419987 h 1804199"/>
                <a:gd name="connsiteX274" fmla="*/ 586295 w 1305420"/>
                <a:gd name="connsiteY274" fmla="*/ 1420389 h 1804199"/>
                <a:gd name="connsiteX275" fmla="*/ 597510 w 1305420"/>
                <a:gd name="connsiteY275" fmla="*/ 1428144 h 1804199"/>
                <a:gd name="connsiteX276" fmla="*/ 600175 w 1305420"/>
                <a:gd name="connsiteY276" fmla="*/ 1415194 h 1804199"/>
                <a:gd name="connsiteX277" fmla="*/ 677349 w 1305420"/>
                <a:gd name="connsiteY277" fmla="*/ 1487554 h 1804199"/>
                <a:gd name="connsiteX278" fmla="*/ 687972 w 1305420"/>
                <a:gd name="connsiteY278" fmla="*/ 1524210 h 1804199"/>
                <a:gd name="connsiteX279" fmla="*/ 699779 w 1305420"/>
                <a:gd name="connsiteY279" fmla="*/ 1558926 h 1804199"/>
                <a:gd name="connsiteX280" fmla="*/ 694782 w 1305420"/>
                <a:gd name="connsiteY280" fmla="*/ 1594594 h 1804199"/>
                <a:gd name="connsiteX281" fmla="*/ 690007 w 1305420"/>
                <a:gd name="connsiteY281" fmla="*/ 1629311 h 1804199"/>
                <a:gd name="connsiteX282" fmla="*/ 705591 w 1305420"/>
                <a:gd name="connsiteY282" fmla="*/ 1640944 h 1804199"/>
                <a:gd name="connsiteX283" fmla="*/ 757261 w 1305420"/>
                <a:gd name="connsiteY283" fmla="*/ 1648626 h 1804199"/>
                <a:gd name="connsiteX284" fmla="*/ 730982 w 1305420"/>
                <a:gd name="connsiteY284" fmla="*/ 1683344 h 1804199"/>
                <a:gd name="connsiteX285" fmla="*/ 729946 w 1305420"/>
                <a:gd name="connsiteY285" fmla="*/ 1691062 h 1804199"/>
                <a:gd name="connsiteX286" fmla="*/ 681161 w 1305420"/>
                <a:gd name="connsiteY286" fmla="*/ 1639920 h 1804199"/>
                <a:gd name="connsiteX287" fmla="*/ 638263 w 1305420"/>
                <a:gd name="connsiteY287" fmla="*/ 1648626 h 1804199"/>
                <a:gd name="connsiteX288" fmla="*/ 619681 w 1305420"/>
                <a:gd name="connsiteY288" fmla="*/ 1695891 h 1804199"/>
                <a:gd name="connsiteX289" fmla="*/ 585555 w 1305420"/>
                <a:gd name="connsiteY289" fmla="*/ 1680453 h 1804199"/>
                <a:gd name="connsiteX290" fmla="*/ 306436 w 1305420"/>
                <a:gd name="connsiteY290" fmla="*/ 1629311 h 1804199"/>
                <a:gd name="connsiteX291" fmla="*/ 212754 w 1305420"/>
                <a:gd name="connsiteY291" fmla="*/ 1613873 h 1804199"/>
                <a:gd name="connsiteX292" fmla="*/ 160084 w 1305420"/>
                <a:gd name="connsiteY292" fmla="*/ 1611971 h 1804199"/>
                <a:gd name="connsiteX293" fmla="*/ 95606 w 1305420"/>
                <a:gd name="connsiteY293" fmla="*/ 1608130 h 1804199"/>
                <a:gd name="connsiteX294" fmla="*/ 14547 w 1305420"/>
                <a:gd name="connsiteY294" fmla="*/ 1616763 h 1804199"/>
                <a:gd name="connsiteX295" fmla="*/ 0 w 1305420"/>
                <a:gd name="connsiteY295" fmla="*/ 1660150 h 1804199"/>
                <a:gd name="connsiteX296" fmla="*/ 0 w 1305420"/>
                <a:gd name="connsiteY296" fmla="*/ 1661138 h 1804199"/>
                <a:gd name="connsiteX297" fmla="*/ 2517 w 1305420"/>
                <a:gd name="connsiteY297" fmla="*/ 1672698 h 1804199"/>
                <a:gd name="connsiteX298" fmla="*/ 8698 w 1305420"/>
                <a:gd name="connsiteY298" fmla="*/ 1683344 h 1804199"/>
                <a:gd name="connsiteX299" fmla="*/ 42861 w 1305420"/>
                <a:gd name="connsiteY299" fmla="*/ 1683344 h 1804199"/>
                <a:gd name="connsiteX300" fmla="*/ 48747 w 1305420"/>
                <a:gd name="connsiteY300" fmla="*/ 1682392 h 1804199"/>
                <a:gd name="connsiteX301" fmla="*/ 42861 w 1305420"/>
                <a:gd name="connsiteY301" fmla="*/ 1682392 h 1804199"/>
                <a:gd name="connsiteX302" fmla="*/ 8550 w 1305420"/>
                <a:gd name="connsiteY302" fmla="*/ 1670723 h 1804199"/>
                <a:gd name="connsiteX303" fmla="*/ 2332 w 1305420"/>
                <a:gd name="connsiteY303" fmla="*/ 1662418 h 1804199"/>
                <a:gd name="connsiteX304" fmla="*/ 12733 w 1305420"/>
                <a:gd name="connsiteY304" fmla="*/ 1664065 h 1804199"/>
                <a:gd name="connsiteX305" fmla="*/ 255726 w 1305420"/>
                <a:gd name="connsiteY305" fmla="*/ 1674636 h 1804199"/>
                <a:gd name="connsiteX306" fmla="*/ 295701 w 1305420"/>
                <a:gd name="connsiteY306" fmla="*/ 1681404 h 1804199"/>
                <a:gd name="connsiteX307" fmla="*/ 428395 w 1305420"/>
                <a:gd name="connsiteY307" fmla="*/ 1705548 h 1804199"/>
                <a:gd name="connsiteX308" fmla="*/ 504533 w 1305420"/>
                <a:gd name="connsiteY308" fmla="*/ 1719925 h 1804199"/>
                <a:gd name="connsiteX309" fmla="*/ 586407 w 1305420"/>
                <a:gd name="connsiteY309" fmla="*/ 1735437 h 1804199"/>
                <a:gd name="connsiteX310" fmla="*/ 583594 w 1305420"/>
                <a:gd name="connsiteY310" fmla="*/ 1745058 h 1804199"/>
                <a:gd name="connsiteX311" fmla="*/ 528184 w 1305420"/>
                <a:gd name="connsiteY311" fmla="*/ 1738656 h 1804199"/>
                <a:gd name="connsiteX312" fmla="*/ 260539 w 1305420"/>
                <a:gd name="connsiteY312" fmla="*/ 1703646 h 1804199"/>
                <a:gd name="connsiteX313" fmla="*/ 520892 w 1305420"/>
                <a:gd name="connsiteY313" fmla="*/ 1741802 h 1804199"/>
                <a:gd name="connsiteX314" fmla="*/ 543656 w 1305420"/>
                <a:gd name="connsiteY314" fmla="*/ 1745058 h 1804199"/>
                <a:gd name="connsiteX315" fmla="*/ 575784 w 1305420"/>
                <a:gd name="connsiteY315" fmla="*/ 1749850 h 1804199"/>
                <a:gd name="connsiteX316" fmla="*/ 599176 w 1305420"/>
                <a:gd name="connsiteY316" fmla="*/ 1735437 h 1804199"/>
                <a:gd name="connsiteX317" fmla="*/ 610836 w 1305420"/>
                <a:gd name="connsiteY317" fmla="*/ 1742204 h 1804199"/>
                <a:gd name="connsiteX318" fmla="*/ 621644 w 1305420"/>
                <a:gd name="connsiteY318" fmla="*/ 1720950 h 1804199"/>
                <a:gd name="connsiteX319" fmla="*/ 626529 w 1305420"/>
                <a:gd name="connsiteY319" fmla="*/ 1709390 h 1804199"/>
                <a:gd name="connsiteX320" fmla="*/ 646035 w 1305420"/>
                <a:gd name="connsiteY320" fmla="*/ 1686233 h 1804199"/>
                <a:gd name="connsiteX321" fmla="*/ 660581 w 1305420"/>
                <a:gd name="connsiteY321" fmla="*/ 1689818 h 1804199"/>
                <a:gd name="connsiteX322" fmla="*/ 673759 w 1305420"/>
                <a:gd name="connsiteY322" fmla="*/ 1693331 h 1804199"/>
                <a:gd name="connsiteX323" fmla="*/ 684271 w 1305420"/>
                <a:gd name="connsiteY323" fmla="*/ 1696220 h 1804199"/>
                <a:gd name="connsiteX324" fmla="*/ 693968 w 1305420"/>
                <a:gd name="connsiteY324" fmla="*/ 1699074 h 1804199"/>
                <a:gd name="connsiteX325" fmla="*/ 698225 w 1305420"/>
                <a:gd name="connsiteY325" fmla="*/ 1701049 h 1804199"/>
                <a:gd name="connsiteX326" fmla="*/ 706960 w 1305420"/>
                <a:gd name="connsiteY326" fmla="*/ 1704232 h 1804199"/>
                <a:gd name="connsiteX327" fmla="*/ 718990 w 1305420"/>
                <a:gd name="connsiteY327" fmla="*/ 1708731 h 1804199"/>
                <a:gd name="connsiteX328" fmla="*/ 726133 w 1305420"/>
                <a:gd name="connsiteY328" fmla="*/ 1711256 h 1804199"/>
                <a:gd name="connsiteX329" fmla="*/ 737793 w 1305420"/>
                <a:gd name="connsiteY329" fmla="*/ 1713267 h 1804199"/>
                <a:gd name="connsiteX330" fmla="*/ 735868 w 1305420"/>
                <a:gd name="connsiteY330" fmla="*/ 1730608 h 1804199"/>
                <a:gd name="connsiteX331" fmla="*/ 720174 w 1305420"/>
                <a:gd name="connsiteY331" fmla="*/ 1727718 h 1804199"/>
                <a:gd name="connsiteX332" fmla="*/ 637264 w 1305420"/>
                <a:gd name="connsiteY332" fmla="*/ 1700646 h 1804199"/>
                <a:gd name="connsiteX333" fmla="*/ 620755 w 1305420"/>
                <a:gd name="connsiteY333" fmla="*/ 1743156 h 1804199"/>
                <a:gd name="connsiteX334" fmla="*/ 640114 w 1305420"/>
                <a:gd name="connsiteY334" fmla="*/ 1708439 h 1804199"/>
                <a:gd name="connsiteX335" fmla="*/ 708441 w 1305420"/>
                <a:gd name="connsiteY335" fmla="*/ 1728669 h 1804199"/>
                <a:gd name="connsiteX336" fmla="*/ 711586 w 1305420"/>
                <a:gd name="connsiteY336" fmla="*/ 1734449 h 1804199"/>
                <a:gd name="connsiteX337" fmla="*/ 735868 w 1305420"/>
                <a:gd name="connsiteY337" fmla="*/ 1737375 h 1804199"/>
                <a:gd name="connsiteX338" fmla="*/ 727021 w 1305420"/>
                <a:gd name="connsiteY338" fmla="*/ 1774983 h 1804199"/>
                <a:gd name="connsiteX339" fmla="*/ 730982 w 1305420"/>
                <a:gd name="connsiteY339" fmla="*/ 1762435 h 1804199"/>
                <a:gd name="connsiteX340" fmla="*/ 737793 w 1305420"/>
                <a:gd name="connsiteY340" fmla="*/ 1782701 h 1804199"/>
                <a:gd name="connsiteX341" fmla="*/ 838070 w 1305420"/>
                <a:gd name="connsiteY341" fmla="*/ 1786036 h 1804199"/>
                <a:gd name="connsiteX342" fmla="*/ 844345 w 1305420"/>
                <a:gd name="connsiteY342" fmla="*/ 1776752 h 1804199"/>
                <a:gd name="connsiteX343" fmla="*/ 850647 w 1305420"/>
                <a:gd name="connsiteY343" fmla="*/ 1755154 h 1804199"/>
                <a:gd name="connsiteX344" fmla="*/ 884070 w 1305420"/>
                <a:gd name="connsiteY344" fmla="*/ 1749850 h 1804199"/>
                <a:gd name="connsiteX345" fmla="*/ 881220 w 1305420"/>
                <a:gd name="connsiteY345" fmla="*/ 1715207 h 1804199"/>
                <a:gd name="connsiteX346" fmla="*/ 863638 w 1305420"/>
                <a:gd name="connsiteY346" fmla="*/ 1704598 h 1804199"/>
                <a:gd name="connsiteX347" fmla="*/ 858530 w 1305420"/>
                <a:gd name="connsiteY347" fmla="*/ 1654443 h 1804199"/>
                <a:gd name="connsiteX348" fmla="*/ 836285 w 1305420"/>
                <a:gd name="connsiteY348" fmla="*/ 1702623 h 1804199"/>
                <a:gd name="connsiteX349" fmla="*/ 824589 w 1305420"/>
                <a:gd name="connsiteY349" fmla="*/ 1701635 h 1804199"/>
                <a:gd name="connsiteX350" fmla="*/ 785577 w 1305420"/>
                <a:gd name="connsiteY350" fmla="*/ 1715207 h 1804199"/>
                <a:gd name="connsiteX351" fmla="*/ 776804 w 1305420"/>
                <a:gd name="connsiteY351" fmla="*/ 1725779 h 1804199"/>
                <a:gd name="connsiteX352" fmla="*/ 786502 w 1305420"/>
                <a:gd name="connsiteY352" fmla="*/ 1721938 h 1804199"/>
                <a:gd name="connsiteX353" fmla="*/ 797310 w 1305420"/>
                <a:gd name="connsiteY353" fmla="*/ 1723804 h 1804199"/>
                <a:gd name="connsiteX354" fmla="*/ 821702 w 1305420"/>
                <a:gd name="connsiteY354" fmla="*/ 1724791 h 1804199"/>
                <a:gd name="connsiteX355" fmla="*/ 813892 w 1305420"/>
                <a:gd name="connsiteY355" fmla="*/ 1738327 h 1804199"/>
                <a:gd name="connsiteX356" fmla="*/ 840209 w 1305420"/>
                <a:gd name="connsiteY356" fmla="*/ 1738327 h 1804199"/>
                <a:gd name="connsiteX357" fmla="*/ 835360 w 1305420"/>
                <a:gd name="connsiteY357" fmla="*/ 1747912 h 1804199"/>
                <a:gd name="connsiteX358" fmla="*/ 847056 w 1305420"/>
                <a:gd name="connsiteY358" fmla="*/ 1750838 h 1804199"/>
                <a:gd name="connsiteX359" fmla="*/ 847056 w 1305420"/>
                <a:gd name="connsiteY359" fmla="*/ 1755704 h 1804199"/>
                <a:gd name="connsiteX360" fmla="*/ 847093 w 1305420"/>
                <a:gd name="connsiteY360" fmla="*/ 1755667 h 1804199"/>
                <a:gd name="connsiteX361" fmla="*/ 843503 w 1305420"/>
                <a:gd name="connsiteY361" fmla="*/ 1767886 h 1804199"/>
                <a:gd name="connsiteX362" fmla="*/ 834183 w 1305420"/>
                <a:gd name="connsiteY362" fmla="*/ 1791787 h 1804199"/>
                <a:gd name="connsiteX363" fmla="*/ 835990 w 1305420"/>
                <a:gd name="connsiteY363" fmla="*/ 1790786 h 1804199"/>
                <a:gd name="connsiteX364" fmla="*/ 837951 w 1305420"/>
                <a:gd name="connsiteY364" fmla="*/ 1786433 h 1804199"/>
                <a:gd name="connsiteX365" fmla="*/ 838070 w 1305420"/>
                <a:gd name="connsiteY365" fmla="*/ 1786036 h 1804199"/>
                <a:gd name="connsiteX366" fmla="*/ 720174 w 1305420"/>
                <a:gd name="connsiteY366" fmla="*/ 1802017 h 1804199"/>
                <a:gd name="connsiteX367" fmla="*/ 722173 w 1305420"/>
                <a:gd name="connsiteY367" fmla="*/ 1793310 h 1804199"/>
                <a:gd name="connsiteX368" fmla="*/ 697780 w 1305420"/>
                <a:gd name="connsiteY368" fmla="*/ 1785591 h 1804199"/>
                <a:gd name="connsiteX369" fmla="*/ 687601 w 1305420"/>
                <a:gd name="connsiteY369" fmla="*/ 1796164 h 1804199"/>
                <a:gd name="connsiteX370" fmla="*/ 675942 w 1305420"/>
                <a:gd name="connsiteY370" fmla="*/ 1794846 h 1804199"/>
                <a:gd name="connsiteX371" fmla="*/ 670427 w 1305420"/>
                <a:gd name="connsiteY371" fmla="*/ 1784604 h 1804199"/>
                <a:gd name="connsiteX372" fmla="*/ 660027 w 1305420"/>
                <a:gd name="connsiteY372" fmla="*/ 1793603 h 1804199"/>
                <a:gd name="connsiteX373" fmla="*/ 653661 w 1305420"/>
                <a:gd name="connsiteY373" fmla="*/ 1793201 h 1804199"/>
                <a:gd name="connsiteX374" fmla="*/ 642075 w 1305420"/>
                <a:gd name="connsiteY374" fmla="*/ 1778860 h 1804199"/>
                <a:gd name="connsiteX375" fmla="*/ 624530 w 1305420"/>
                <a:gd name="connsiteY375" fmla="*/ 1792322 h 1804199"/>
                <a:gd name="connsiteX376" fmla="*/ 635450 w 1305420"/>
                <a:gd name="connsiteY376" fmla="*/ 1793346 h 1804199"/>
                <a:gd name="connsiteX377" fmla="*/ 747490 w 1305420"/>
                <a:gd name="connsiteY377" fmla="*/ 1803919 h 1804199"/>
                <a:gd name="connsiteX378" fmla="*/ 765700 w 1305420"/>
                <a:gd name="connsiteY378" fmla="*/ 1800809 h 1804199"/>
                <a:gd name="connsiteX379" fmla="*/ 778174 w 1305420"/>
                <a:gd name="connsiteY379" fmla="*/ 1801248 h 1804199"/>
                <a:gd name="connsiteX380" fmla="*/ 798827 w 1305420"/>
                <a:gd name="connsiteY380" fmla="*/ 1800993 h 1804199"/>
                <a:gd name="connsiteX381" fmla="*/ 832436 w 1305420"/>
                <a:gd name="connsiteY381" fmla="*/ 1795212 h 1804199"/>
                <a:gd name="connsiteX382" fmla="*/ 831992 w 1305420"/>
                <a:gd name="connsiteY382" fmla="*/ 1795030 h 1804199"/>
                <a:gd name="connsiteX383" fmla="*/ 834183 w 1305420"/>
                <a:gd name="connsiteY383" fmla="*/ 1791787 h 1804199"/>
                <a:gd name="connsiteX384" fmla="*/ 829919 w 1305420"/>
                <a:gd name="connsiteY384" fmla="*/ 1794151 h 1804199"/>
                <a:gd name="connsiteX385" fmla="*/ 822627 w 1305420"/>
                <a:gd name="connsiteY385" fmla="*/ 1784604 h 1804199"/>
                <a:gd name="connsiteX386" fmla="*/ 815854 w 1305420"/>
                <a:gd name="connsiteY386" fmla="*/ 1794298 h 1804199"/>
                <a:gd name="connsiteX387" fmla="*/ 795385 w 1305420"/>
                <a:gd name="connsiteY387" fmla="*/ 1788481 h 1804199"/>
                <a:gd name="connsiteX388" fmla="*/ 786502 w 1305420"/>
                <a:gd name="connsiteY388" fmla="*/ 1798066 h 1804199"/>
                <a:gd name="connsiteX389" fmla="*/ 771919 w 1305420"/>
                <a:gd name="connsiteY389" fmla="*/ 1796164 h 1804199"/>
                <a:gd name="connsiteX390" fmla="*/ 766589 w 1305420"/>
                <a:gd name="connsiteY390" fmla="*/ 1799748 h 1804199"/>
                <a:gd name="connsiteX391" fmla="*/ 764442 w 1305420"/>
                <a:gd name="connsiteY391" fmla="*/ 1800005 h 1804199"/>
                <a:gd name="connsiteX392" fmla="*/ 748378 w 1305420"/>
                <a:gd name="connsiteY392" fmla="*/ 1801395 h 1804199"/>
                <a:gd name="connsiteX393" fmla="*/ 743603 w 1305420"/>
                <a:gd name="connsiteY393" fmla="*/ 1797151 h 1804199"/>
                <a:gd name="connsiteX394" fmla="*/ 744380 w 1305420"/>
                <a:gd name="connsiteY394" fmla="*/ 1801468 h 1804199"/>
                <a:gd name="connsiteX395" fmla="*/ 747490 w 1305420"/>
                <a:gd name="connsiteY395" fmla="*/ 1803919 h 1804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Lst>
              <a:rect l="l" t="t" r="r" b="b"/>
              <a:pathLst>
                <a:path w="1305420" h="1804199">
                  <a:moveTo>
                    <a:pt x="518857" y="102000"/>
                  </a:moveTo>
                  <a:cubicBezTo>
                    <a:pt x="507355" y="100354"/>
                    <a:pt x="499351" y="92937"/>
                    <a:pt x="497741" y="74737"/>
                  </a:cubicBezTo>
                  <a:cubicBezTo>
                    <a:pt x="494743" y="40314"/>
                    <a:pt x="499073" y="42325"/>
                    <a:pt x="512324" y="36765"/>
                  </a:cubicBezTo>
                  <a:cubicBezTo>
                    <a:pt x="528129" y="29997"/>
                    <a:pt x="526315" y="29046"/>
                    <a:pt x="553965" y="27766"/>
                  </a:cubicBezTo>
                  <a:cubicBezTo>
                    <a:pt x="581688" y="26559"/>
                    <a:pt x="593754" y="26229"/>
                    <a:pt x="601009" y="33765"/>
                  </a:cubicBezTo>
                  <a:cubicBezTo>
                    <a:pt x="605747" y="38740"/>
                    <a:pt x="602230" y="48947"/>
                    <a:pt x="602230" y="48947"/>
                  </a:cubicBezTo>
                  <a:cubicBezTo>
                    <a:pt x="602230" y="48947"/>
                    <a:pt x="595938" y="68408"/>
                    <a:pt x="594347" y="75066"/>
                  </a:cubicBezTo>
                  <a:cubicBezTo>
                    <a:pt x="592903" y="81615"/>
                    <a:pt x="592681" y="84871"/>
                    <a:pt x="560960" y="94638"/>
                  </a:cubicBezTo>
                  <a:cubicBezTo>
                    <a:pt x="545359" y="99522"/>
                    <a:pt x="530359" y="103647"/>
                    <a:pt x="518857" y="102000"/>
                  </a:cubicBezTo>
                  <a:close/>
                  <a:moveTo>
                    <a:pt x="823312" y="201130"/>
                  </a:moveTo>
                  <a:cubicBezTo>
                    <a:pt x="818686" y="201130"/>
                    <a:pt x="808396" y="197032"/>
                    <a:pt x="799217" y="195057"/>
                  </a:cubicBezTo>
                  <a:cubicBezTo>
                    <a:pt x="789593" y="193119"/>
                    <a:pt x="787298" y="196776"/>
                    <a:pt x="783448" y="187082"/>
                  </a:cubicBezTo>
                  <a:cubicBezTo>
                    <a:pt x="783448" y="187082"/>
                    <a:pt x="787743" y="178998"/>
                    <a:pt x="795626" y="167657"/>
                  </a:cubicBezTo>
                  <a:cubicBezTo>
                    <a:pt x="802437" y="157706"/>
                    <a:pt x="802881" y="144829"/>
                    <a:pt x="819574" y="142195"/>
                  </a:cubicBezTo>
                  <a:cubicBezTo>
                    <a:pt x="830123" y="140622"/>
                    <a:pt x="828198" y="146512"/>
                    <a:pt x="829161" y="155622"/>
                  </a:cubicBezTo>
                  <a:cubicBezTo>
                    <a:pt x="830308" y="165498"/>
                    <a:pt x="831567" y="170547"/>
                    <a:pt x="828902" y="186021"/>
                  </a:cubicBezTo>
                  <a:cubicBezTo>
                    <a:pt x="825829" y="204459"/>
                    <a:pt x="828087" y="201130"/>
                    <a:pt x="823312" y="201130"/>
                  </a:cubicBezTo>
                  <a:close/>
                  <a:moveTo>
                    <a:pt x="917600" y="576740"/>
                  </a:moveTo>
                  <a:cubicBezTo>
                    <a:pt x="894841" y="577115"/>
                    <a:pt x="872652" y="571966"/>
                    <a:pt x="858771" y="558760"/>
                  </a:cubicBezTo>
                  <a:cubicBezTo>
                    <a:pt x="873354" y="563442"/>
                    <a:pt x="894489" y="564320"/>
                    <a:pt x="913403" y="565418"/>
                  </a:cubicBezTo>
                  <a:cubicBezTo>
                    <a:pt x="920214" y="566223"/>
                    <a:pt x="896119" y="568894"/>
                    <a:pt x="893934" y="566369"/>
                  </a:cubicBezTo>
                  <a:cubicBezTo>
                    <a:pt x="893934" y="567320"/>
                    <a:pt x="894600" y="567576"/>
                    <a:pt x="894933" y="568308"/>
                  </a:cubicBezTo>
                  <a:cubicBezTo>
                    <a:pt x="929393" y="575698"/>
                    <a:pt x="958708" y="563150"/>
                    <a:pt x="982619" y="554846"/>
                  </a:cubicBezTo>
                  <a:cubicBezTo>
                    <a:pt x="989429" y="552651"/>
                    <a:pt x="993612" y="548992"/>
                    <a:pt x="990280" y="556016"/>
                  </a:cubicBezTo>
                  <a:cubicBezTo>
                    <a:pt x="985876" y="558614"/>
                    <a:pt x="985062" y="558979"/>
                    <a:pt x="979843" y="561577"/>
                  </a:cubicBezTo>
                  <a:cubicBezTo>
                    <a:pt x="963687" y="570466"/>
                    <a:pt x="940359" y="576365"/>
                    <a:pt x="917600" y="576740"/>
                  </a:cubicBezTo>
                  <a:close/>
                  <a:moveTo>
                    <a:pt x="1276506" y="644144"/>
                  </a:moveTo>
                  <a:cubicBezTo>
                    <a:pt x="1266587" y="646119"/>
                    <a:pt x="1257518" y="645314"/>
                    <a:pt x="1248709" y="640924"/>
                  </a:cubicBezTo>
                  <a:cubicBezTo>
                    <a:pt x="1242454" y="637741"/>
                    <a:pt x="1235052" y="634193"/>
                    <a:pt x="1229426" y="629949"/>
                  </a:cubicBezTo>
                  <a:cubicBezTo>
                    <a:pt x="1227020" y="628083"/>
                    <a:pt x="1223466" y="626035"/>
                    <a:pt x="1220320" y="623986"/>
                  </a:cubicBezTo>
                  <a:cubicBezTo>
                    <a:pt x="1225280" y="612244"/>
                    <a:pt x="1229980" y="600647"/>
                    <a:pt x="1230647" y="587623"/>
                  </a:cubicBezTo>
                  <a:cubicBezTo>
                    <a:pt x="1231905" y="561577"/>
                    <a:pt x="1202109" y="557004"/>
                    <a:pt x="1183788" y="542298"/>
                  </a:cubicBezTo>
                  <a:cubicBezTo>
                    <a:pt x="1170944" y="531908"/>
                    <a:pt x="1162468" y="520714"/>
                    <a:pt x="1153585" y="512337"/>
                  </a:cubicBezTo>
                  <a:cubicBezTo>
                    <a:pt x="1164023" y="509996"/>
                    <a:pt x="1173609" y="514788"/>
                    <a:pt x="1181307" y="519470"/>
                  </a:cubicBezTo>
                  <a:cubicBezTo>
                    <a:pt x="1199741" y="528725"/>
                    <a:pt x="1209808" y="535055"/>
                    <a:pt x="1213065" y="537469"/>
                  </a:cubicBezTo>
                  <a:cubicBezTo>
                    <a:pt x="1222948" y="545444"/>
                    <a:pt x="1229647" y="551626"/>
                    <a:pt x="1238419" y="558760"/>
                  </a:cubicBezTo>
                  <a:cubicBezTo>
                    <a:pt x="1247673" y="566076"/>
                    <a:pt x="1252633" y="568637"/>
                    <a:pt x="1260036" y="575405"/>
                  </a:cubicBezTo>
                  <a:cubicBezTo>
                    <a:pt x="1266439" y="580856"/>
                    <a:pt x="1268622" y="582173"/>
                    <a:pt x="1272324" y="585867"/>
                  </a:cubicBezTo>
                  <a:cubicBezTo>
                    <a:pt x="1280060" y="591793"/>
                    <a:pt x="1278320" y="591793"/>
                    <a:pt x="1284317" y="598049"/>
                  </a:cubicBezTo>
                  <a:cubicBezTo>
                    <a:pt x="1287685" y="601415"/>
                    <a:pt x="1287685" y="601781"/>
                    <a:pt x="1291127" y="604964"/>
                  </a:cubicBezTo>
                  <a:cubicBezTo>
                    <a:pt x="1293422" y="608256"/>
                    <a:pt x="1294643" y="610597"/>
                    <a:pt x="1299011" y="614401"/>
                  </a:cubicBezTo>
                  <a:cubicBezTo>
                    <a:pt x="1299973" y="617109"/>
                    <a:pt x="1298530" y="620841"/>
                    <a:pt x="1296493" y="624572"/>
                  </a:cubicBezTo>
                  <a:cubicBezTo>
                    <a:pt x="1291941" y="632949"/>
                    <a:pt x="1286315" y="642168"/>
                    <a:pt x="1276506" y="644144"/>
                  </a:cubicBezTo>
                  <a:close/>
                  <a:moveTo>
                    <a:pt x="953304" y="1001920"/>
                  </a:moveTo>
                  <a:cubicBezTo>
                    <a:pt x="960226" y="997164"/>
                    <a:pt x="968813" y="993030"/>
                    <a:pt x="975994" y="987908"/>
                  </a:cubicBezTo>
                  <a:cubicBezTo>
                    <a:pt x="979473" y="985311"/>
                    <a:pt x="983248" y="979934"/>
                    <a:pt x="987542" y="976385"/>
                  </a:cubicBezTo>
                  <a:cubicBezTo>
                    <a:pt x="993057" y="971776"/>
                    <a:pt x="998386" y="970495"/>
                    <a:pt x="1000311" y="966654"/>
                  </a:cubicBezTo>
                  <a:cubicBezTo>
                    <a:pt x="1003235" y="960837"/>
                    <a:pt x="1001495" y="953083"/>
                    <a:pt x="1003235" y="947412"/>
                  </a:cubicBezTo>
                  <a:cubicBezTo>
                    <a:pt x="1010786" y="922170"/>
                    <a:pt x="1036326" y="914085"/>
                    <a:pt x="1049169" y="892428"/>
                  </a:cubicBezTo>
                  <a:cubicBezTo>
                    <a:pt x="1061383" y="883027"/>
                    <a:pt x="1071526" y="871504"/>
                    <a:pt x="1081223" y="859614"/>
                  </a:cubicBezTo>
                  <a:cubicBezTo>
                    <a:pt x="1128711" y="829580"/>
                    <a:pt x="1143516" y="767426"/>
                    <a:pt x="1174979" y="721698"/>
                  </a:cubicBezTo>
                  <a:cubicBezTo>
                    <a:pt x="1178050" y="704760"/>
                    <a:pt x="1189598" y="696237"/>
                    <a:pt x="1195484" y="682116"/>
                  </a:cubicBezTo>
                  <a:lnTo>
                    <a:pt x="1211067" y="649375"/>
                  </a:lnTo>
                  <a:cubicBezTo>
                    <a:pt x="1213176" y="641217"/>
                    <a:pt x="1216323" y="633534"/>
                    <a:pt x="1219506" y="625962"/>
                  </a:cubicBezTo>
                  <a:cubicBezTo>
                    <a:pt x="1235570" y="639241"/>
                    <a:pt x="1256852" y="652923"/>
                    <a:pt x="1277950" y="647362"/>
                  </a:cubicBezTo>
                  <a:cubicBezTo>
                    <a:pt x="1286833" y="645094"/>
                    <a:pt x="1294199" y="639095"/>
                    <a:pt x="1299381" y="631669"/>
                  </a:cubicBezTo>
                  <a:cubicBezTo>
                    <a:pt x="1301491" y="628413"/>
                    <a:pt x="1304489" y="620768"/>
                    <a:pt x="1304933" y="615462"/>
                  </a:cubicBezTo>
                  <a:cubicBezTo>
                    <a:pt x="1311226" y="601635"/>
                    <a:pt x="1255187" y="537798"/>
                    <a:pt x="1220838" y="497886"/>
                  </a:cubicBezTo>
                  <a:cubicBezTo>
                    <a:pt x="1199777" y="486802"/>
                    <a:pt x="1175126" y="482486"/>
                    <a:pt x="1154510" y="469901"/>
                  </a:cubicBezTo>
                  <a:cubicBezTo>
                    <a:pt x="1143257" y="463060"/>
                    <a:pt x="1131598" y="450183"/>
                    <a:pt x="1120309" y="440050"/>
                  </a:cubicBezTo>
                  <a:cubicBezTo>
                    <a:pt x="1042359" y="369921"/>
                    <a:pt x="960818" y="296245"/>
                    <a:pt x="888123" y="223958"/>
                  </a:cubicBezTo>
                  <a:cubicBezTo>
                    <a:pt x="876760" y="221104"/>
                    <a:pt x="867766" y="215689"/>
                    <a:pt x="855884" y="213385"/>
                  </a:cubicBezTo>
                  <a:cubicBezTo>
                    <a:pt x="839783" y="187118"/>
                    <a:pt x="847705" y="119734"/>
                    <a:pt x="831418" y="111174"/>
                  </a:cubicBezTo>
                  <a:cubicBezTo>
                    <a:pt x="816613" y="112015"/>
                    <a:pt x="804991" y="117649"/>
                    <a:pt x="794404" y="124672"/>
                  </a:cubicBezTo>
                  <a:cubicBezTo>
                    <a:pt x="785336" y="130526"/>
                    <a:pt x="778193" y="144501"/>
                    <a:pt x="770938" y="153609"/>
                  </a:cubicBezTo>
                  <a:cubicBezTo>
                    <a:pt x="762832" y="163999"/>
                    <a:pt x="754356" y="172815"/>
                    <a:pt x="747545" y="182473"/>
                  </a:cubicBezTo>
                  <a:cubicBezTo>
                    <a:pt x="698429" y="143586"/>
                    <a:pt x="666227" y="88090"/>
                    <a:pt x="626549" y="39801"/>
                  </a:cubicBezTo>
                  <a:cubicBezTo>
                    <a:pt x="623476" y="35301"/>
                    <a:pt x="626030" y="32704"/>
                    <a:pt x="626363" y="28168"/>
                  </a:cubicBezTo>
                  <a:cubicBezTo>
                    <a:pt x="626659" y="25680"/>
                    <a:pt x="628510" y="10498"/>
                    <a:pt x="620775" y="7023"/>
                  </a:cubicBezTo>
                  <a:cubicBezTo>
                    <a:pt x="590719" y="4865"/>
                    <a:pt x="568585" y="2743"/>
                    <a:pt x="539122" y="0"/>
                  </a:cubicBezTo>
                  <a:cubicBezTo>
                    <a:pt x="521504" y="0"/>
                    <a:pt x="498593" y="5999"/>
                    <a:pt x="484601" y="18035"/>
                  </a:cubicBezTo>
                  <a:cubicBezTo>
                    <a:pt x="472683" y="28351"/>
                    <a:pt x="476088" y="48032"/>
                    <a:pt x="473312" y="62007"/>
                  </a:cubicBezTo>
                  <a:cubicBezTo>
                    <a:pt x="471906" y="69469"/>
                    <a:pt x="468463" y="77188"/>
                    <a:pt x="468463" y="84103"/>
                  </a:cubicBezTo>
                  <a:cubicBezTo>
                    <a:pt x="468463" y="90321"/>
                    <a:pt x="472053" y="94675"/>
                    <a:pt x="473312" y="100455"/>
                  </a:cubicBezTo>
                  <a:cubicBezTo>
                    <a:pt x="476236" y="114356"/>
                    <a:pt x="474756" y="129611"/>
                    <a:pt x="481307" y="142635"/>
                  </a:cubicBezTo>
                  <a:cubicBezTo>
                    <a:pt x="491707" y="153207"/>
                    <a:pt x="501184" y="158877"/>
                    <a:pt x="511436" y="167109"/>
                  </a:cubicBezTo>
                  <a:cubicBezTo>
                    <a:pt x="521097" y="175010"/>
                    <a:pt x="533126" y="182217"/>
                    <a:pt x="541602" y="191179"/>
                  </a:cubicBezTo>
                  <a:cubicBezTo>
                    <a:pt x="551262" y="201313"/>
                    <a:pt x="558776" y="215689"/>
                    <a:pt x="566994" y="227871"/>
                  </a:cubicBezTo>
                  <a:cubicBezTo>
                    <a:pt x="575285" y="239944"/>
                    <a:pt x="579245" y="244443"/>
                    <a:pt x="588313" y="255967"/>
                  </a:cubicBezTo>
                  <a:cubicBezTo>
                    <a:pt x="591274" y="260028"/>
                    <a:pt x="596049" y="265479"/>
                    <a:pt x="600601" y="270015"/>
                  </a:cubicBezTo>
                  <a:cubicBezTo>
                    <a:pt x="606783" y="276087"/>
                    <a:pt x="608115" y="284208"/>
                    <a:pt x="612779" y="291013"/>
                  </a:cubicBezTo>
                  <a:cubicBezTo>
                    <a:pt x="616629" y="296683"/>
                    <a:pt x="620848" y="301805"/>
                    <a:pt x="624068" y="308023"/>
                  </a:cubicBezTo>
                  <a:cubicBezTo>
                    <a:pt x="627548" y="315047"/>
                    <a:pt x="630101" y="322474"/>
                    <a:pt x="633766" y="329461"/>
                  </a:cubicBezTo>
                  <a:cubicBezTo>
                    <a:pt x="638948" y="339557"/>
                    <a:pt x="644351" y="349545"/>
                    <a:pt x="649164" y="359715"/>
                  </a:cubicBezTo>
                  <a:cubicBezTo>
                    <a:pt x="651237" y="364031"/>
                    <a:pt x="652791" y="368860"/>
                    <a:pt x="655382" y="372738"/>
                  </a:cubicBezTo>
                  <a:cubicBezTo>
                    <a:pt x="658898" y="378042"/>
                    <a:pt x="665227" y="381225"/>
                    <a:pt x="670076" y="385176"/>
                  </a:cubicBezTo>
                  <a:cubicBezTo>
                    <a:pt x="676442" y="390261"/>
                    <a:pt x="682735" y="395419"/>
                    <a:pt x="688990" y="400541"/>
                  </a:cubicBezTo>
                  <a:cubicBezTo>
                    <a:pt x="699539" y="408918"/>
                    <a:pt x="712604" y="416710"/>
                    <a:pt x="721192" y="426551"/>
                  </a:cubicBezTo>
                  <a:cubicBezTo>
                    <a:pt x="732703" y="439720"/>
                    <a:pt x="737182" y="457499"/>
                    <a:pt x="749508" y="470889"/>
                  </a:cubicBezTo>
                  <a:cubicBezTo>
                    <a:pt x="751840" y="473449"/>
                    <a:pt x="751654" y="484204"/>
                    <a:pt x="752173" y="487753"/>
                  </a:cubicBezTo>
                  <a:cubicBezTo>
                    <a:pt x="752876" y="493460"/>
                    <a:pt x="753616" y="499167"/>
                    <a:pt x="754208" y="504947"/>
                  </a:cubicBezTo>
                  <a:cubicBezTo>
                    <a:pt x="755356" y="516178"/>
                    <a:pt x="756095" y="527518"/>
                    <a:pt x="756577" y="538896"/>
                  </a:cubicBezTo>
                  <a:cubicBezTo>
                    <a:pt x="757243" y="560918"/>
                    <a:pt x="756577" y="582905"/>
                    <a:pt x="754578" y="604854"/>
                  </a:cubicBezTo>
                  <a:cubicBezTo>
                    <a:pt x="753431" y="619377"/>
                    <a:pt x="750211" y="634559"/>
                    <a:pt x="751210" y="649192"/>
                  </a:cubicBezTo>
                  <a:cubicBezTo>
                    <a:pt x="751728" y="656325"/>
                    <a:pt x="749470" y="663276"/>
                    <a:pt x="748063" y="670081"/>
                  </a:cubicBezTo>
                  <a:cubicBezTo>
                    <a:pt x="747102" y="673849"/>
                    <a:pt x="747842" y="679299"/>
                    <a:pt x="746361" y="682738"/>
                  </a:cubicBezTo>
                  <a:cubicBezTo>
                    <a:pt x="745806" y="684055"/>
                    <a:pt x="744067" y="684530"/>
                    <a:pt x="743659" y="685957"/>
                  </a:cubicBezTo>
                  <a:cubicBezTo>
                    <a:pt x="743030" y="688079"/>
                    <a:pt x="744177" y="690383"/>
                    <a:pt x="743659" y="692578"/>
                  </a:cubicBezTo>
                  <a:cubicBezTo>
                    <a:pt x="742512" y="697298"/>
                    <a:pt x="740217" y="701431"/>
                    <a:pt x="739847" y="706406"/>
                  </a:cubicBezTo>
                  <a:cubicBezTo>
                    <a:pt x="739365" y="712443"/>
                    <a:pt x="739958" y="718442"/>
                    <a:pt x="737478" y="724185"/>
                  </a:cubicBezTo>
                  <a:cubicBezTo>
                    <a:pt x="735294" y="728905"/>
                    <a:pt x="733111" y="733149"/>
                    <a:pt x="732555" y="738453"/>
                  </a:cubicBezTo>
                  <a:cubicBezTo>
                    <a:pt x="731704" y="744891"/>
                    <a:pt x="728447" y="750781"/>
                    <a:pt x="727670" y="757403"/>
                  </a:cubicBezTo>
                  <a:cubicBezTo>
                    <a:pt x="725892" y="772548"/>
                    <a:pt x="714751" y="782974"/>
                    <a:pt x="706535" y="795046"/>
                  </a:cubicBezTo>
                  <a:cubicBezTo>
                    <a:pt x="704980" y="797241"/>
                    <a:pt x="703240" y="799546"/>
                    <a:pt x="701389" y="802033"/>
                  </a:cubicBezTo>
                  <a:cubicBezTo>
                    <a:pt x="790629" y="851895"/>
                    <a:pt x="876723" y="919170"/>
                    <a:pt x="953304" y="1001920"/>
                  </a:cubicBezTo>
                  <a:close/>
                  <a:moveTo>
                    <a:pt x="539140" y="1368076"/>
                  </a:moveTo>
                  <a:cubicBezTo>
                    <a:pt x="541287" y="1359040"/>
                    <a:pt x="542953" y="1349858"/>
                    <a:pt x="543989" y="1340676"/>
                  </a:cubicBezTo>
                  <a:cubicBezTo>
                    <a:pt x="544100" y="1339688"/>
                    <a:pt x="544211" y="1336871"/>
                    <a:pt x="544470" y="1334091"/>
                  </a:cubicBezTo>
                  <a:cubicBezTo>
                    <a:pt x="540880" y="1332773"/>
                    <a:pt x="535587" y="1330469"/>
                    <a:pt x="531145" y="1328603"/>
                  </a:cubicBezTo>
                  <a:cubicBezTo>
                    <a:pt x="527814" y="1327652"/>
                    <a:pt x="524594" y="1326628"/>
                    <a:pt x="521225" y="1325787"/>
                  </a:cubicBezTo>
                  <a:cubicBezTo>
                    <a:pt x="503274" y="1321543"/>
                    <a:pt x="484952" y="1318909"/>
                    <a:pt x="466408" y="1317409"/>
                  </a:cubicBezTo>
                  <a:cubicBezTo>
                    <a:pt x="466889" y="1318543"/>
                    <a:pt x="467333" y="1320372"/>
                    <a:pt x="468148" y="1322824"/>
                  </a:cubicBezTo>
                  <a:cubicBezTo>
                    <a:pt x="471109" y="1331384"/>
                    <a:pt x="473996" y="1339871"/>
                    <a:pt x="476883" y="1348395"/>
                  </a:cubicBezTo>
                  <a:cubicBezTo>
                    <a:pt x="477068" y="1348761"/>
                    <a:pt x="477142" y="1349089"/>
                    <a:pt x="477291" y="1349382"/>
                  </a:cubicBezTo>
                  <a:cubicBezTo>
                    <a:pt x="477919" y="1350736"/>
                    <a:pt x="478475" y="1352052"/>
                    <a:pt x="479178" y="1353443"/>
                  </a:cubicBezTo>
                  <a:cubicBezTo>
                    <a:pt x="487247" y="1354101"/>
                    <a:pt x="495686" y="1356040"/>
                    <a:pt x="504088" y="1358235"/>
                  </a:cubicBezTo>
                  <a:cubicBezTo>
                    <a:pt x="514637" y="1360576"/>
                    <a:pt x="525038" y="1363503"/>
                    <a:pt x="535365" y="1366832"/>
                  </a:cubicBezTo>
                  <a:cubicBezTo>
                    <a:pt x="536586" y="1367234"/>
                    <a:pt x="537919" y="1367636"/>
                    <a:pt x="539140" y="1368076"/>
                  </a:cubicBezTo>
                  <a:close/>
                  <a:moveTo>
                    <a:pt x="586295" y="1386074"/>
                  </a:moveTo>
                  <a:cubicBezTo>
                    <a:pt x="588442" y="1375466"/>
                    <a:pt x="589590" y="1364637"/>
                    <a:pt x="589553" y="1353735"/>
                  </a:cubicBezTo>
                  <a:cubicBezTo>
                    <a:pt x="587961" y="1353113"/>
                    <a:pt x="586074" y="1351613"/>
                    <a:pt x="583261" y="1349748"/>
                  </a:cubicBezTo>
                  <a:cubicBezTo>
                    <a:pt x="582964" y="1349675"/>
                    <a:pt x="582743" y="1349492"/>
                    <a:pt x="582557" y="1349345"/>
                  </a:cubicBezTo>
                  <a:cubicBezTo>
                    <a:pt x="572638" y="1345285"/>
                    <a:pt x="561756" y="1339615"/>
                    <a:pt x="550244" y="1336688"/>
                  </a:cubicBezTo>
                  <a:cubicBezTo>
                    <a:pt x="549096" y="1347516"/>
                    <a:pt x="547099" y="1358162"/>
                    <a:pt x="544618" y="1368551"/>
                  </a:cubicBezTo>
                  <a:cubicBezTo>
                    <a:pt x="544618" y="1368990"/>
                    <a:pt x="544544" y="1369356"/>
                    <a:pt x="544544" y="1369685"/>
                  </a:cubicBezTo>
                  <a:cubicBezTo>
                    <a:pt x="556574" y="1373526"/>
                    <a:pt x="571416" y="1378502"/>
                    <a:pt x="583594" y="1385708"/>
                  </a:cubicBezTo>
                  <a:cubicBezTo>
                    <a:pt x="584482" y="1385892"/>
                    <a:pt x="585370" y="1386074"/>
                    <a:pt x="586295" y="1386074"/>
                  </a:cubicBezTo>
                  <a:close/>
                  <a:moveTo>
                    <a:pt x="529924" y="1399720"/>
                  </a:moveTo>
                  <a:cubicBezTo>
                    <a:pt x="530035" y="1399574"/>
                    <a:pt x="530109" y="1399317"/>
                    <a:pt x="530294" y="1399170"/>
                  </a:cubicBezTo>
                  <a:cubicBezTo>
                    <a:pt x="534365" y="1392293"/>
                    <a:pt x="536143" y="1382013"/>
                    <a:pt x="537771" y="1374148"/>
                  </a:cubicBezTo>
                  <a:cubicBezTo>
                    <a:pt x="535587" y="1373417"/>
                    <a:pt x="533588" y="1372503"/>
                    <a:pt x="531367" y="1371917"/>
                  </a:cubicBezTo>
                  <a:cubicBezTo>
                    <a:pt x="519412" y="1368113"/>
                    <a:pt x="507197" y="1364820"/>
                    <a:pt x="494835" y="1362332"/>
                  </a:cubicBezTo>
                  <a:cubicBezTo>
                    <a:pt x="490097" y="1361344"/>
                    <a:pt x="485730" y="1360723"/>
                    <a:pt x="481325" y="1360101"/>
                  </a:cubicBezTo>
                  <a:cubicBezTo>
                    <a:pt x="481473" y="1360905"/>
                    <a:pt x="481584" y="1361673"/>
                    <a:pt x="481880" y="1362516"/>
                  </a:cubicBezTo>
                  <a:cubicBezTo>
                    <a:pt x="484620" y="1370819"/>
                    <a:pt x="487580" y="1379087"/>
                    <a:pt x="490430" y="1387355"/>
                  </a:cubicBezTo>
                  <a:cubicBezTo>
                    <a:pt x="495835" y="1388818"/>
                    <a:pt x="501090" y="1390537"/>
                    <a:pt x="506161" y="1392293"/>
                  </a:cubicBezTo>
                  <a:cubicBezTo>
                    <a:pt x="514082" y="1394598"/>
                    <a:pt x="522040" y="1397232"/>
                    <a:pt x="529924" y="1399720"/>
                  </a:cubicBezTo>
                  <a:close/>
                  <a:moveTo>
                    <a:pt x="573785" y="1414572"/>
                  </a:moveTo>
                  <a:cubicBezTo>
                    <a:pt x="575044" y="1415011"/>
                    <a:pt x="576265" y="1414938"/>
                    <a:pt x="577264" y="1414426"/>
                  </a:cubicBezTo>
                  <a:cubicBezTo>
                    <a:pt x="579152" y="1410621"/>
                    <a:pt x="580706" y="1406743"/>
                    <a:pt x="582039" y="1402829"/>
                  </a:cubicBezTo>
                  <a:cubicBezTo>
                    <a:pt x="582964" y="1399720"/>
                    <a:pt x="583816" y="1396573"/>
                    <a:pt x="584667" y="1393427"/>
                  </a:cubicBezTo>
                  <a:cubicBezTo>
                    <a:pt x="582113" y="1391855"/>
                    <a:pt x="579485" y="1390391"/>
                    <a:pt x="576709" y="1389110"/>
                  </a:cubicBezTo>
                  <a:cubicBezTo>
                    <a:pt x="565605" y="1384099"/>
                    <a:pt x="554242" y="1379818"/>
                    <a:pt x="542768" y="1375832"/>
                  </a:cubicBezTo>
                  <a:cubicBezTo>
                    <a:pt x="540954" y="1382416"/>
                    <a:pt x="539140" y="1389001"/>
                    <a:pt x="537289" y="1395732"/>
                  </a:cubicBezTo>
                  <a:cubicBezTo>
                    <a:pt x="537068" y="1397670"/>
                    <a:pt x="536845" y="1399574"/>
                    <a:pt x="536697" y="1401768"/>
                  </a:cubicBezTo>
                  <a:cubicBezTo>
                    <a:pt x="537438" y="1402024"/>
                    <a:pt x="538030" y="1402280"/>
                    <a:pt x="538770" y="1402573"/>
                  </a:cubicBezTo>
                  <a:cubicBezTo>
                    <a:pt x="542471" y="1403817"/>
                    <a:pt x="546395" y="1404914"/>
                    <a:pt x="550096" y="1406194"/>
                  </a:cubicBezTo>
                  <a:cubicBezTo>
                    <a:pt x="556574" y="1408500"/>
                    <a:pt x="564235" y="1410914"/>
                    <a:pt x="571823" y="1413840"/>
                  </a:cubicBezTo>
                  <a:cubicBezTo>
                    <a:pt x="572082" y="1413840"/>
                    <a:pt x="572415" y="1413913"/>
                    <a:pt x="572822" y="1414206"/>
                  </a:cubicBezTo>
                  <a:cubicBezTo>
                    <a:pt x="573119" y="1414316"/>
                    <a:pt x="573415" y="1414463"/>
                    <a:pt x="573785" y="1414572"/>
                  </a:cubicBezTo>
                  <a:close/>
                  <a:moveTo>
                    <a:pt x="737793" y="1782701"/>
                  </a:moveTo>
                  <a:cubicBezTo>
                    <a:pt x="741789" y="1776190"/>
                    <a:pt x="736534" y="1766348"/>
                    <a:pt x="741715" y="1761483"/>
                  </a:cubicBezTo>
                  <a:cubicBezTo>
                    <a:pt x="744306" y="1760056"/>
                    <a:pt x="748045" y="1760971"/>
                    <a:pt x="752709" y="1760824"/>
                  </a:cubicBezTo>
                  <a:cubicBezTo>
                    <a:pt x="754523" y="1756435"/>
                    <a:pt x="754523" y="1755154"/>
                    <a:pt x="753597" y="1752521"/>
                  </a:cubicBezTo>
                  <a:cubicBezTo>
                    <a:pt x="752153" y="1745826"/>
                    <a:pt x="749341" y="1743229"/>
                    <a:pt x="747490" y="1738327"/>
                  </a:cubicBezTo>
                  <a:cubicBezTo>
                    <a:pt x="746897" y="1720584"/>
                    <a:pt x="754337" y="1711036"/>
                    <a:pt x="756299" y="1695891"/>
                  </a:cubicBezTo>
                  <a:cubicBezTo>
                    <a:pt x="771030" y="1688502"/>
                    <a:pt x="788242" y="1683746"/>
                    <a:pt x="800197" y="1673722"/>
                  </a:cubicBezTo>
                  <a:cubicBezTo>
                    <a:pt x="794201" y="1668747"/>
                    <a:pt x="786095" y="1665820"/>
                    <a:pt x="779729" y="1661138"/>
                  </a:cubicBezTo>
                  <a:cubicBezTo>
                    <a:pt x="782875" y="1655980"/>
                    <a:pt x="795311" y="1661943"/>
                    <a:pt x="802159" y="1662125"/>
                  </a:cubicBezTo>
                  <a:cubicBezTo>
                    <a:pt x="799938" y="1649468"/>
                    <a:pt x="773177" y="1647931"/>
                    <a:pt x="776804" y="1629311"/>
                  </a:cubicBezTo>
                  <a:cubicBezTo>
                    <a:pt x="779506" y="1615593"/>
                    <a:pt x="809450" y="1612666"/>
                    <a:pt x="824589" y="1619690"/>
                  </a:cubicBezTo>
                  <a:cubicBezTo>
                    <a:pt x="830178" y="1616215"/>
                    <a:pt x="834027" y="1611057"/>
                    <a:pt x="842133" y="1610069"/>
                  </a:cubicBezTo>
                  <a:cubicBezTo>
                    <a:pt x="842430" y="1599862"/>
                    <a:pt x="837100" y="1595180"/>
                    <a:pt x="831400" y="1590790"/>
                  </a:cubicBezTo>
                  <a:cubicBezTo>
                    <a:pt x="821702" y="1555268"/>
                    <a:pt x="814152" y="1522197"/>
                    <a:pt x="805157" y="1486603"/>
                  </a:cubicBezTo>
                  <a:cubicBezTo>
                    <a:pt x="802159" y="1475043"/>
                    <a:pt x="800493" y="1462092"/>
                    <a:pt x="796310" y="1451886"/>
                  </a:cubicBezTo>
                  <a:cubicBezTo>
                    <a:pt x="790944" y="1438643"/>
                    <a:pt x="780654" y="1424559"/>
                    <a:pt x="772881" y="1411316"/>
                  </a:cubicBezTo>
                  <a:cubicBezTo>
                    <a:pt x="749859" y="1371697"/>
                    <a:pt x="729946" y="1326628"/>
                    <a:pt x="708441" y="1284997"/>
                  </a:cubicBezTo>
                  <a:cubicBezTo>
                    <a:pt x="736940" y="1260267"/>
                    <a:pt x="765997" y="1235940"/>
                    <a:pt x="793386" y="1208796"/>
                  </a:cubicBezTo>
                  <a:cubicBezTo>
                    <a:pt x="802455" y="1199797"/>
                    <a:pt x="813596" y="1191858"/>
                    <a:pt x="820703" y="1182749"/>
                  </a:cubicBezTo>
                  <a:cubicBezTo>
                    <a:pt x="828438" y="1172762"/>
                    <a:pt x="835138" y="1160032"/>
                    <a:pt x="842133" y="1149020"/>
                  </a:cubicBezTo>
                  <a:cubicBezTo>
                    <a:pt x="863268" y="1116096"/>
                    <a:pt x="882923" y="1082111"/>
                    <a:pt x="905649" y="1049662"/>
                  </a:cubicBezTo>
                  <a:cubicBezTo>
                    <a:pt x="905871" y="1045382"/>
                    <a:pt x="906759" y="1041724"/>
                    <a:pt x="907647" y="1038029"/>
                  </a:cubicBezTo>
                  <a:cubicBezTo>
                    <a:pt x="916272" y="1036785"/>
                    <a:pt x="922453" y="1032651"/>
                    <a:pt x="927857" y="1027493"/>
                  </a:cubicBezTo>
                  <a:cubicBezTo>
                    <a:pt x="923267" y="1021457"/>
                    <a:pt x="918677" y="1015567"/>
                    <a:pt x="913940" y="1009641"/>
                  </a:cubicBezTo>
                  <a:cubicBezTo>
                    <a:pt x="848722" y="929562"/>
                    <a:pt x="773288" y="863348"/>
                    <a:pt x="693487" y="812425"/>
                  </a:cubicBezTo>
                  <a:cubicBezTo>
                    <a:pt x="690859" y="816120"/>
                    <a:pt x="688823" y="819741"/>
                    <a:pt x="687972" y="822997"/>
                  </a:cubicBezTo>
                  <a:cubicBezTo>
                    <a:pt x="683123" y="843520"/>
                    <a:pt x="690230" y="861738"/>
                    <a:pt x="687972" y="880834"/>
                  </a:cubicBezTo>
                  <a:cubicBezTo>
                    <a:pt x="686824" y="891443"/>
                    <a:pt x="681532" y="904503"/>
                    <a:pt x="678126" y="916538"/>
                  </a:cubicBezTo>
                  <a:cubicBezTo>
                    <a:pt x="674906" y="928793"/>
                    <a:pt x="673129" y="942256"/>
                    <a:pt x="668428" y="952206"/>
                  </a:cubicBezTo>
                  <a:cubicBezTo>
                    <a:pt x="663172" y="963767"/>
                    <a:pt x="638003" y="981399"/>
                    <a:pt x="627566" y="990838"/>
                  </a:cubicBezTo>
                  <a:cubicBezTo>
                    <a:pt x="586147" y="1027969"/>
                    <a:pt x="547617" y="1060198"/>
                    <a:pt x="507383" y="1098793"/>
                  </a:cubicBezTo>
                  <a:cubicBezTo>
                    <a:pt x="495835" y="1110023"/>
                    <a:pt x="475514" y="1127144"/>
                    <a:pt x="460671" y="1143240"/>
                  </a:cubicBezTo>
                  <a:cubicBezTo>
                    <a:pt x="447013" y="1157910"/>
                    <a:pt x="427211" y="1168994"/>
                    <a:pt x="418624" y="1185639"/>
                  </a:cubicBezTo>
                  <a:cubicBezTo>
                    <a:pt x="410961" y="1207991"/>
                    <a:pt x="413183" y="1232282"/>
                    <a:pt x="409851" y="1255109"/>
                  </a:cubicBezTo>
                  <a:cubicBezTo>
                    <a:pt x="404041" y="1258913"/>
                    <a:pt x="399895" y="1260524"/>
                    <a:pt x="393047" y="1266596"/>
                  </a:cubicBezTo>
                  <a:cubicBezTo>
                    <a:pt x="386422" y="1278412"/>
                    <a:pt x="393824" y="1283716"/>
                    <a:pt x="386199" y="1294545"/>
                  </a:cubicBezTo>
                  <a:cubicBezTo>
                    <a:pt x="384534" y="1303105"/>
                    <a:pt x="372838" y="1316421"/>
                    <a:pt x="374689" y="1325457"/>
                  </a:cubicBezTo>
                  <a:cubicBezTo>
                    <a:pt x="386199" y="1327287"/>
                    <a:pt x="388421" y="1325860"/>
                    <a:pt x="398340" y="1330286"/>
                  </a:cubicBezTo>
                  <a:cubicBezTo>
                    <a:pt x="411628" y="1336322"/>
                    <a:pt x="418106" y="1307056"/>
                    <a:pt x="440166" y="1310787"/>
                  </a:cubicBezTo>
                  <a:cubicBezTo>
                    <a:pt x="436797" y="1315507"/>
                    <a:pt x="435723" y="1313568"/>
                    <a:pt x="431245" y="1314848"/>
                  </a:cubicBezTo>
                  <a:cubicBezTo>
                    <a:pt x="421696" y="1317702"/>
                    <a:pt x="413701" y="1330323"/>
                    <a:pt x="403078" y="1335152"/>
                  </a:cubicBezTo>
                  <a:cubicBezTo>
                    <a:pt x="400931" y="1336102"/>
                    <a:pt x="398081" y="1335188"/>
                    <a:pt x="396230" y="1336102"/>
                  </a:cubicBezTo>
                  <a:cubicBezTo>
                    <a:pt x="383646" y="1342358"/>
                    <a:pt x="373208" y="1353040"/>
                    <a:pt x="361696" y="1362698"/>
                  </a:cubicBezTo>
                  <a:cubicBezTo>
                    <a:pt x="368915" y="1362259"/>
                    <a:pt x="376317" y="1348395"/>
                    <a:pt x="385533" y="1346748"/>
                  </a:cubicBezTo>
                  <a:cubicBezTo>
                    <a:pt x="381869" y="1358601"/>
                    <a:pt x="369321" y="1361673"/>
                    <a:pt x="362029" y="1369831"/>
                  </a:cubicBezTo>
                  <a:cubicBezTo>
                    <a:pt x="361142" y="1377002"/>
                    <a:pt x="362288" y="1386257"/>
                    <a:pt x="359105" y="1391086"/>
                  </a:cubicBezTo>
                  <a:cubicBezTo>
                    <a:pt x="356145" y="1386879"/>
                    <a:pt x="359735" y="1380843"/>
                    <a:pt x="359105" y="1375685"/>
                  </a:cubicBezTo>
                  <a:cubicBezTo>
                    <a:pt x="349927" y="1413877"/>
                    <a:pt x="322574" y="1432497"/>
                    <a:pt x="322241" y="1479396"/>
                  </a:cubicBezTo>
                  <a:cubicBezTo>
                    <a:pt x="324832" y="1496005"/>
                    <a:pt x="330975" y="1509869"/>
                    <a:pt x="337601" y="1523258"/>
                  </a:cubicBezTo>
                  <a:cubicBezTo>
                    <a:pt x="340340" y="1528636"/>
                    <a:pt x="340192" y="1529551"/>
                    <a:pt x="344448" y="1537379"/>
                  </a:cubicBezTo>
                  <a:cubicBezTo>
                    <a:pt x="346817" y="1541696"/>
                    <a:pt x="349445" y="1543562"/>
                    <a:pt x="352221" y="1548280"/>
                  </a:cubicBezTo>
                  <a:cubicBezTo>
                    <a:pt x="353517" y="1550402"/>
                    <a:pt x="357625" y="1555049"/>
                    <a:pt x="359105" y="1556987"/>
                  </a:cubicBezTo>
                  <a:cubicBezTo>
                    <a:pt x="362511" y="1561414"/>
                    <a:pt x="370061" y="1566206"/>
                    <a:pt x="375614" y="1570450"/>
                  </a:cubicBezTo>
                  <a:cubicBezTo>
                    <a:pt x="388421" y="1580107"/>
                    <a:pt x="394417" y="1582888"/>
                    <a:pt x="414737" y="1586876"/>
                  </a:cubicBezTo>
                  <a:cubicBezTo>
                    <a:pt x="421844" y="1588302"/>
                    <a:pt x="429949" y="1590899"/>
                    <a:pt x="436242" y="1590790"/>
                  </a:cubicBezTo>
                  <a:cubicBezTo>
                    <a:pt x="445421" y="1590644"/>
                    <a:pt x="454452" y="1586363"/>
                    <a:pt x="463484" y="1583986"/>
                  </a:cubicBezTo>
                  <a:cubicBezTo>
                    <a:pt x="472553" y="1581644"/>
                    <a:pt x="483693" y="1578096"/>
                    <a:pt x="490541" y="1574767"/>
                  </a:cubicBezTo>
                  <a:cubicBezTo>
                    <a:pt x="498093" y="1571035"/>
                    <a:pt x="507197" y="1562109"/>
                    <a:pt x="514304" y="1553109"/>
                  </a:cubicBezTo>
                  <a:cubicBezTo>
                    <a:pt x="523483" y="1541660"/>
                    <a:pt x="521448" y="1546378"/>
                    <a:pt x="528110" y="1535879"/>
                  </a:cubicBezTo>
                  <a:cubicBezTo>
                    <a:pt x="531922" y="1528380"/>
                    <a:pt x="539103" y="1517003"/>
                    <a:pt x="541917" y="1513381"/>
                  </a:cubicBezTo>
                  <a:cubicBezTo>
                    <a:pt x="557980" y="1506467"/>
                    <a:pt x="567086" y="1498931"/>
                    <a:pt x="584519" y="1493297"/>
                  </a:cubicBezTo>
                  <a:cubicBezTo>
                    <a:pt x="584001" y="1472994"/>
                    <a:pt x="566679" y="1469262"/>
                    <a:pt x="553353" y="1461434"/>
                  </a:cubicBezTo>
                  <a:cubicBezTo>
                    <a:pt x="555833" y="1451776"/>
                    <a:pt x="561571" y="1445192"/>
                    <a:pt x="563976" y="1435497"/>
                  </a:cubicBezTo>
                  <a:cubicBezTo>
                    <a:pt x="573119" y="1436741"/>
                    <a:pt x="570269" y="1436412"/>
                    <a:pt x="581298" y="1438789"/>
                  </a:cubicBezTo>
                  <a:cubicBezTo>
                    <a:pt x="584741" y="1439448"/>
                    <a:pt x="590034" y="1442704"/>
                    <a:pt x="593476" y="1443545"/>
                  </a:cubicBezTo>
                  <a:cubicBezTo>
                    <a:pt x="595364" y="1438643"/>
                    <a:pt x="595697" y="1439960"/>
                    <a:pt x="595438" y="1433924"/>
                  </a:cubicBezTo>
                  <a:cubicBezTo>
                    <a:pt x="594919" y="1433668"/>
                    <a:pt x="594179" y="1433156"/>
                    <a:pt x="593402" y="1432497"/>
                  </a:cubicBezTo>
                  <a:cubicBezTo>
                    <a:pt x="591626" y="1431144"/>
                    <a:pt x="589627" y="1430083"/>
                    <a:pt x="587850" y="1428949"/>
                  </a:cubicBezTo>
                  <a:cubicBezTo>
                    <a:pt x="585333" y="1427668"/>
                    <a:pt x="583150" y="1426534"/>
                    <a:pt x="580336" y="1425034"/>
                  </a:cubicBezTo>
                  <a:cubicBezTo>
                    <a:pt x="580262" y="1424888"/>
                    <a:pt x="580152" y="1424888"/>
                    <a:pt x="579967" y="1424705"/>
                  </a:cubicBezTo>
                  <a:cubicBezTo>
                    <a:pt x="576190" y="1422912"/>
                    <a:pt x="572341" y="1421121"/>
                    <a:pt x="568418" y="1419583"/>
                  </a:cubicBezTo>
                  <a:cubicBezTo>
                    <a:pt x="567530" y="1419255"/>
                    <a:pt x="566753" y="1418999"/>
                    <a:pt x="564754" y="1418157"/>
                  </a:cubicBezTo>
                  <a:cubicBezTo>
                    <a:pt x="561866" y="1417060"/>
                    <a:pt x="558980" y="1415889"/>
                    <a:pt x="556167" y="1414865"/>
                  </a:cubicBezTo>
                  <a:cubicBezTo>
                    <a:pt x="531108" y="1405646"/>
                    <a:pt x="505458" y="1398220"/>
                    <a:pt x="479807" y="1391123"/>
                  </a:cubicBezTo>
                  <a:cubicBezTo>
                    <a:pt x="461152" y="1385965"/>
                    <a:pt x="442645" y="1381172"/>
                    <a:pt x="423768" y="1376673"/>
                  </a:cubicBezTo>
                  <a:cubicBezTo>
                    <a:pt x="423657" y="1376673"/>
                    <a:pt x="423509" y="1376600"/>
                    <a:pt x="423509" y="1376600"/>
                  </a:cubicBezTo>
                  <a:cubicBezTo>
                    <a:pt x="423435" y="1376600"/>
                    <a:pt x="423362" y="1376563"/>
                    <a:pt x="423213" y="1376563"/>
                  </a:cubicBezTo>
                  <a:cubicBezTo>
                    <a:pt x="420659" y="1375905"/>
                    <a:pt x="418031" y="1375209"/>
                    <a:pt x="415403" y="1374660"/>
                  </a:cubicBezTo>
                  <a:cubicBezTo>
                    <a:pt x="411887" y="1373929"/>
                    <a:pt x="407001" y="1372137"/>
                    <a:pt x="402708" y="1372137"/>
                  </a:cubicBezTo>
                  <a:cubicBezTo>
                    <a:pt x="392455" y="1374514"/>
                    <a:pt x="381869" y="1389184"/>
                    <a:pt x="382572" y="1404585"/>
                  </a:cubicBezTo>
                  <a:cubicBezTo>
                    <a:pt x="380018" y="1394671"/>
                    <a:pt x="382054" y="1387026"/>
                    <a:pt x="385940" y="1380733"/>
                  </a:cubicBezTo>
                  <a:cubicBezTo>
                    <a:pt x="386681" y="1378136"/>
                    <a:pt x="387421" y="1376087"/>
                    <a:pt x="387754" y="1375466"/>
                  </a:cubicBezTo>
                  <a:cubicBezTo>
                    <a:pt x="390937" y="1370710"/>
                    <a:pt x="394602" y="1368259"/>
                    <a:pt x="398895" y="1367125"/>
                  </a:cubicBezTo>
                  <a:cubicBezTo>
                    <a:pt x="398895" y="1367125"/>
                    <a:pt x="399043" y="1367015"/>
                    <a:pt x="399154" y="1366942"/>
                  </a:cubicBezTo>
                  <a:cubicBezTo>
                    <a:pt x="399228" y="1366942"/>
                    <a:pt x="399525" y="1367015"/>
                    <a:pt x="399672" y="1367088"/>
                  </a:cubicBezTo>
                  <a:cubicBezTo>
                    <a:pt x="402819" y="1366466"/>
                    <a:pt x="406076" y="1366429"/>
                    <a:pt x="409777" y="1367234"/>
                  </a:cubicBezTo>
                  <a:cubicBezTo>
                    <a:pt x="428173" y="1371478"/>
                    <a:pt x="446420" y="1376087"/>
                    <a:pt x="464669" y="1380843"/>
                  </a:cubicBezTo>
                  <a:cubicBezTo>
                    <a:pt x="470740" y="1382197"/>
                    <a:pt x="476883" y="1383477"/>
                    <a:pt x="483101" y="1384904"/>
                  </a:cubicBezTo>
                  <a:cubicBezTo>
                    <a:pt x="482806" y="1384208"/>
                    <a:pt x="482695" y="1383477"/>
                    <a:pt x="482324" y="1382599"/>
                  </a:cubicBezTo>
                  <a:cubicBezTo>
                    <a:pt x="479623" y="1374771"/>
                    <a:pt x="476847" y="1366868"/>
                    <a:pt x="474256" y="1359113"/>
                  </a:cubicBezTo>
                  <a:cubicBezTo>
                    <a:pt x="469925" y="1358455"/>
                    <a:pt x="465408" y="1357906"/>
                    <a:pt x="460560" y="1357028"/>
                  </a:cubicBezTo>
                  <a:cubicBezTo>
                    <a:pt x="460190" y="1357028"/>
                    <a:pt x="459783" y="1356991"/>
                    <a:pt x="459375" y="1356845"/>
                  </a:cubicBezTo>
                  <a:cubicBezTo>
                    <a:pt x="450233" y="1356040"/>
                    <a:pt x="440943" y="1355345"/>
                    <a:pt x="430986" y="1355345"/>
                  </a:cubicBezTo>
                  <a:cubicBezTo>
                    <a:pt x="429395" y="1355601"/>
                    <a:pt x="427729" y="1355711"/>
                    <a:pt x="426212" y="1356113"/>
                  </a:cubicBezTo>
                  <a:cubicBezTo>
                    <a:pt x="424657" y="1356479"/>
                    <a:pt x="422547" y="1357028"/>
                    <a:pt x="420400" y="1357723"/>
                  </a:cubicBezTo>
                  <a:cubicBezTo>
                    <a:pt x="416735" y="1360942"/>
                    <a:pt x="413442" y="1364637"/>
                    <a:pt x="406927" y="1365076"/>
                  </a:cubicBezTo>
                  <a:cubicBezTo>
                    <a:pt x="408037" y="1360686"/>
                    <a:pt x="411035" y="1357613"/>
                    <a:pt x="415292" y="1355565"/>
                  </a:cubicBezTo>
                  <a:cubicBezTo>
                    <a:pt x="429172" y="1343968"/>
                    <a:pt x="447272" y="1351358"/>
                    <a:pt x="464595" y="1352309"/>
                  </a:cubicBezTo>
                  <a:cubicBezTo>
                    <a:pt x="467112" y="1352418"/>
                    <a:pt x="469666" y="1352894"/>
                    <a:pt x="472257" y="1353113"/>
                  </a:cubicBezTo>
                  <a:cubicBezTo>
                    <a:pt x="468037" y="1341115"/>
                    <a:pt x="463891" y="1328640"/>
                    <a:pt x="459783" y="1316750"/>
                  </a:cubicBezTo>
                  <a:lnTo>
                    <a:pt x="459708" y="1316823"/>
                  </a:lnTo>
                  <a:lnTo>
                    <a:pt x="459708" y="1316750"/>
                  </a:lnTo>
                  <a:cubicBezTo>
                    <a:pt x="453306" y="1316421"/>
                    <a:pt x="449123" y="1318909"/>
                    <a:pt x="443311" y="1322274"/>
                  </a:cubicBezTo>
                  <a:cubicBezTo>
                    <a:pt x="428099" y="1331347"/>
                    <a:pt x="413811" y="1341883"/>
                    <a:pt x="399636" y="1352492"/>
                  </a:cubicBezTo>
                  <a:cubicBezTo>
                    <a:pt x="390160" y="1359516"/>
                    <a:pt x="379685" y="1365771"/>
                    <a:pt x="375984" y="1377734"/>
                  </a:cubicBezTo>
                  <a:cubicBezTo>
                    <a:pt x="375317" y="1380514"/>
                    <a:pt x="374097" y="1382709"/>
                    <a:pt x="373208" y="1384904"/>
                  </a:cubicBezTo>
                  <a:cubicBezTo>
                    <a:pt x="372838" y="1389367"/>
                    <a:pt x="372542" y="1393793"/>
                    <a:pt x="371727" y="1397854"/>
                  </a:cubicBezTo>
                  <a:cubicBezTo>
                    <a:pt x="370543" y="1392037"/>
                    <a:pt x="370432" y="1386842"/>
                    <a:pt x="371098" y="1382086"/>
                  </a:cubicBezTo>
                  <a:cubicBezTo>
                    <a:pt x="371098" y="1381977"/>
                    <a:pt x="371024" y="1381977"/>
                    <a:pt x="370987" y="1382086"/>
                  </a:cubicBezTo>
                  <a:cubicBezTo>
                    <a:pt x="371098" y="1381831"/>
                    <a:pt x="371098" y="1381721"/>
                    <a:pt x="371172" y="1381502"/>
                  </a:cubicBezTo>
                  <a:cubicBezTo>
                    <a:pt x="373467" y="1366429"/>
                    <a:pt x="384200" y="1356187"/>
                    <a:pt x="395823" y="1347919"/>
                  </a:cubicBezTo>
                  <a:cubicBezTo>
                    <a:pt x="395971" y="1347773"/>
                    <a:pt x="396082" y="1347589"/>
                    <a:pt x="396230" y="1347516"/>
                  </a:cubicBezTo>
                  <a:cubicBezTo>
                    <a:pt x="404966" y="1340895"/>
                    <a:pt x="413811" y="1334456"/>
                    <a:pt x="422769" y="1328310"/>
                  </a:cubicBezTo>
                  <a:cubicBezTo>
                    <a:pt x="433318" y="1321104"/>
                    <a:pt x="446420" y="1309946"/>
                    <a:pt x="459857" y="1310641"/>
                  </a:cubicBezTo>
                  <a:cubicBezTo>
                    <a:pt x="505605" y="1313385"/>
                    <a:pt x="558202" y="1323006"/>
                    <a:pt x="595697" y="1350516"/>
                  </a:cubicBezTo>
                  <a:cubicBezTo>
                    <a:pt x="596031" y="1363723"/>
                    <a:pt x="594919" y="1377807"/>
                    <a:pt x="591774" y="1391378"/>
                  </a:cubicBezTo>
                  <a:cubicBezTo>
                    <a:pt x="594698" y="1393684"/>
                    <a:pt x="597215" y="1396171"/>
                    <a:pt x="599473" y="1398804"/>
                  </a:cubicBezTo>
                  <a:cubicBezTo>
                    <a:pt x="602804" y="1401695"/>
                    <a:pt x="605283" y="1404805"/>
                    <a:pt x="603100" y="1410402"/>
                  </a:cubicBezTo>
                  <a:cubicBezTo>
                    <a:pt x="600916" y="1408792"/>
                    <a:pt x="599547" y="1406487"/>
                    <a:pt x="598103" y="1404219"/>
                  </a:cubicBezTo>
                  <a:cubicBezTo>
                    <a:pt x="596031" y="1402317"/>
                    <a:pt x="593994" y="1400561"/>
                    <a:pt x="591959" y="1398732"/>
                  </a:cubicBezTo>
                  <a:cubicBezTo>
                    <a:pt x="591441" y="1398329"/>
                    <a:pt x="590885" y="1397963"/>
                    <a:pt x="590219" y="1397561"/>
                  </a:cubicBezTo>
                  <a:cubicBezTo>
                    <a:pt x="588924" y="1402499"/>
                    <a:pt x="587221" y="1407182"/>
                    <a:pt x="585148" y="1411865"/>
                  </a:cubicBezTo>
                  <a:cubicBezTo>
                    <a:pt x="584667" y="1414206"/>
                    <a:pt x="584001" y="1416547"/>
                    <a:pt x="583076" y="1418706"/>
                  </a:cubicBezTo>
                  <a:cubicBezTo>
                    <a:pt x="583963" y="1419144"/>
                    <a:pt x="584778" y="1419583"/>
                    <a:pt x="585629" y="1419987"/>
                  </a:cubicBezTo>
                  <a:cubicBezTo>
                    <a:pt x="585851" y="1420169"/>
                    <a:pt x="586074" y="1420278"/>
                    <a:pt x="586295" y="1420389"/>
                  </a:cubicBezTo>
                  <a:cubicBezTo>
                    <a:pt x="590515" y="1422620"/>
                    <a:pt x="594327" y="1425181"/>
                    <a:pt x="597510" y="1428144"/>
                  </a:cubicBezTo>
                  <a:cubicBezTo>
                    <a:pt x="598473" y="1423864"/>
                    <a:pt x="599028" y="1419181"/>
                    <a:pt x="600175" y="1415194"/>
                  </a:cubicBezTo>
                  <a:cubicBezTo>
                    <a:pt x="628713" y="1436521"/>
                    <a:pt x="650996" y="1463958"/>
                    <a:pt x="677349" y="1487554"/>
                  </a:cubicBezTo>
                  <a:cubicBezTo>
                    <a:pt x="680495" y="1500285"/>
                    <a:pt x="683715" y="1511186"/>
                    <a:pt x="687972" y="1524210"/>
                  </a:cubicBezTo>
                  <a:cubicBezTo>
                    <a:pt x="691303" y="1534160"/>
                    <a:pt x="698854" y="1546964"/>
                    <a:pt x="699779" y="1558926"/>
                  </a:cubicBezTo>
                  <a:cubicBezTo>
                    <a:pt x="700409" y="1568877"/>
                    <a:pt x="696633" y="1582375"/>
                    <a:pt x="694782" y="1594594"/>
                  </a:cubicBezTo>
                  <a:cubicBezTo>
                    <a:pt x="693190" y="1605898"/>
                    <a:pt x="687824" y="1621775"/>
                    <a:pt x="690007" y="1629311"/>
                  </a:cubicBezTo>
                  <a:cubicBezTo>
                    <a:pt x="691044" y="1633188"/>
                    <a:pt x="700853" y="1638347"/>
                    <a:pt x="705591" y="1640944"/>
                  </a:cubicBezTo>
                  <a:cubicBezTo>
                    <a:pt x="718064" y="1647785"/>
                    <a:pt x="737793" y="1655614"/>
                    <a:pt x="757261" y="1648626"/>
                  </a:cubicBezTo>
                  <a:cubicBezTo>
                    <a:pt x="748378" y="1660077"/>
                    <a:pt x="750969" y="1682978"/>
                    <a:pt x="730982" y="1683344"/>
                  </a:cubicBezTo>
                  <a:cubicBezTo>
                    <a:pt x="730760" y="1686087"/>
                    <a:pt x="728724" y="1687404"/>
                    <a:pt x="729946" y="1691062"/>
                  </a:cubicBezTo>
                  <a:cubicBezTo>
                    <a:pt x="707478" y="1679612"/>
                    <a:pt x="673203" y="1676466"/>
                    <a:pt x="681161" y="1639920"/>
                  </a:cubicBezTo>
                  <a:cubicBezTo>
                    <a:pt x="663210" y="1633115"/>
                    <a:pt x="652587" y="1644309"/>
                    <a:pt x="638263" y="1648626"/>
                  </a:cubicBezTo>
                  <a:cubicBezTo>
                    <a:pt x="632415" y="1664759"/>
                    <a:pt x="626714" y="1681002"/>
                    <a:pt x="619681" y="1695891"/>
                  </a:cubicBezTo>
                  <a:cubicBezTo>
                    <a:pt x="600583" y="1702403"/>
                    <a:pt x="594179" y="1689379"/>
                    <a:pt x="585555" y="1680453"/>
                  </a:cubicBezTo>
                  <a:cubicBezTo>
                    <a:pt x="496241" y="1661759"/>
                    <a:pt x="402042" y="1644749"/>
                    <a:pt x="306436" y="1629311"/>
                  </a:cubicBezTo>
                  <a:cubicBezTo>
                    <a:pt x="275418" y="1624299"/>
                    <a:pt x="243697" y="1616361"/>
                    <a:pt x="212754" y="1613873"/>
                  </a:cubicBezTo>
                  <a:cubicBezTo>
                    <a:pt x="194951" y="1612483"/>
                    <a:pt x="177480" y="1612775"/>
                    <a:pt x="160084" y="1611971"/>
                  </a:cubicBezTo>
                  <a:cubicBezTo>
                    <a:pt x="138949" y="1611057"/>
                    <a:pt x="117296" y="1607837"/>
                    <a:pt x="95606" y="1608130"/>
                  </a:cubicBezTo>
                  <a:cubicBezTo>
                    <a:pt x="68994" y="1608459"/>
                    <a:pt x="43010" y="1616361"/>
                    <a:pt x="14547" y="1616763"/>
                  </a:cubicBezTo>
                  <a:cubicBezTo>
                    <a:pt x="5700" y="1627372"/>
                    <a:pt x="3368" y="1644200"/>
                    <a:pt x="0" y="1660150"/>
                  </a:cubicBezTo>
                  <a:lnTo>
                    <a:pt x="0" y="1661138"/>
                  </a:lnTo>
                  <a:cubicBezTo>
                    <a:pt x="37" y="1661686"/>
                    <a:pt x="2258" y="1672186"/>
                    <a:pt x="2517" y="1672698"/>
                  </a:cubicBezTo>
                  <a:cubicBezTo>
                    <a:pt x="3257" y="1677015"/>
                    <a:pt x="6774" y="1680746"/>
                    <a:pt x="8698" y="1683344"/>
                  </a:cubicBezTo>
                  <a:cubicBezTo>
                    <a:pt x="16026" y="1683124"/>
                    <a:pt x="32794" y="1683636"/>
                    <a:pt x="42861" y="1683344"/>
                  </a:cubicBezTo>
                  <a:cubicBezTo>
                    <a:pt x="45045" y="1683233"/>
                    <a:pt x="51042" y="1684404"/>
                    <a:pt x="48747" y="1682392"/>
                  </a:cubicBezTo>
                  <a:lnTo>
                    <a:pt x="42861" y="1682392"/>
                  </a:lnTo>
                  <a:cubicBezTo>
                    <a:pt x="30869" y="1680051"/>
                    <a:pt x="18617" y="1675441"/>
                    <a:pt x="8550" y="1670723"/>
                  </a:cubicBezTo>
                  <a:cubicBezTo>
                    <a:pt x="5811" y="1669185"/>
                    <a:pt x="3183" y="1665820"/>
                    <a:pt x="2332" y="1662418"/>
                  </a:cubicBezTo>
                  <a:cubicBezTo>
                    <a:pt x="3627" y="1663625"/>
                    <a:pt x="6181" y="1664979"/>
                    <a:pt x="12733" y="1664065"/>
                  </a:cubicBezTo>
                  <a:cubicBezTo>
                    <a:pt x="94607" y="1654589"/>
                    <a:pt x="177517" y="1660589"/>
                    <a:pt x="255726" y="1674636"/>
                  </a:cubicBezTo>
                  <a:cubicBezTo>
                    <a:pt x="268793" y="1677051"/>
                    <a:pt x="282487" y="1679172"/>
                    <a:pt x="295701" y="1681404"/>
                  </a:cubicBezTo>
                  <a:cubicBezTo>
                    <a:pt x="340969" y="1689014"/>
                    <a:pt x="387421" y="1697464"/>
                    <a:pt x="428395" y="1705548"/>
                  </a:cubicBezTo>
                  <a:cubicBezTo>
                    <a:pt x="437908" y="1707378"/>
                    <a:pt x="488542" y="1717657"/>
                    <a:pt x="504533" y="1719925"/>
                  </a:cubicBezTo>
                  <a:cubicBezTo>
                    <a:pt x="532293" y="1724023"/>
                    <a:pt x="559942" y="1726620"/>
                    <a:pt x="586407" y="1735437"/>
                  </a:cubicBezTo>
                  <a:cubicBezTo>
                    <a:pt x="586962" y="1740046"/>
                    <a:pt x="585333" y="1742680"/>
                    <a:pt x="583594" y="1745058"/>
                  </a:cubicBezTo>
                  <a:cubicBezTo>
                    <a:pt x="566382" y="1745460"/>
                    <a:pt x="546950" y="1740156"/>
                    <a:pt x="528184" y="1738656"/>
                  </a:cubicBezTo>
                  <a:cubicBezTo>
                    <a:pt x="485878" y="1729254"/>
                    <a:pt x="294443" y="1706573"/>
                    <a:pt x="260539" y="1703646"/>
                  </a:cubicBezTo>
                  <a:cubicBezTo>
                    <a:pt x="292925" y="1708622"/>
                    <a:pt x="469592" y="1736936"/>
                    <a:pt x="520892" y="1741802"/>
                  </a:cubicBezTo>
                  <a:cubicBezTo>
                    <a:pt x="527444" y="1743631"/>
                    <a:pt x="535476" y="1743851"/>
                    <a:pt x="543656" y="1745058"/>
                  </a:cubicBezTo>
                  <a:cubicBezTo>
                    <a:pt x="554242" y="1746631"/>
                    <a:pt x="567419" y="1751094"/>
                    <a:pt x="575784" y="1749850"/>
                  </a:cubicBezTo>
                  <a:cubicBezTo>
                    <a:pt x="586147" y="1748496"/>
                    <a:pt x="591626" y="1738436"/>
                    <a:pt x="599176" y="1735437"/>
                  </a:cubicBezTo>
                  <a:cubicBezTo>
                    <a:pt x="604062" y="1736132"/>
                    <a:pt x="608133" y="1742680"/>
                    <a:pt x="610836" y="1742204"/>
                  </a:cubicBezTo>
                  <a:cubicBezTo>
                    <a:pt x="611095" y="1731705"/>
                    <a:pt x="613538" y="1723620"/>
                    <a:pt x="621644" y="1720950"/>
                  </a:cubicBezTo>
                  <a:cubicBezTo>
                    <a:pt x="622495" y="1714109"/>
                    <a:pt x="623494" y="1706720"/>
                    <a:pt x="626529" y="1709390"/>
                  </a:cubicBezTo>
                  <a:cubicBezTo>
                    <a:pt x="634043" y="1702623"/>
                    <a:pt x="640002" y="1694391"/>
                    <a:pt x="646035" y="1686233"/>
                  </a:cubicBezTo>
                  <a:cubicBezTo>
                    <a:pt x="659138" y="1690184"/>
                    <a:pt x="646628" y="1686892"/>
                    <a:pt x="660581" y="1689818"/>
                  </a:cubicBezTo>
                  <a:cubicBezTo>
                    <a:pt x="670132" y="1692379"/>
                    <a:pt x="664617" y="1690843"/>
                    <a:pt x="673759" y="1693331"/>
                  </a:cubicBezTo>
                  <a:cubicBezTo>
                    <a:pt x="679755" y="1694903"/>
                    <a:pt x="677201" y="1694208"/>
                    <a:pt x="684271" y="1696220"/>
                  </a:cubicBezTo>
                  <a:cubicBezTo>
                    <a:pt x="688823" y="1697756"/>
                    <a:pt x="689305" y="1698269"/>
                    <a:pt x="693968" y="1699074"/>
                  </a:cubicBezTo>
                  <a:cubicBezTo>
                    <a:pt x="698928" y="1701049"/>
                    <a:pt x="693968" y="1699074"/>
                    <a:pt x="698225" y="1701049"/>
                  </a:cubicBezTo>
                  <a:cubicBezTo>
                    <a:pt x="703036" y="1701708"/>
                    <a:pt x="702148" y="1702110"/>
                    <a:pt x="706960" y="1704232"/>
                  </a:cubicBezTo>
                  <a:cubicBezTo>
                    <a:pt x="711586" y="1707122"/>
                    <a:pt x="714103" y="1707122"/>
                    <a:pt x="718990" y="1708731"/>
                  </a:cubicBezTo>
                  <a:cubicBezTo>
                    <a:pt x="723246" y="1709354"/>
                    <a:pt x="723727" y="1712536"/>
                    <a:pt x="726133" y="1711256"/>
                  </a:cubicBezTo>
                  <a:cubicBezTo>
                    <a:pt x="733277" y="1713451"/>
                    <a:pt x="726577" y="1714878"/>
                    <a:pt x="737793" y="1713267"/>
                  </a:cubicBezTo>
                  <a:cubicBezTo>
                    <a:pt x="740494" y="1718938"/>
                    <a:pt x="736534" y="1725340"/>
                    <a:pt x="735868" y="1730608"/>
                  </a:cubicBezTo>
                  <a:cubicBezTo>
                    <a:pt x="730353" y="1732985"/>
                    <a:pt x="723172" y="1730974"/>
                    <a:pt x="720174" y="1727718"/>
                  </a:cubicBezTo>
                  <a:cubicBezTo>
                    <a:pt x="689230" y="1722011"/>
                    <a:pt x="666096" y="1708475"/>
                    <a:pt x="637264" y="1700646"/>
                  </a:cubicBezTo>
                  <a:cubicBezTo>
                    <a:pt x="632859" y="1717073"/>
                    <a:pt x="624420" y="1728486"/>
                    <a:pt x="620755" y="1743156"/>
                  </a:cubicBezTo>
                  <a:cubicBezTo>
                    <a:pt x="629009" y="1733388"/>
                    <a:pt x="631267" y="1717548"/>
                    <a:pt x="640114" y="1708439"/>
                  </a:cubicBezTo>
                  <a:cubicBezTo>
                    <a:pt x="659842" y="1718353"/>
                    <a:pt x="686455" y="1721243"/>
                    <a:pt x="708441" y="1728669"/>
                  </a:cubicBezTo>
                  <a:cubicBezTo>
                    <a:pt x="710513" y="1729510"/>
                    <a:pt x="711586" y="1731522"/>
                    <a:pt x="711586" y="1734449"/>
                  </a:cubicBezTo>
                  <a:cubicBezTo>
                    <a:pt x="720951" y="1734157"/>
                    <a:pt x="724985" y="1739095"/>
                    <a:pt x="735868" y="1737375"/>
                  </a:cubicBezTo>
                  <a:cubicBezTo>
                    <a:pt x="732721" y="1749667"/>
                    <a:pt x="728057" y="1760569"/>
                    <a:pt x="727021" y="1774983"/>
                  </a:cubicBezTo>
                  <a:cubicBezTo>
                    <a:pt x="728983" y="1771434"/>
                    <a:pt x="730648" y="1767629"/>
                    <a:pt x="730982" y="1762435"/>
                  </a:cubicBezTo>
                  <a:cubicBezTo>
                    <a:pt x="735016" y="1767373"/>
                    <a:pt x="735645" y="1775787"/>
                    <a:pt x="737793" y="1782701"/>
                  </a:cubicBezTo>
                  <a:close/>
                  <a:moveTo>
                    <a:pt x="838070" y="1786036"/>
                  </a:moveTo>
                  <a:lnTo>
                    <a:pt x="844345" y="1776752"/>
                  </a:lnTo>
                  <a:cubicBezTo>
                    <a:pt x="847278" y="1768580"/>
                    <a:pt x="849203" y="1759855"/>
                    <a:pt x="850647" y="1755154"/>
                  </a:cubicBezTo>
                  <a:cubicBezTo>
                    <a:pt x="861565" y="1753143"/>
                    <a:pt x="873151" y="1751716"/>
                    <a:pt x="884070" y="1749850"/>
                  </a:cubicBezTo>
                  <a:cubicBezTo>
                    <a:pt x="882923" y="1738693"/>
                    <a:pt x="882108" y="1726767"/>
                    <a:pt x="881220" y="1715207"/>
                  </a:cubicBezTo>
                  <a:cubicBezTo>
                    <a:pt x="874853" y="1712206"/>
                    <a:pt x="870375" y="1707268"/>
                    <a:pt x="863638" y="1704598"/>
                  </a:cubicBezTo>
                  <a:cubicBezTo>
                    <a:pt x="863638" y="1698122"/>
                    <a:pt x="858530" y="1660845"/>
                    <a:pt x="858530" y="1654443"/>
                  </a:cubicBezTo>
                  <a:cubicBezTo>
                    <a:pt x="857420" y="1682502"/>
                    <a:pt x="847241" y="1700830"/>
                    <a:pt x="836285" y="1702623"/>
                  </a:cubicBezTo>
                  <a:cubicBezTo>
                    <a:pt x="832658" y="1703244"/>
                    <a:pt x="828179" y="1701415"/>
                    <a:pt x="824589" y="1701635"/>
                  </a:cubicBezTo>
                  <a:cubicBezTo>
                    <a:pt x="810524" y="1702878"/>
                    <a:pt x="800493" y="1716048"/>
                    <a:pt x="785577" y="1715207"/>
                  </a:cubicBezTo>
                  <a:cubicBezTo>
                    <a:pt x="787427" y="1720218"/>
                    <a:pt x="775916" y="1722157"/>
                    <a:pt x="776804" y="1725779"/>
                  </a:cubicBezTo>
                  <a:cubicBezTo>
                    <a:pt x="779654" y="1729254"/>
                    <a:pt x="782838" y="1722706"/>
                    <a:pt x="786502" y="1721938"/>
                  </a:cubicBezTo>
                  <a:cubicBezTo>
                    <a:pt x="790203" y="1721206"/>
                    <a:pt x="793386" y="1724023"/>
                    <a:pt x="797310" y="1723804"/>
                  </a:cubicBezTo>
                  <a:cubicBezTo>
                    <a:pt x="805860" y="1723474"/>
                    <a:pt x="816594" y="1715572"/>
                    <a:pt x="821702" y="1724791"/>
                  </a:cubicBezTo>
                  <a:cubicBezTo>
                    <a:pt x="820185" y="1730388"/>
                    <a:pt x="814152" y="1731522"/>
                    <a:pt x="813892" y="1738327"/>
                  </a:cubicBezTo>
                  <a:cubicBezTo>
                    <a:pt x="821628" y="1741472"/>
                    <a:pt x="832325" y="1732254"/>
                    <a:pt x="840209" y="1738327"/>
                  </a:cubicBezTo>
                  <a:cubicBezTo>
                    <a:pt x="839468" y="1742387"/>
                    <a:pt x="836582" y="1744326"/>
                    <a:pt x="835360" y="1747912"/>
                  </a:cubicBezTo>
                  <a:cubicBezTo>
                    <a:pt x="839691" y="1748496"/>
                    <a:pt x="843836" y="1749192"/>
                    <a:pt x="847056" y="1750838"/>
                  </a:cubicBezTo>
                  <a:lnTo>
                    <a:pt x="847056" y="1755704"/>
                  </a:lnTo>
                  <a:lnTo>
                    <a:pt x="847093" y="1755667"/>
                  </a:lnTo>
                  <a:cubicBezTo>
                    <a:pt x="845687" y="1758191"/>
                    <a:pt x="845095" y="1763532"/>
                    <a:pt x="843503" y="1767886"/>
                  </a:cubicBezTo>
                  <a:close/>
                  <a:moveTo>
                    <a:pt x="834183" y="1791787"/>
                  </a:moveTo>
                  <a:lnTo>
                    <a:pt x="835990" y="1790786"/>
                  </a:lnTo>
                  <a:cubicBezTo>
                    <a:pt x="836285" y="1790494"/>
                    <a:pt x="837951" y="1786433"/>
                    <a:pt x="837951" y="1786433"/>
                  </a:cubicBezTo>
                  <a:lnTo>
                    <a:pt x="838070" y="1786036"/>
                  </a:lnTo>
                  <a:close/>
                  <a:moveTo>
                    <a:pt x="720174" y="1802017"/>
                  </a:moveTo>
                  <a:cubicBezTo>
                    <a:pt x="720692" y="1798907"/>
                    <a:pt x="722098" y="1796785"/>
                    <a:pt x="722173" y="1793310"/>
                  </a:cubicBezTo>
                  <a:cubicBezTo>
                    <a:pt x="714733" y="1800554"/>
                    <a:pt x="697077" y="1797664"/>
                    <a:pt x="697780" y="1785591"/>
                  </a:cubicBezTo>
                  <a:cubicBezTo>
                    <a:pt x="693116" y="1787933"/>
                    <a:pt x="693598" y="1795212"/>
                    <a:pt x="687601" y="1796164"/>
                  </a:cubicBezTo>
                  <a:cubicBezTo>
                    <a:pt x="683715" y="1795688"/>
                    <a:pt x="679755" y="1795212"/>
                    <a:pt x="675942" y="1794846"/>
                  </a:cubicBezTo>
                  <a:cubicBezTo>
                    <a:pt x="673574" y="1791994"/>
                    <a:pt x="670945" y="1789396"/>
                    <a:pt x="670427" y="1784604"/>
                  </a:cubicBezTo>
                  <a:cubicBezTo>
                    <a:pt x="667614" y="1787018"/>
                    <a:pt x="665024" y="1792908"/>
                    <a:pt x="660027" y="1793603"/>
                  </a:cubicBezTo>
                  <a:cubicBezTo>
                    <a:pt x="657769" y="1793419"/>
                    <a:pt x="655733" y="1793310"/>
                    <a:pt x="653661" y="1793201"/>
                  </a:cubicBezTo>
                  <a:cubicBezTo>
                    <a:pt x="647812" y="1790310"/>
                    <a:pt x="640447" y="1789103"/>
                    <a:pt x="642075" y="1778860"/>
                  </a:cubicBezTo>
                  <a:cubicBezTo>
                    <a:pt x="636597" y="1783689"/>
                    <a:pt x="635042" y="1792469"/>
                    <a:pt x="624530" y="1792322"/>
                  </a:cubicBezTo>
                  <a:cubicBezTo>
                    <a:pt x="626344" y="1793310"/>
                    <a:pt x="630601" y="1793456"/>
                    <a:pt x="635450" y="1793346"/>
                  </a:cubicBezTo>
                  <a:close/>
                  <a:moveTo>
                    <a:pt x="747490" y="1803919"/>
                  </a:moveTo>
                  <a:cubicBezTo>
                    <a:pt x="754744" y="1804833"/>
                    <a:pt x="758890" y="1803443"/>
                    <a:pt x="765700" y="1800809"/>
                  </a:cubicBezTo>
                  <a:cubicBezTo>
                    <a:pt x="768624" y="1799712"/>
                    <a:pt x="775065" y="1801139"/>
                    <a:pt x="778174" y="1801248"/>
                  </a:cubicBezTo>
                  <a:cubicBezTo>
                    <a:pt x="784985" y="1801395"/>
                    <a:pt x="791906" y="1801358"/>
                    <a:pt x="798827" y="1800993"/>
                  </a:cubicBezTo>
                  <a:cubicBezTo>
                    <a:pt x="808710" y="1800443"/>
                    <a:pt x="823404" y="1800188"/>
                    <a:pt x="832436" y="1795212"/>
                  </a:cubicBezTo>
                  <a:cubicBezTo>
                    <a:pt x="832251" y="1795176"/>
                    <a:pt x="832140" y="1795103"/>
                    <a:pt x="831992" y="1795030"/>
                  </a:cubicBezTo>
                  <a:lnTo>
                    <a:pt x="834183" y="1791787"/>
                  </a:lnTo>
                  <a:lnTo>
                    <a:pt x="829919" y="1794151"/>
                  </a:lnTo>
                  <a:cubicBezTo>
                    <a:pt x="825847" y="1792725"/>
                    <a:pt x="821591" y="1791298"/>
                    <a:pt x="822627" y="1784604"/>
                  </a:cubicBezTo>
                  <a:cubicBezTo>
                    <a:pt x="817963" y="1786433"/>
                    <a:pt x="820332" y="1791371"/>
                    <a:pt x="815854" y="1794298"/>
                  </a:cubicBezTo>
                  <a:cubicBezTo>
                    <a:pt x="809155" y="1798614"/>
                    <a:pt x="797458" y="1796457"/>
                    <a:pt x="795385" y="1788481"/>
                  </a:cubicBezTo>
                  <a:cubicBezTo>
                    <a:pt x="792240" y="1791444"/>
                    <a:pt x="790610" y="1796017"/>
                    <a:pt x="786502" y="1798066"/>
                  </a:cubicBezTo>
                  <a:cubicBezTo>
                    <a:pt x="780950" y="1798248"/>
                    <a:pt x="775249" y="1798432"/>
                    <a:pt x="771919" y="1796164"/>
                  </a:cubicBezTo>
                  <a:cubicBezTo>
                    <a:pt x="768847" y="1796017"/>
                    <a:pt x="768624" y="1798798"/>
                    <a:pt x="766589" y="1799748"/>
                  </a:cubicBezTo>
                  <a:cubicBezTo>
                    <a:pt x="765997" y="1799822"/>
                    <a:pt x="765146" y="1799822"/>
                    <a:pt x="764442" y="1800005"/>
                  </a:cubicBezTo>
                  <a:cubicBezTo>
                    <a:pt x="758927" y="1801175"/>
                    <a:pt x="753745" y="1801577"/>
                    <a:pt x="748378" y="1801395"/>
                  </a:cubicBezTo>
                  <a:cubicBezTo>
                    <a:pt x="746268" y="1800261"/>
                    <a:pt x="744085" y="1799602"/>
                    <a:pt x="743603" y="1797151"/>
                  </a:cubicBezTo>
                  <a:cubicBezTo>
                    <a:pt x="740976" y="1797920"/>
                    <a:pt x="742900" y="1799895"/>
                    <a:pt x="744380" y="1801468"/>
                  </a:cubicBezTo>
                  <a:cubicBezTo>
                    <a:pt x="744529" y="1801943"/>
                    <a:pt x="745232" y="1802785"/>
                    <a:pt x="747490" y="1803919"/>
                  </a:cubicBezTo>
                  <a:close/>
                </a:path>
              </a:pathLst>
            </a:custGeom>
            <a:grpFill/>
            <a:ln w="40495" cap="flat">
              <a:noFill/>
              <a:prstDash val="solid"/>
              <a:miter/>
            </a:ln>
          </p:spPr>
          <p:txBody>
            <a:bodyPr wrap="square" rtlCol="0" anchor="ctr">
              <a:noAutofit/>
            </a:bodyPr>
            <a:lstStyle/>
            <a:p>
              <a:endParaRPr lang="en-US" dirty="0">
                <a:latin typeface="Sintony" panose="02000503050000020004" pitchFamily="2" charset="0"/>
              </a:endParaRPr>
            </a:p>
          </p:txBody>
        </p:sp>
        <p:sp>
          <p:nvSpPr>
            <p:cNvPr id="21" name="Freeform: Shape 20">
              <a:extLst>
                <a:ext uri="{FF2B5EF4-FFF2-40B4-BE49-F238E27FC236}">
                  <a16:creationId xmlns:a16="http://schemas.microsoft.com/office/drawing/2014/main" id="{83FC6165-D757-41FA-9A87-DEA0831DE682}"/>
                </a:ext>
              </a:extLst>
            </p:cNvPr>
            <p:cNvSpPr/>
            <p:nvPr/>
          </p:nvSpPr>
          <p:spPr>
            <a:xfrm flipV="1">
              <a:off x="4450472" y="1434320"/>
              <a:ext cx="1159690" cy="1299667"/>
            </a:xfrm>
            <a:custGeom>
              <a:avLst/>
              <a:gdLst>
                <a:gd name="connsiteX0" fmla="*/ 185775 w 1271150"/>
                <a:gd name="connsiteY0" fmla="*/ 1020138 h 1424586"/>
                <a:gd name="connsiteX1" fmla="*/ 127109 w 1271150"/>
                <a:gd name="connsiteY1" fmla="*/ 950166 h 1424586"/>
                <a:gd name="connsiteX2" fmla="*/ 0 w 1271150"/>
                <a:gd name="connsiteY2" fmla="*/ 729824 h 1424586"/>
                <a:gd name="connsiteX3" fmla="*/ 150356 w 1271150"/>
                <a:gd name="connsiteY3" fmla="*/ 1014926 h 1424586"/>
                <a:gd name="connsiteX4" fmla="*/ 185775 w 1271150"/>
                <a:gd name="connsiteY4" fmla="*/ 1020138 h 1424586"/>
                <a:gd name="connsiteX5" fmla="*/ 890752 w 1271150"/>
                <a:gd name="connsiteY5" fmla="*/ 1422019 h 1424586"/>
                <a:gd name="connsiteX6" fmla="*/ 1098608 w 1271150"/>
                <a:gd name="connsiteY6" fmla="*/ 1343465 h 1424586"/>
                <a:gd name="connsiteX7" fmla="*/ 1055927 w 1271150"/>
                <a:gd name="connsiteY7" fmla="*/ 372516 h 1424586"/>
                <a:gd name="connsiteX8" fmla="*/ 517590 w 1271150"/>
                <a:gd name="connsiteY8" fmla="*/ 0 h 1424586"/>
                <a:gd name="connsiteX9" fmla="*/ 968131 w 1271150"/>
                <a:gd name="connsiteY9" fmla="*/ 323235 h 1424586"/>
                <a:gd name="connsiteX10" fmla="*/ 991460 w 1271150"/>
                <a:gd name="connsiteY10" fmla="*/ 1218357 h 1424586"/>
                <a:gd name="connsiteX11" fmla="*/ 219596 w 1271150"/>
                <a:gd name="connsiteY11" fmla="*/ 1055476 h 1424586"/>
                <a:gd name="connsiteX12" fmla="*/ 178781 w 1271150"/>
                <a:gd name="connsiteY12" fmla="*/ 1052509 h 1424586"/>
                <a:gd name="connsiteX13" fmla="*/ 890752 w 1271150"/>
                <a:gd name="connsiteY13" fmla="*/ 1422019 h 1424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71150" h="1424586">
                  <a:moveTo>
                    <a:pt x="185775" y="1020138"/>
                  </a:moveTo>
                  <a:cubicBezTo>
                    <a:pt x="165489" y="998004"/>
                    <a:pt x="145893" y="974747"/>
                    <a:pt x="127109" y="950166"/>
                  </a:cubicBezTo>
                  <a:cubicBezTo>
                    <a:pt x="73150" y="879553"/>
                    <a:pt x="31199" y="804929"/>
                    <a:pt x="0" y="729824"/>
                  </a:cubicBezTo>
                  <a:cubicBezTo>
                    <a:pt x="33552" y="826101"/>
                    <a:pt x="83414" y="922939"/>
                    <a:pt x="150356" y="1014926"/>
                  </a:cubicBezTo>
                  <a:cubicBezTo>
                    <a:pt x="160540" y="1016169"/>
                    <a:pt x="172954" y="1018053"/>
                    <a:pt x="185775" y="1020138"/>
                  </a:cubicBezTo>
                  <a:close/>
                  <a:moveTo>
                    <a:pt x="890752" y="1422019"/>
                  </a:moveTo>
                  <a:cubicBezTo>
                    <a:pt x="967254" y="1414224"/>
                    <a:pt x="1038127" y="1388566"/>
                    <a:pt x="1098608" y="1343465"/>
                  </a:cubicBezTo>
                  <a:cubicBezTo>
                    <a:pt x="1344387" y="1160174"/>
                    <a:pt x="1325319" y="725505"/>
                    <a:pt x="1055927" y="372516"/>
                  </a:cubicBezTo>
                  <a:cubicBezTo>
                    <a:pt x="904394" y="173948"/>
                    <a:pt x="705961" y="43507"/>
                    <a:pt x="517590" y="0"/>
                  </a:cubicBezTo>
                  <a:cubicBezTo>
                    <a:pt x="678373" y="46234"/>
                    <a:pt x="842037" y="158069"/>
                    <a:pt x="968131" y="323235"/>
                  </a:cubicBezTo>
                  <a:cubicBezTo>
                    <a:pt x="1213140" y="644545"/>
                    <a:pt x="1223607" y="1045251"/>
                    <a:pt x="991460" y="1218357"/>
                  </a:cubicBezTo>
                  <a:cubicBezTo>
                    <a:pt x="786698" y="1371133"/>
                    <a:pt x="461643" y="1295627"/>
                    <a:pt x="219596" y="1055476"/>
                  </a:cubicBezTo>
                  <a:cubicBezTo>
                    <a:pt x="204950" y="1054313"/>
                    <a:pt x="190466" y="1053351"/>
                    <a:pt x="178781" y="1052509"/>
                  </a:cubicBezTo>
                  <a:cubicBezTo>
                    <a:pt x="381069" y="1308018"/>
                    <a:pt x="661245" y="1445403"/>
                    <a:pt x="890752" y="1422019"/>
                  </a:cubicBezTo>
                  <a:close/>
                </a:path>
              </a:pathLst>
            </a:custGeom>
            <a:grpFill/>
            <a:ln w="40495" cap="flat">
              <a:noFill/>
              <a:prstDash val="solid"/>
              <a:miter/>
            </a:ln>
          </p:spPr>
          <p:txBody>
            <a:bodyPr rtlCol="0" anchor="ctr"/>
            <a:lstStyle/>
            <a:p>
              <a:endParaRPr lang="en-US" dirty="0">
                <a:latin typeface="Sintony" panose="02000503050000020004" pitchFamily="2" charset="0"/>
              </a:endParaRPr>
            </a:p>
          </p:txBody>
        </p:sp>
      </p:grpSp>
      <p:sp>
        <p:nvSpPr>
          <p:cNvPr id="22" name="Freeform: Shape 21">
            <a:extLst>
              <a:ext uri="{FF2B5EF4-FFF2-40B4-BE49-F238E27FC236}">
                <a16:creationId xmlns:a16="http://schemas.microsoft.com/office/drawing/2014/main" id="{41636D93-915F-497C-84F7-DDB79F615106}"/>
              </a:ext>
            </a:extLst>
          </p:cNvPr>
          <p:cNvSpPr/>
          <p:nvPr/>
        </p:nvSpPr>
        <p:spPr>
          <a:xfrm>
            <a:off x="5106240" y="1751369"/>
            <a:ext cx="1979523" cy="1091959"/>
          </a:xfrm>
          <a:custGeom>
            <a:avLst/>
            <a:gdLst>
              <a:gd name="connsiteX0" fmla="*/ 2731310 w 2731310"/>
              <a:gd name="connsiteY0" fmla="*/ 1270860 h 1506666"/>
              <a:gd name="connsiteX1" fmla="*/ 2731310 w 2731310"/>
              <a:gd name="connsiteY1" fmla="*/ 1270992 h 1506666"/>
              <a:gd name="connsiteX2" fmla="*/ 2731302 w 2731310"/>
              <a:gd name="connsiteY2" fmla="*/ 1270994 h 1506666"/>
              <a:gd name="connsiteX3" fmla="*/ 1070655 w 2731310"/>
              <a:gd name="connsiteY3" fmla="*/ 178047 h 1506666"/>
              <a:gd name="connsiteX4" fmla="*/ 1047312 w 2731310"/>
              <a:gd name="connsiteY4" fmla="*/ 201784 h 1506666"/>
              <a:gd name="connsiteX5" fmla="*/ 1047247 w 2731310"/>
              <a:gd name="connsiteY5" fmla="*/ 454604 h 1506666"/>
              <a:gd name="connsiteX6" fmla="*/ 1047247 w 2731310"/>
              <a:gd name="connsiteY6" fmla="*/ 687698 h 1506666"/>
              <a:gd name="connsiteX7" fmla="*/ 1093602 w 2731310"/>
              <a:gd name="connsiteY7" fmla="*/ 730832 h 1506666"/>
              <a:gd name="connsiteX8" fmla="*/ 1263113 w 2731310"/>
              <a:gd name="connsiteY8" fmla="*/ 615370 h 1506666"/>
              <a:gd name="connsiteX9" fmla="*/ 1292176 w 2731310"/>
              <a:gd name="connsiteY9" fmla="*/ 505562 h 1506666"/>
              <a:gd name="connsiteX10" fmla="*/ 1289546 w 2731310"/>
              <a:gd name="connsiteY10" fmla="*/ 306594 h 1506666"/>
              <a:gd name="connsiteX11" fmla="*/ 1184144 w 2731310"/>
              <a:gd name="connsiteY11" fmla="*/ 190014 h 1506666"/>
              <a:gd name="connsiteX12" fmla="*/ 1070655 w 2731310"/>
              <a:gd name="connsiteY12" fmla="*/ 178047 h 1506666"/>
              <a:gd name="connsiteX13" fmla="*/ 1798802 w 2731310"/>
              <a:gd name="connsiteY13" fmla="*/ 2224 h 1506666"/>
              <a:gd name="connsiteX14" fmla="*/ 2269067 w 2731310"/>
              <a:gd name="connsiteY14" fmla="*/ 2224 h 1506666"/>
              <a:gd name="connsiteX15" fmla="*/ 2260848 w 2731310"/>
              <a:gd name="connsiteY15" fmla="*/ 116437 h 1506666"/>
              <a:gd name="connsiteX16" fmla="*/ 2249078 w 2731310"/>
              <a:gd name="connsiteY16" fmla="*/ 286605 h 1506666"/>
              <a:gd name="connsiteX17" fmla="*/ 2236782 w 2731310"/>
              <a:gd name="connsiteY17" fmla="*/ 726426 h 1506666"/>
              <a:gd name="connsiteX18" fmla="*/ 2238360 w 2731310"/>
              <a:gd name="connsiteY18" fmla="*/ 1091158 h 1506666"/>
              <a:gd name="connsiteX19" fmla="*/ 2250327 w 2731310"/>
              <a:gd name="connsiteY19" fmla="*/ 1284208 h 1506666"/>
              <a:gd name="connsiteX20" fmla="*/ 2267686 w 2731310"/>
              <a:gd name="connsiteY20" fmla="*/ 1303737 h 1506666"/>
              <a:gd name="connsiteX21" fmla="*/ 2348496 w 2731310"/>
              <a:gd name="connsiteY21" fmla="*/ 1315243 h 1506666"/>
              <a:gd name="connsiteX22" fmla="*/ 2612560 w 2731310"/>
              <a:gd name="connsiteY22" fmla="*/ 1294334 h 1506666"/>
              <a:gd name="connsiteX23" fmla="*/ 2731302 w 2731310"/>
              <a:gd name="connsiteY23" fmla="*/ 1270994 h 1506666"/>
              <a:gd name="connsiteX24" fmla="*/ 2717173 w 2731310"/>
              <a:gd name="connsiteY24" fmla="*/ 1493828 h 1506666"/>
              <a:gd name="connsiteX25" fmla="*/ 2702773 w 2731310"/>
              <a:gd name="connsiteY25" fmla="*/ 1506321 h 1506666"/>
              <a:gd name="connsiteX26" fmla="*/ 2646949 w 2731310"/>
              <a:gd name="connsiteY26" fmla="*/ 1505992 h 1506666"/>
              <a:gd name="connsiteX27" fmla="*/ 2091863 w 2731310"/>
              <a:gd name="connsiteY27" fmla="*/ 1499746 h 1506666"/>
              <a:gd name="connsiteX28" fmla="*/ 1835755 w 2731310"/>
              <a:gd name="connsiteY28" fmla="*/ 1506255 h 1506666"/>
              <a:gd name="connsiteX29" fmla="*/ 1799460 w 2731310"/>
              <a:gd name="connsiteY29" fmla="*/ 1506255 h 1506666"/>
              <a:gd name="connsiteX30" fmla="*/ 1835821 w 2731310"/>
              <a:gd name="connsiteY30" fmla="*/ 754240 h 1506666"/>
              <a:gd name="connsiteX31" fmla="*/ 1798802 w 2731310"/>
              <a:gd name="connsiteY31" fmla="*/ 2224 h 1506666"/>
              <a:gd name="connsiteX32" fmla="*/ 0 w 2731310"/>
              <a:gd name="connsiteY32" fmla="*/ 2093 h 1506666"/>
              <a:gd name="connsiteX33" fmla="*/ 471909 w 2731310"/>
              <a:gd name="connsiteY33" fmla="*/ 2093 h 1506666"/>
              <a:gd name="connsiteX34" fmla="*/ 435153 w 2731310"/>
              <a:gd name="connsiteY34" fmla="*/ 752202 h 1506666"/>
              <a:gd name="connsiteX35" fmla="*/ 471514 w 2731310"/>
              <a:gd name="connsiteY35" fmla="*/ 1504546 h 1506666"/>
              <a:gd name="connsiteX36" fmla="*/ 2433 w 2731310"/>
              <a:gd name="connsiteY36" fmla="*/ 1504546 h 1506666"/>
              <a:gd name="connsiteX37" fmla="*/ 8022 w 2731310"/>
              <a:gd name="connsiteY37" fmla="*/ 1432876 h 1506666"/>
              <a:gd name="connsiteX38" fmla="*/ 34192 w 2731310"/>
              <a:gd name="connsiteY38" fmla="*/ 635622 h 1506666"/>
              <a:gd name="connsiteX39" fmla="*/ 26104 w 2731310"/>
              <a:gd name="connsiteY39" fmla="*/ 320271 h 1506666"/>
              <a:gd name="connsiteX40" fmla="*/ 3090 w 2731310"/>
              <a:gd name="connsiteY40" fmla="*/ 52328 h 1506666"/>
              <a:gd name="connsiteX41" fmla="*/ 0 w 2731310"/>
              <a:gd name="connsiteY41" fmla="*/ 2093 h 1506666"/>
              <a:gd name="connsiteX42" fmla="*/ 627628 w 2731310"/>
              <a:gd name="connsiteY42" fmla="*/ 62 h 1506666"/>
              <a:gd name="connsiteX43" fmla="*/ 642406 w 2731310"/>
              <a:gd name="connsiteY43" fmla="*/ 580 h 1506666"/>
              <a:gd name="connsiteX44" fmla="*/ 1266861 w 2731310"/>
              <a:gd name="connsiteY44" fmla="*/ 1238 h 1506666"/>
              <a:gd name="connsiteX45" fmla="*/ 1508372 w 2731310"/>
              <a:gd name="connsiteY45" fmla="*/ 38585 h 1506666"/>
              <a:gd name="connsiteX46" fmla="*/ 1724830 w 2731310"/>
              <a:gd name="connsiteY46" fmla="*/ 304359 h 1506666"/>
              <a:gd name="connsiteX47" fmla="*/ 1724830 w 2731310"/>
              <a:gd name="connsiteY47" fmla="*/ 304293 h 1506666"/>
              <a:gd name="connsiteX48" fmla="*/ 1679198 w 2731310"/>
              <a:gd name="connsiteY48" fmla="*/ 600181 h 1506666"/>
              <a:gd name="connsiteX49" fmla="*/ 1425129 w 2731310"/>
              <a:gd name="connsiteY49" fmla="*/ 808486 h 1506666"/>
              <a:gd name="connsiteX50" fmla="*/ 1153043 w 2731310"/>
              <a:gd name="connsiteY50" fmla="*/ 834853 h 1506666"/>
              <a:gd name="connsiteX51" fmla="*/ 1048167 w 2731310"/>
              <a:gd name="connsiteY51" fmla="*/ 815850 h 1506666"/>
              <a:gd name="connsiteX52" fmla="*/ 1083937 w 2731310"/>
              <a:gd name="connsiteY52" fmla="*/ 1504677 h 1506666"/>
              <a:gd name="connsiteX53" fmla="*/ 613014 w 2731310"/>
              <a:gd name="connsiteY53" fmla="*/ 1504677 h 1506666"/>
              <a:gd name="connsiteX54" fmla="*/ 620247 w 2731310"/>
              <a:gd name="connsiteY54" fmla="*/ 1422486 h 1506666"/>
              <a:gd name="connsiteX55" fmla="*/ 643458 w 2731310"/>
              <a:gd name="connsiteY55" fmla="*/ 1092012 h 1506666"/>
              <a:gd name="connsiteX56" fmla="*/ 645628 w 2731310"/>
              <a:gd name="connsiteY56" fmla="*/ 996736 h 1506666"/>
              <a:gd name="connsiteX57" fmla="*/ 644904 w 2731310"/>
              <a:gd name="connsiteY57" fmla="*/ 487283 h 1506666"/>
              <a:gd name="connsiteX58" fmla="*/ 628203 w 2731310"/>
              <a:gd name="connsiteY58" fmla="*/ 172656 h 1506666"/>
              <a:gd name="connsiteX59" fmla="*/ 611765 w 2731310"/>
              <a:gd name="connsiteY59" fmla="*/ 4525 h 1506666"/>
              <a:gd name="connsiteX60" fmla="*/ 627628 w 2731310"/>
              <a:gd name="connsiteY60" fmla="*/ 62 h 150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2731310" h="1506666">
                <a:moveTo>
                  <a:pt x="2731310" y="1270860"/>
                </a:moveTo>
                <a:lnTo>
                  <a:pt x="2731310" y="1270992"/>
                </a:lnTo>
                <a:lnTo>
                  <a:pt x="2731302" y="1270994"/>
                </a:lnTo>
                <a:close/>
                <a:moveTo>
                  <a:pt x="1070655" y="178047"/>
                </a:moveTo>
                <a:cubicBezTo>
                  <a:pt x="1047838" y="178376"/>
                  <a:pt x="1047312" y="178639"/>
                  <a:pt x="1047312" y="201784"/>
                </a:cubicBezTo>
                <a:cubicBezTo>
                  <a:pt x="1047115" y="286079"/>
                  <a:pt x="1047247" y="370309"/>
                  <a:pt x="1047247" y="454604"/>
                </a:cubicBezTo>
                <a:cubicBezTo>
                  <a:pt x="1047247" y="532324"/>
                  <a:pt x="1047247" y="609978"/>
                  <a:pt x="1047247" y="687698"/>
                </a:cubicBezTo>
                <a:cubicBezTo>
                  <a:pt x="1047247" y="733988"/>
                  <a:pt x="1047312" y="734645"/>
                  <a:pt x="1093602" y="730832"/>
                </a:cubicBezTo>
                <a:cubicBezTo>
                  <a:pt x="1171717" y="724454"/>
                  <a:pt x="1228988" y="686449"/>
                  <a:pt x="1263113" y="615370"/>
                </a:cubicBezTo>
                <a:cubicBezTo>
                  <a:pt x="1279749" y="580718"/>
                  <a:pt x="1287574" y="543896"/>
                  <a:pt x="1292176" y="505562"/>
                </a:cubicBezTo>
                <a:cubicBezTo>
                  <a:pt x="1300198" y="438889"/>
                  <a:pt x="1302697" y="372479"/>
                  <a:pt x="1289546" y="306594"/>
                </a:cubicBezTo>
                <a:cubicBezTo>
                  <a:pt x="1277776" y="247614"/>
                  <a:pt x="1245229" y="206584"/>
                  <a:pt x="1184144" y="190014"/>
                </a:cubicBezTo>
                <a:cubicBezTo>
                  <a:pt x="1146533" y="179823"/>
                  <a:pt x="1108923" y="177455"/>
                  <a:pt x="1070655" y="178047"/>
                </a:cubicBezTo>
                <a:close/>
                <a:moveTo>
                  <a:pt x="1798802" y="2224"/>
                </a:moveTo>
                <a:lnTo>
                  <a:pt x="2269067" y="2224"/>
                </a:lnTo>
                <a:cubicBezTo>
                  <a:pt x="2274590" y="41478"/>
                  <a:pt x="2263018" y="78695"/>
                  <a:pt x="2260848" y="116437"/>
                </a:cubicBezTo>
                <a:cubicBezTo>
                  <a:pt x="2257626" y="173182"/>
                  <a:pt x="2252694" y="229860"/>
                  <a:pt x="2249078" y="286605"/>
                </a:cubicBezTo>
                <a:cubicBezTo>
                  <a:pt x="2239675" y="433103"/>
                  <a:pt x="2236782" y="579732"/>
                  <a:pt x="2236782" y="726426"/>
                </a:cubicBezTo>
                <a:cubicBezTo>
                  <a:pt x="2236782" y="848003"/>
                  <a:pt x="2237308" y="969580"/>
                  <a:pt x="2238360" y="1091158"/>
                </a:cubicBezTo>
                <a:cubicBezTo>
                  <a:pt x="2238952" y="1155661"/>
                  <a:pt x="2242766" y="1220033"/>
                  <a:pt x="2250327" y="1284208"/>
                </a:cubicBezTo>
                <a:cubicBezTo>
                  <a:pt x="2251708" y="1295781"/>
                  <a:pt x="2256179" y="1300646"/>
                  <a:pt x="2267686" y="1303737"/>
                </a:cubicBezTo>
                <a:cubicBezTo>
                  <a:pt x="2294250" y="1310838"/>
                  <a:pt x="2321472" y="1313600"/>
                  <a:pt x="2348496" y="1315243"/>
                </a:cubicBezTo>
                <a:cubicBezTo>
                  <a:pt x="2437394" y="1320504"/>
                  <a:pt x="2525306" y="1310509"/>
                  <a:pt x="2612560" y="1294334"/>
                </a:cubicBezTo>
                <a:lnTo>
                  <a:pt x="2731302" y="1270994"/>
                </a:lnTo>
                <a:lnTo>
                  <a:pt x="2717173" y="1493828"/>
                </a:lnTo>
                <a:cubicBezTo>
                  <a:pt x="2716581" y="1504151"/>
                  <a:pt x="2711847" y="1506518"/>
                  <a:pt x="2702773" y="1506321"/>
                </a:cubicBezTo>
                <a:cubicBezTo>
                  <a:pt x="2684165" y="1505927"/>
                  <a:pt x="2665491" y="1507045"/>
                  <a:pt x="2646949" y="1505992"/>
                </a:cubicBezTo>
                <a:cubicBezTo>
                  <a:pt x="2461986" y="1495669"/>
                  <a:pt x="2276891" y="1501324"/>
                  <a:pt x="2091863" y="1499746"/>
                </a:cubicBezTo>
                <a:cubicBezTo>
                  <a:pt x="2006384" y="1499023"/>
                  <a:pt x="1921234" y="1508754"/>
                  <a:pt x="1835755" y="1506255"/>
                </a:cubicBezTo>
                <a:cubicBezTo>
                  <a:pt x="1824972" y="1505927"/>
                  <a:pt x="1814188" y="1506255"/>
                  <a:pt x="1799460" y="1506255"/>
                </a:cubicBezTo>
                <a:cubicBezTo>
                  <a:pt x="1830100" y="1254488"/>
                  <a:pt x="1835952" y="1004495"/>
                  <a:pt x="1835821" y="754240"/>
                </a:cubicBezTo>
                <a:cubicBezTo>
                  <a:pt x="1835624" y="503590"/>
                  <a:pt x="1830692" y="253071"/>
                  <a:pt x="1798802" y="2224"/>
                </a:cubicBezTo>
                <a:close/>
                <a:moveTo>
                  <a:pt x="0" y="2093"/>
                </a:moveTo>
                <a:lnTo>
                  <a:pt x="471909" y="2093"/>
                </a:lnTo>
                <a:cubicBezTo>
                  <a:pt x="444358" y="251954"/>
                  <a:pt x="435153" y="501881"/>
                  <a:pt x="435153" y="752202"/>
                </a:cubicBezTo>
                <a:cubicBezTo>
                  <a:pt x="435153" y="1002983"/>
                  <a:pt x="441005" y="1253502"/>
                  <a:pt x="471514" y="1504546"/>
                </a:cubicBezTo>
                <a:lnTo>
                  <a:pt x="2433" y="1504546"/>
                </a:lnTo>
                <a:cubicBezTo>
                  <a:pt x="-2104" y="1479626"/>
                  <a:pt x="5260" y="1456284"/>
                  <a:pt x="8022" y="1432876"/>
                </a:cubicBezTo>
                <a:cubicBezTo>
                  <a:pt x="39123" y="1167826"/>
                  <a:pt x="33337" y="901658"/>
                  <a:pt x="34192" y="635622"/>
                </a:cubicBezTo>
                <a:cubicBezTo>
                  <a:pt x="34520" y="530417"/>
                  <a:pt x="31496" y="425279"/>
                  <a:pt x="26104" y="320271"/>
                </a:cubicBezTo>
                <a:cubicBezTo>
                  <a:pt x="21501" y="230782"/>
                  <a:pt x="16372" y="141226"/>
                  <a:pt x="3090" y="52328"/>
                </a:cubicBezTo>
                <a:cubicBezTo>
                  <a:pt x="658" y="36350"/>
                  <a:pt x="986" y="19978"/>
                  <a:pt x="0" y="2093"/>
                </a:cubicBezTo>
                <a:close/>
                <a:moveTo>
                  <a:pt x="627628" y="62"/>
                </a:moveTo>
                <a:cubicBezTo>
                  <a:pt x="632724" y="-94"/>
                  <a:pt x="637639" y="580"/>
                  <a:pt x="642406" y="580"/>
                </a:cubicBezTo>
                <a:cubicBezTo>
                  <a:pt x="850514" y="449"/>
                  <a:pt x="1058753" y="-998"/>
                  <a:pt x="1266861" y="1238"/>
                </a:cubicBezTo>
                <a:cubicBezTo>
                  <a:pt x="1348592" y="2093"/>
                  <a:pt x="1430257" y="10312"/>
                  <a:pt x="1508372" y="38585"/>
                </a:cubicBezTo>
                <a:cubicBezTo>
                  <a:pt x="1633894" y="83889"/>
                  <a:pt x="1706617" y="170617"/>
                  <a:pt x="1724830" y="304359"/>
                </a:cubicBezTo>
                <a:lnTo>
                  <a:pt x="1724830" y="304293"/>
                </a:lnTo>
                <a:cubicBezTo>
                  <a:pt x="1738967" y="408117"/>
                  <a:pt x="1726540" y="506746"/>
                  <a:pt x="1679198" y="600181"/>
                </a:cubicBezTo>
                <a:cubicBezTo>
                  <a:pt x="1625280" y="706700"/>
                  <a:pt x="1536119" y="771007"/>
                  <a:pt x="1425129" y="808486"/>
                </a:cubicBezTo>
                <a:cubicBezTo>
                  <a:pt x="1336428" y="838404"/>
                  <a:pt x="1244966" y="841034"/>
                  <a:pt x="1153043" y="834853"/>
                </a:cubicBezTo>
                <a:cubicBezTo>
                  <a:pt x="1118654" y="832486"/>
                  <a:pt x="1084726" y="822689"/>
                  <a:pt x="1048167" y="815850"/>
                </a:cubicBezTo>
                <a:cubicBezTo>
                  <a:pt x="1043301" y="1046972"/>
                  <a:pt x="1055137" y="1275660"/>
                  <a:pt x="1083937" y="1504677"/>
                </a:cubicBezTo>
                <a:lnTo>
                  <a:pt x="613014" y="1504677"/>
                </a:lnTo>
                <a:cubicBezTo>
                  <a:pt x="610581" y="1475943"/>
                  <a:pt x="616894" y="1448985"/>
                  <a:pt x="620247" y="1422486"/>
                </a:cubicBezTo>
                <a:cubicBezTo>
                  <a:pt x="634121" y="1312679"/>
                  <a:pt x="636685" y="1202214"/>
                  <a:pt x="643458" y="1092012"/>
                </a:cubicBezTo>
                <a:cubicBezTo>
                  <a:pt x="645431" y="1060319"/>
                  <a:pt x="645628" y="1028495"/>
                  <a:pt x="645628" y="996736"/>
                </a:cubicBezTo>
                <a:cubicBezTo>
                  <a:pt x="645759" y="826897"/>
                  <a:pt x="647600" y="657057"/>
                  <a:pt x="644904" y="487283"/>
                </a:cubicBezTo>
                <a:cubicBezTo>
                  <a:pt x="643195" y="382341"/>
                  <a:pt x="638066" y="277400"/>
                  <a:pt x="628203" y="172656"/>
                </a:cubicBezTo>
                <a:cubicBezTo>
                  <a:pt x="622877" y="116437"/>
                  <a:pt x="615513" y="60218"/>
                  <a:pt x="611765" y="4525"/>
                </a:cubicBezTo>
                <a:cubicBezTo>
                  <a:pt x="617255" y="1204"/>
                  <a:pt x="622532" y="218"/>
                  <a:pt x="627628" y="62"/>
                </a:cubicBezTo>
                <a:close/>
              </a:path>
            </a:pathLst>
          </a:custGeom>
          <a:solidFill>
            <a:schemeClr val="tx1"/>
          </a:solidFill>
          <a:ln w="0" cap="flat">
            <a:noFill/>
            <a:prstDash val="solid"/>
            <a:miter/>
          </a:ln>
        </p:spPr>
        <p:txBody>
          <a:bodyPr rtlCol="0" anchor="ctr"/>
          <a:lstStyle/>
          <a:p>
            <a:endParaRPr lang="en-US"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445C3466-DF32-4564-85B8-EA418A61E029}"/>
              </a:ext>
            </a:extLst>
          </p:cNvPr>
          <p:cNvSpPr txBox="1"/>
          <p:nvPr/>
        </p:nvSpPr>
        <p:spPr>
          <a:xfrm>
            <a:off x="1450349" y="4178291"/>
            <a:ext cx="8954588" cy="830997"/>
          </a:xfrm>
          <a:prstGeom prst="rect">
            <a:avLst/>
          </a:prstGeom>
          <a:noFill/>
        </p:spPr>
        <p:txBody>
          <a:bodyPr wrap="square">
            <a:spAutoFit/>
          </a:bodyPr>
          <a:lstStyle/>
          <a:p>
            <a:pPr algn="ctr"/>
            <a:r>
              <a:rPr lang="en-US" sz="2400" b="1" dirty="0">
                <a:latin typeface="Arial" panose="020B0604020202020204" pitchFamily="34" charset="0"/>
                <a:cs typeface="Arial" panose="020B0604020202020204" pitchFamily="34" charset="0"/>
              </a:rPr>
              <a:t>PRESENTED BY – THAILESH SINHA</a:t>
            </a:r>
          </a:p>
          <a:p>
            <a:pPr algn="ctr"/>
            <a:r>
              <a:rPr lang="en-US" sz="2400" b="1" dirty="0">
                <a:latin typeface="Arial" panose="020B0604020202020204" pitchFamily="34" charset="0"/>
                <a:cs typeface="Arial" panose="020B0604020202020204" pitchFamily="34" charset="0"/>
              </a:rPr>
              <a:t>sinhathailesh@gmail.com</a:t>
            </a:r>
          </a:p>
        </p:txBody>
      </p:sp>
    </p:spTree>
    <p:extLst>
      <p:ext uri="{BB962C8B-B14F-4D97-AF65-F5344CB8AC3E}">
        <p14:creationId xmlns:p14="http://schemas.microsoft.com/office/powerpoint/2010/main" val="228368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animEffect transition="in" filter="fade">
                                      <p:cBhvr>
                                        <p:cTn id="15" dur="500"/>
                                        <p:tgtEl>
                                          <p:spTgt spid="22"/>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ppt_w</p:attrName>
                                        </p:attrNameLst>
                                      </p:cBhvr>
                                      <p:tavLst>
                                        <p:tav tm="0">
                                          <p:val>
                                            <p:fltVal val="0"/>
                                          </p:val>
                                        </p:tav>
                                        <p:tav tm="100000">
                                          <p:val>
                                            <p:strVal val="#ppt_w"/>
                                          </p:val>
                                        </p:tav>
                                      </p:tavLst>
                                    </p:anim>
                                    <p:anim calcmode="lin" valueType="num">
                                      <p:cBhvr>
                                        <p:cTn id="19" dur="500" fill="hold"/>
                                        <p:tgtEl>
                                          <p:spTgt spid="18"/>
                                        </p:tgtEl>
                                        <p:attrNameLst>
                                          <p:attrName>ppt_h</p:attrName>
                                        </p:attrNameLst>
                                      </p:cBhvr>
                                      <p:tavLst>
                                        <p:tav tm="0">
                                          <p:val>
                                            <p:fltVal val="0"/>
                                          </p:val>
                                        </p:tav>
                                        <p:tav tm="100000">
                                          <p:val>
                                            <p:strVal val="#ppt_h"/>
                                          </p:val>
                                        </p:tav>
                                      </p:tavLst>
                                    </p:anim>
                                    <p:animEffect transition="in" filter="fade">
                                      <p:cBhvr>
                                        <p:cTn id="20" dur="500"/>
                                        <p:tgtEl>
                                          <p:spTgt spid="18"/>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p:cTn id="23" dur="500" fill="hold"/>
                                        <p:tgtEl>
                                          <p:spTgt spid="24"/>
                                        </p:tgtEl>
                                        <p:attrNameLst>
                                          <p:attrName>ppt_w</p:attrName>
                                        </p:attrNameLst>
                                      </p:cBhvr>
                                      <p:tavLst>
                                        <p:tav tm="0">
                                          <p:val>
                                            <p:fltVal val="0"/>
                                          </p:val>
                                        </p:tav>
                                        <p:tav tm="100000">
                                          <p:val>
                                            <p:strVal val="#ppt_w"/>
                                          </p:val>
                                        </p:tav>
                                      </p:tavLst>
                                    </p:anim>
                                    <p:anim calcmode="lin" valueType="num">
                                      <p:cBhvr>
                                        <p:cTn id="24" dur="500" fill="hold"/>
                                        <p:tgtEl>
                                          <p:spTgt spid="24"/>
                                        </p:tgtEl>
                                        <p:attrNameLst>
                                          <p:attrName>ppt_h</p:attrName>
                                        </p:attrNameLst>
                                      </p:cBhvr>
                                      <p:tavLst>
                                        <p:tav tm="0">
                                          <p:val>
                                            <p:fltVal val="0"/>
                                          </p:val>
                                        </p:tav>
                                        <p:tav tm="100000">
                                          <p:val>
                                            <p:strVal val="#ppt_h"/>
                                          </p:val>
                                        </p:tav>
                                      </p:tavLst>
                                    </p:anim>
                                    <p:animEffect transition="in" filter="fade">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animBg="1"/>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987A-F0DC-AEB5-97E8-21F46D86480D}"/>
              </a:ext>
            </a:extLst>
          </p:cNvPr>
          <p:cNvSpPr>
            <a:spLocks noGrp="1"/>
          </p:cNvSpPr>
          <p:nvPr>
            <p:ph type="title"/>
          </p:nvPr>
        </p:nvSpPr>
        <p:spPr>
          <a:xfrm>
            <a:off x="126600" y="184579"/>
            <a:ext cx="11886467" cy="552143"/>
          </a:xfrm>
        </p:spPr>
        <p:txBody>
          <a:bodyPr/>
          <a:lstStyle/>
          <a:p>
            <a:pPr algn="ctr"/>
            <a:r>
              <a:rPr lang="en-IN" sz="3600" u="sng" dirty="0">
                <a:solidFill>
                  <a:schemeClr val="tx1"/>
                </a:solidFill>
                <a:latin typeface="Arial" panose="020B0604020202020204" pitchFamily="34" charset="0"/>
                <a:cs typeface="Arial" panose="020B0604020202020204" pitchFamily="34" charset="0"/>
              </a:rPr>
              <a:t>TOP STRICKER BATSMAN IN IPL</a:t>
            </a:r>
          </a:p>
        </p:txBody>
      </p:sp>
      <p:pic>
        <p:nvPicPr>
          <p:cNvPr id="7" name="Picture 6">
            <a:extLst>
              <a:ext uri="{FF2B5EF4-FFF2-40B4-BE49-F238E27FC236}">
                <a16:creationId xmlns:a16="http://schemas.microsoft.com/office/drawing/2014/main" id="{58D88309-EEB2-3F1E-16A8-11F8E6B86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83" y="-79899"/>
            <a:ext cx="1447059" cy="1447059"/>
          </a:xfrm>
          <a:prstGeom prst="rect">
            <a:avLst/>
          </a:prstGeom>
        </p:spPr>
      </p:pic>
      <p:sp>
        <p:nvSpPr>
          <p:cNvPr id="12" name="TextBox 11">
            <a:extLst>
              <a:ext uri="{FF2B5EF4-FFF2-40B4-BE49-F238E27FC236}">
                <a16:creationId xmlns:a16="http://schemas.microsoft.com/office/drawing/2014/main" id="{E02F3614-BA74-47B1-9D30-BC91E4D4D5A3}"/>
              </a:ext>
            </a:extLst>
          </p:cNvPr>
          <p:cNvSpPr txBox="1"/>
          <p:nvPr/>
        </p:nvSpPr>
        <p:spPr>
          <a:xfrm>
            <a:off x="126600" y="1350083"/>
            <a:ext cx="5766203" cy="4708981"/>
          </a:xfrm>
          <a:prstGeom prst="rect">
            <a:avLst/>
          </a:prstGeom>
          <a:noFill/>
        </p:spPr>
        <p:txBody>
          <a:bodyPr wrap="square">
            <a:spAutoFit/>
          </a:bodyPr>
          <a:lstStyle/>
          <a:p>
            <a:pPr marL="342891" indent="-342891">
              <a:spcBef>
                <a:spcPts val="1200"/>
              </a:spcBef>
              <a:spcAft>
                <a:spcPts val="120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AB de Villiers</a:t>
            </a:r>
            <a:r>
              <a:rPr lang="en-US" sz="2000" dirty="0">
                <a:latin typeface="Arial" panose="020B0604020202020204" pitchFamily="34" charset="0"/>
                <a:cs typeface="Arial" panose="020B0604020202020204" pitchFamily="34" charset="0"/>
              </a:rPr>
              <a:t> leads with the highest strike rate of </a:t>
            </a:r>
            <a:r>
              <a:rPr lang="en-US" sz="2000" b="1" dirty="0">
                <a:latin typeface="Arial" panose="020B0604020202020204" pitchFamily="34" charset="0"/>
                <a:cs typeface="Arial" panose="020B0604020202020204" pitchFamily="34" charset="0"/>
              </a:rPr>
              <a:t>167.52</a:t>
            </a:r>
            <a:r>
              <a:rPr lang="en-US" sz="2000" dirty="0">
                <a:latin typeface="Arial" panose="020B0604020202020204" pitchFamily="34" charset="0"/>
                <a:cs typeface="Arial" panose="020B0604020202020204" pitchFamily="34" charset="0"/>
              </a:rPr>
              <a:t>, showcasing his ability to score quickly and dominate bowlers.</a:t>
            </a:r>
          </a:p>
          <a:p>
            <a:pPr marL="342891" indent="-342891">
              <a:spcBef>
                <a:spcPts val="1200"/>
              </a:spcBef>
              <a:spcAft>
                <a:spcPts val="120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GJ Maxwell</a:t>
            </a:r>
            <a:r>
              <a:rPr lang="en-US" sz="2000" dirty="0">
                <a:latin typeface="Arial" panose="020B0604020202020204" pitchFamily="34" charset="0"/>
                <a:cs typeface="Arial" panose="020B0604020202020204" pitchFamily="34" charset="0"/>
              </a:rPr>
              <a:t> follows closely with a strike rate of </a:t>
            </a:r>
            <a:r>
              <a:rPr lang="en-US" sz="2000" b="1" dirty="0">
                <a:latin typeface="Arial" panose="020B0604020202020204" pitchFamily="34" charset="0"/>
                <a:cs typeface="Arial" panose="020B0604020202020204" pitchFamily="34" charset="0"/>
              </a:rPr>
              <a:t>164.5</a:t>
            </a:r>
            <a:r>
              <a:rPr lang="en-US" sz="2000" dirty="0">
                <a:latin typeface="Arial" panose="020B0604020202020204" pitchFamily="34" charset="0"/>
                <a:cs typeface="Arial" panose="020B0604020202020204" pitchFamily="34" charset="0"/>
              </a:rPr>
              <a:t>, making him a lethal power-hitter, especially in high-pressure situations.</a:t>
            </a:r>
          </a:p>
          <a:p>
            <a:pPr marL="342891" indent="-342891">
              <a:spcBef>
                <a:spcPts val="1200"/>
              </a:spcBef>
              <a:spcAft>
                <a:spcPts val="120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KA Pollard</a:t>
            </a:r>
            <a:r>
              <a:rPr lang="en-US" sz="2000" dirty="0">
                <a:latin typeface="Arial" panose="020B0604020202020204" pitchFamily="34" charset="0"/>
                <a:cs typeface="Arial" panose="020B0604020202020204" pitchFamily="34" charset="0"/>
              </a:rPr>
              <a:t> (148.92) and </a:t>
            </a:r>
            <a:r>
              <a:rPr lang="en-US" sz="2000" b="1" dirty="0">
                <a:latin typeface="Arial" panose="020B0604020202020204" pitchFamily="34" charset="0"/>
                <a:cs typeface="Arial" panose="020B0604020202020204" pitchFamily="34" charset="0"/>
              </a:rPr>
              <a:t>CH Gayle</a:t>
            </a:r>
            <a:r>
              <a:rPr lang="en-US" sz="2000" dirty="0">
                <a:latin typeface="Arial" panose="020B0604020202020204" pitchFamily="34" charset="0"/>
                <a:cs typeface="Arial" panose="020B0604020202020204" pitchFamily="34" charset="0"/>
              </a:rPr>
              <a:t> (144.24) demonstrate their ability to accelerate the scoring.</a:t>
            </a:r>
          </a:p>
          <a:p>
            <a:pPr marL="342891" indent="-342891">
              <a:spcBef>
                <a:spcPts val="1200"/>
              </a:spcBef>
              <a:spcAft>
                <a:spcPts val="120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YK Pathan</a:t>
            </a:r>
            <a:r>
              <a:rPr lang="en-US" sz="2000" dirty="0">
                <a:latin typeface="Arial" panose="020B0604020202020204" pitchFamily="34" charset="0"/>
                <a:cs typeface="Arial" panose="020B0604020202020204" pitchFamily="34" charset="0"/>
              </a:rPr>
              <a:t> (144.15) and </a:t>
            </a:r>
            <a:r>
              <a:rPr lang="en-US" sz="2000" b="1" dirty="0">
                <a:latin typeface="Arial" panose="020B0604020202020204" pitchFamily="34" charset="0"/>
                <a:cs typeface="Arial" panose="020B0604020202020204" pitchFamily="34" charset="0"/>
              </a:rPr>
              <a:t>MS Dhoni</a:t>
            </a:r>
            <a:r>
              <a:rPr lang="en-US" sz="2000" dirty="0">
                <a:latin typeface="Arial" panose="020B0604020202020204" pitchFamily="34" charset="0"/>
                <a:cs typeface="Arial" panose="020B0604020202020204" pitchFamily="34" charset="0"/>
              </a:rPr>
              <a:t> (142.51) maintain strong strike rates, showcasing their finishing abilities in tight situations.</a:t>
            </a:r>
            <a:endParaRPr lang="en-IN" sz="1900" dirty="0">
              <a:latin typeface="Arial" panose="020B0604020202020204" pitchFamily="34" charset="0"/>
              <a:cs typeface="Arial" panose="020B0604020202020204" pitchFamily="34" charset="0"/>
            </a:endParaRPr>
          </a:p>
        </p:txBody>
      </p:sp>
      <p:graphicFrame>
        <p:nvGraphicFramePr>
          <p:cNvPr id="9" name="Chart 8">
            <a:extLst>
              <a:ext uri="{FF2B5EF4-FFF2-40B4-BE49-F238E27FC236}">
                <a16:creationId xmlns:a16="http://schemas.microsoft.com/office/drawing/2014/main" id="{589398B9-9756-4D23-83F5-2F5C0872DC07}"/>
              </a:ext>
            </a:extLst>
          </p:cNvPr>
          <p:cNvGraphicFramePr>
            <a:graphicFrameLocks/>
          </p:cNvGraphicFramePr>
          <p:nvPr>
            <p:extLst>
              <p:ext uri="{D42A27DB-BD31-4B8C-83A1-F6EECF244321}">
                <p14:modId xmlns:p14="http://schemas.microsoft.com/office/powerpoint/2010/main" val="3597830884"/>
              </p:ext>
            </p:extLst>
          </p:nvPr>
        </p:nvGraphicFramePr>
        <p:xfrm>
          <a:off x="6400800" y="1428749"/>
          <a:ext cx="5467351" cy="46303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55248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987A-F0DC-AEB5-97E8-21F46D86480D}"/>
              </a:ext>
            </a:extLst>
          </p:cNvPr>
          <p:cNvSpPr>
            <a:spLocks noGrp="1"/>
          </p:cNvSpPr>
          <p:nvPr>
            <p:ph type="title"/>
          </p:nvPr>
        </p:nvSpPr>
        <p:spPr>
          <a:xfrm>
            <a:off x="126600" y="184579"/>
            <a:ext cx="11886467" cy="552143"/>
          </a:xfrm>
        </p:spPr>
        <p:txBody>
          <a:bodyPr/>
          <a:lstStyle/>
          <a:p>
            <a:pPr algn="ctr"/>
            <a:r>
              <a:rPr lang="en-IN" sz="3600" u="sng" dirty="0">
                <a:solidFill>
                  <a:schemeClr val="tx1"/>
                </a:solidFill>
                <a:latin typeface="Arial" panose="020B0604020202020204" pitchFamily="34" charset="0"/>
                <a:cs typeface="Arial" panose="020B0604020202020204" pitchFamily="34" charset="0"/>
              </a:rPr>
              <a:t>RCB BATTING ANAYSIS</a:t>
            </a:r>
          </a:p>
        </p:txBody>
      </p:sp>
      <p:pic>
        <p:nvPicPr>
          <p:cNvPr id="7" name="Picture 6">
            <a:extLst>
              <a:ext uri="{FF2B5EF4-FFF2-40B4-BE49-F238E27FC236}">
                <a16:creationId xmlns:a16="http://schemas.microsoft.com/office/drawing/2014/main" id="{58D88309-EEB2-3F1E-16A8-11F8E6B86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83" y="-79899"/>
            <a:ext cx="1447059" cy="1447059"/>
          </a:xfrm>
          <a:prstGeom prst="rect">
            <a:avLst/>
          </a:prstGeom>
        </p:spPr>
      </p:pic>
      <p:sp>
        <p:nvSpPr>
          <p:cNvPr id="12" name="TextBox 11">
            <a:extLst>
              <a:ext uri="{FF2B5EF4-FFF2-40B4-BE49-F238E27FC236}">
                <a16:creationId xmlns:a16="http://schemas.microsoft.com/office/drawing/2014/main" id="{E02F3614-BA74-47B1-9D30-BC91E4D4D5A3}"/>
              </a:ext>
            </a:extLst>
          </p:cNvPr>
          <p:cNvSpPr txBox="1"/>
          <p:nvPr/>
        </p:nvSpPr>
        <p:spPr>
          <a:xfrm>
            <a:off x="126600" y="1350083"/>
            <a:ext cx="5766203" cy="4708981"/>
          </a:xfrm>
          <a:prstGeom prst="rect">
            <a:avLst/>
          </a:prstGeom>
          <a:noFill/>
        </p:spPr>
        <p:txBody>
          <a:bodyPr wrap="square">
            <a:spAutoFit/>
          </a:bodyPr>
          <a:lstStyle/>
          <a:p>
            <a:pPr marL="342891" indent="-342891">
              <a:spcBef>
                <a:spcPts val="1200"/>
              </a:spcBef>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The average runs scored during the powerplay remain consistent across all seasons, ranging between </a:t>
            </a:r>
            <a:r>
              <a:rPr lang="en-US" sz="2000" b="1" dirty="0">
                <a:latin typeface="Arial" panose="020B0604020202020204" pitchFamily="34" charset="0"/>
                <a:cs typeface="Arial" panose="020B0604020202020204" pitchFamily="34" charset="0"/>
              </a:rPr>
              <a:t>42.88</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46.19</a:t>
            </a:r>
            <a:r>
              <a:rPr lang="en-US" sz="2000" dirty="0">
                <a:latin typeface="Arial" panose="020B0604020202020204" pitchFamily="34" charset="0"/>
                <a:cs typeface="Arial" panose="020B0604020202020204" pitchFamily="34" charset="0"/>
              </a:rPr>
              <a:t>.</a:t>
            </a:r>
          </a:p>
          <a:p>
            <a:pPr marL="342891" indent="-342891">
              <a:spcBef>
                <a:spcPts val="1200"/>
              </a:spcBef>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The middle overs (7–15) show consistent scoring, with averages between </a:t>
            </a:r>
            <a:r>
              <a:rPr lang="en-US" sz="2000" b="1" dirty="0">
                <a:latin typeface="Arial" panose="020B0604020202020204" pitchFamily="34" charset="0"/>
                <a:cs typeface="Arial" panose="020B0604020202020204" pitchFamily="34" charset="0"/>
              </a:rPr>
              <a:t>52.5</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57.75</a:t>
            </a:r>
            <a:r>
              <a:rPr lang="en-US" sz="2000" dirty="0">
                <a:latin typeface="Arial" panose="020B0604020202020204" pitchFamily="34" charset="0"/>
                <a:cs typeface="Arial" panose="020B0604020202020204" pitchFamily="34" charset="0"/>
              </a:rPr>
              <a:t>.</a:t>
            </a:r>
          </a:p>
          <a:p>
            <a:pPr marL="342891" indent="-342891">
              <a:spcBef>
                <a:spcPts val="1200"/>
              </a:spcBef>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The middle overs (7–15) show consistent scoring, with averages between </a:t>
            </a:r>
            <a:r>
              <a:rPr lang="en-US" sz="2000" b="1" dirty="0">
                <a:latin typeface="Arial" panose="020B0604020202020204" pitchFamily="34" charset="0"/>
                <a:cs typeface="Arial" panose="020B0604020202020204" pitchFamily="34" charset="0"/>
              </a:rPr>
              <a:t>52.5</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57.75</a:t>
            </a:r>
            <a:r>
              <a:rPr lang="en-US" sz="2000" dirty="0">
                <a:latin typeface="Arial" panose="020B0604020202020204" pitchFamily="34" charset="0"/>
                <a:cs typeface="Arial" panose="020B0604020202020204" pitchFamily="34" charset="0"/>
              </a:rPr>
              <a:t>.</a:t>
            </a:r>
          </a:p>
          <a:p>
            <a:pPr marL="342891" indent="-342891">
              <a:spcBef>
                <a:spcPts val="1200"/>
              </a:spcBef>
              <a:spcAft>
                <a:spcPts val="120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Season 9</a:t>
            </a:r>
            <a:r>
              <a:rPr lang="en-US" sz="2000" dirty="0">
                <a:latin typeface="Arial" panose="020B0604020202020204" pitchFamily="34" charset="0"/>
                <a:cs typeface="Arial" panose="020B0604020202020204" pitchFamily="34" charset="0"/>
              </a:rPr>
              <a:t> shows the strongest death-over performance, complemented by improvements in the powerplay.</a:t>
            </a:r>
            <a:endParaRPr lang="en-IN" sz="1900" dirty="0">
              <a:latin typeface="Arial" panose="020B0604020202020204" pitchFamily="34" charset="0"/>
              <a:cs typeface="Arial" panose="020B0604020202020204" pitchFamily="34" charset="0"/>
            </a:endParaRPr>
          </a:p>
        </p:txBody>
      </p:sp>
      <p:graphicFrame>
        <p:nvGraphicFramePr>
          <p:cNvPr id="8" name="Chart 7">
            <a:extLst>
              <a:ext uri="{FF2B5EF4-FFF2-40B4-BE49-F238E27FC236}">
                <a16:creationId xmlns:a16="http://schemas.microsoft.com/office/drawing/2014/main" id="{A5A61B45-F9AE-40DB-B2CF-A1001910C0AB}"/>
              </a:ext>
            </a:extLst>
          </p:cNvPr>
          <p:cNvGraphicFramePr/>
          <p:nvPr>
            <p:extLst>
              <p:ext uri="{D42A27DB-BD31-4B8C-83A1-F6EECF244321}">
                <p14:modId xmlns:p14="http://schemas.microsoft.com/office/powerpoint/2010/main" val="3556190157"/>
              </p:ext>
            </p:extLst>
          </p:nvPr>
        </p:nvGraphicFramePr>
        <p:xfrm>
          <a:off x="6460674" y="1355707"/>
          <a:ext cx="5376545" cy="47089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84308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987A-F0DC-AEB5-97E8-21F46D86480D}"/>
              </a:ext>
            </a:extLst>
          </p:cNvPr>
          <p:cNvSpPr>
            <a:spLocks noGrp="1"/>
          </p:cNvSpPr>
          <p:nvPr>
            <p:ph type="title"/>
          </p:nvPr>
        </p:nvSpPr>
        <p:spPr>
          <a:xfrm>
            <a:off x="126600" y="184579"/>
            <a:ext cx="11886467" cy="552143"/>
          </a:xfrm>
        </p:spPr>
        <p:txBody>
          <a:bodyPr/>
          <a:lstStyle/>
          <a:p>
            <a:pPr algn="ctr"/>
            <a:r>
              <a:rPr lang="en-IN" sz="3600" u="sng" dirty="0">
                <a:solidFill>
                  <a:schemeClr val="tx1"/>
                </a:solidFill>
                <a:latin typeface="Arial" panose="020B0604020202020204" pitchFamily="34" charset="0"/>
                <a:cs typeface="Arial" panose="020B0604020202020204" pitchFamily="34" charset="0"/>
              </a:rPr>
              <a:t>   RCB WICKET TAKEN IN ALL POWER PLAY</a:t>
            </a:r>
          </a:p>
        </p:txBody>
      </p:sp>
      <p:pic>
        <p:nvPicPr>
          <p:cNvPr id="7" name="Picture 6">
            <a:extLst>
              <a:ext uri="{FF2B5EF4-FFF2-40B4-BE49-F238E27FC236}">
                <a16:creationId xmlns:a16="http://schemas.microsoft.com/office/drawing/2014/main" id="{58D88309-EEB2-3F1E-16A8-11F8E6B86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83" y="-79899"/>
            <a:ext cx="1447059" cy="1447059"/>
          </a:xfrm>
          <a:prstGeom prst="rect">
            <a:avLst/>
          </a:prstGeom>
        </p:spPr>
      </p:pic>
      <p:sp>
        <p:nvSpPr>
          <p:cNvPr id="12" name="TextBox 11">
            <a:extLst>
              <a:ext uri="{FF2B5EF4-FFF2-40B4-BE49-F238E27FC236}">
                <a16:creationId xmlns:a16="http://schemas.microsoft.com/office/drawing/2014/main" id="{E02F3614-BA74-47B1-9D30-BC91E4D4D5A3}"/>
              </a:ext>
            </a:extLst>
          </p:cNvPr>
          <p:cNvSpPr txBox="1"/>
          <p:nvPr/>
        </p:nvSpPr>
        <p:spPr>
          <a:xfrm>
            <a:off x="126600" y="1350083"/>
            <a:ext cx="5766203" cy="5324535"/>
          </a:xfrm>
          <a:prstGeom prst="rect">
            <a:avLst/>
          </a:prstGeom>
          <a:noFill/>
        </p:spPr>
        <p:txBody>
          <a:bodyPr wrap="square">
            <a:spAutoFit/>
          </a:bodyPr>
          <a:lstStyle/>
          <a:p>
            <a:pPr marL="342891" indent="-342891">
              <a:spcBef>
                <a:spcPts val="1200"/>
              </a:spcBef>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The number of wickets taken in the powerplay remains relatively consistent across seasons, ranging between </a:t>
            </a:r>
            <a:r>
              <a:rPr lang="en-US" sz="2000" b="1" dirty="0">
                <a:latin typeface="Arial" panose="020B0604020202020204" pitchFamily="34" charset="0"/>
                <a:cs typeface="Arial" panose="020B0604020202020204" pitchFamily="34" charset="0"/>
              </a:rPr>
              <a:t>1.53</a:t>
            </a:r>
            <a:r>
              <a:rPr lang="en-US" sz="2000" dirty="0">
                <a:latin typeface="Arial" panose="020B0604020202020204" pitchFamily="34" charset="0"/>
                <a:cs typeface="Arial" panose="020B0604020202020204" pitchFamily="34" charset="0"/>
              </a:rPr>
              <a:t> (Season 8) and </a:t>
            </a:r>
            <a:r>
              <a:rPr lang="en-US" sz="2000" b="1" dirty="0">
                <a:latin typeface="Arial" panose="020B0604020202020204" pitchFamily="34" charset="0"/>
                <a:cs typeface="Arial" panose="020B0604020202020204" pitchFamily="34" charset="0"/>
              </a:rPr>
              <a:t>1.75</a:t>
            </a:r>
            <a:r>
              <a:rPr lang="en-US" sz="2000" dirty="0">
                <a:latin typeface="Arial" panose="020B0604020202020204" pitchFamily="34" charset="0"/>
                <a:cs typeface="Arial" panose="020B0604020202020204" pitchFamily="34" charset="0"/>
              </a:rPr>
              <a:t> (Season 6).</a:t>
            </a:r>
          </a:p>
          <a:p>
            <a:pPr marL="342891" indent="-342891">
              <a:spcBef>
                <a:spcPts val="1200"/>
              </a:spcBef>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The middle overs consistently contribute to wickets, with values between </a:t>
            </a:r>
            <a:r>
              <a:rPr lang="en-US" sz="2000" b="1" dirty="0">
                <a:latin typeface="Arial" panose="020B0604020202020204" pitchFamily="34" charset="0"/>
                <a:cs typeface="Arial" panose="020B0604020202020204" pitchFamily="34" charset="0"/>
              </a:rPr>
              <a:t>1.64</a:t>
            </a:r>
            <a:r>
              <a:rPr lang="en-US" sz="2000" dirty="0">
                <a:latin typeface="Arial" panose="020B0604020202020204" pitchFamily="34" charset="0"/>
                <a:cs typeface="Arial" panose="020B0604020202020204" pitchFamily="34" charset="0"/>
              </a:rPr>
              <a:t> (Season 7) and </a:t>
            </a:r>
            <a:r>
              <a:rPr lang="en-US" sz="2000" b="1" dirty="0">
                <a:latin typeface="Arial" panose="020B0604020202020204" pitchFamily="34" charset="0"/>
                <a:cs typeface="Arial" panose="020B0604020202020204" pitchFamily="34" charset="0"/>
              </a:rPr>
              <a:t>2.33</a:t>
            </a:r>
            <a:r>
              <a:rPr lang="en-US" sz="2000" dirty="0">
                <a:latin typeface="Arial" panose="020B0604020202020204" pitchFamily="34" charset="0"/>
                <a:cs typeface="Arial" panose="020B0604020202020204" pitchFamily="34" charset="0"/>
              </a:rPr>
              <a:t> (Season 8).</a:t>
            </a:r>
          </a:p>
          <a:p>
            <a:pPr marL="342891" indent="-342891">
              <a:spcBef>
                <a:spcPts val="1200"/>
              </a:spcBef>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The death overs show fluctuating performance, with the number of wickets taken peaking in Season 6 (</a:t>
            </a:r>
            <a:r>
              <a:rPr lang="en-US" sz="2000" b="1" dirty="0">
                <a:latin typeface="Arial" panose="020B0604020202020204" pitchFamily="34" charset="0"/>
                <a:cs typeface="Arial" panose="020B0604020202020204" pitchFamily="34" charset="0"/>
              </a:rPr>
              <a:t>3.06</a:t>
            </a:r>
            <a:r>
              <a:rPr lang="en-US" sz="2000" dirty="0">
                <a:latin typeface="Arial" panose="020B0604020202020204" pitchFamily="34" charset="0"/>
                <a:cs typeface="Arial" panose="020B0604020202020204" pitchFamily="34" charset="0"/>
              </a:rPr>
              <a:t>) but dropping to </a:t>
            </a:r>
            <a:r>
              <a:rPr lang="en-US" sz="2000" b="1" dirty="0">
                <a:latin typeface="Arial" panose="020B0604020202020204" pitchFamily="34" charset="0"/>
                <a:cs typeface="Arial" panose="020B0604020202020204" pitchFamily="34" charset="0"/>
              </a:rPr>
              <a:t>2.56</a:t>
            </a:r>
            <a:r>
              <a:rPr lang="en-US" sz="2000" dirty="0">
                <a:latin typeface="Arial" panose="020B0604020202020204" pitchFamily="34" charset="0"/>
                <a:cs typeface="Arial" panose="020B0604020202020204" pitchFamily="34" charset="0"/>
              </a:rPr>
              <a:t> in Season 9.</a:t>
            </a:r>
          </a:p>
          <a:p>
            <a:pPr marL="342891" indent="-342891">
              <a:spcBef>
                <a:spcPts val="1200"/>
              </a:spcBef>
              <a:spcAft>
                <a:spcPts val="120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Season 6</a:t>
            </a:r>
            <a:r>
              <a:rPr lang="en-US" sz="2000" dirty="0">
                <a:latin typeface="Arial" panose="020B0604020202020204" pitchFamily="34" charset="0"/>
                <a:cs typeface="Arial" panose="020B0604020202020204" pitchFamily="34" charset="0"/>
              </a:rPr>
              <a:t> is strong in both the powerplay and death overs, but middle overs underperform compared to other seasons.</a:t>
            </a:r>
            <a:endParaRPr lang="en-IN" sz="1900" dirty="0">
              <a:latin typeface="Arial" panose="020B0604020202020204" pitchFamily="34" charset="0"/>
              <a:cs typeface="Arial" panose="020B0604020202020204" pitchFamily="34" charset="0"/>
            </a:endParaRPr>
          </a:p>
        </p:txBody>
      </p:sp>
      <p:graphicFrame>
        <p:nvGraphicFramePr>
          <p:cNvPr id="6" name="Chart 5">
            <a:extLst>
              <a:ext uri="{FF2B5EF4-FFF2-40B4-BE49-F238E27FC236}">
                <a16:creationId xmlns:a16="http://schemas.microsoft.com/office/drawing/2014/main" id="{E1B32434-223B-453D-9AF5-9B4C4F8A2BFD}"/>
              </a:ext>
            </a:extLst>
          </p:cNvPr>
          <p:cNvGraphicFramePr/>
          <p:nvPr>
            <p:extLst>
              <p:ext uri="{D42A27DB-BD31-4B8C-83A1-F6EECF244321}">
                <p14:modId xmlns:p14="http://schemas.microsoft.com/office/powerpoint/2010/main" val="2714818314"/>
              </p:ext>
            </p:extLst>
          </p:nvPr>
        </p:nvGraphicFramePr>
        <p:xfrm>
          <a:off x="6299199" y="1476059"/>
          <a:ext cx="5592032" cy="48666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66439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987A-F0DC-AEB5-97E8-21F46D86480D}"/>
              </a:ext>
            </a:extLst>
          </p:cNvPr>
          <p:cNvSpPr>
            <a:spLocks noGrp="1"/>
          </p:cNvSpPr>
          <p:nvPr>
            <p:ph type="title"/>
          </p:nvPr>
        </p:nvSpPr>
        <p:spPr>
          <a:xfrm>
            <a:off x="126600" y="184579"/>
            <a:ext cx="11886467" cy="552143"/>
          </a:xfrm>
        </p:spPr>
        <p:txBody>
          <a:bodyPr/>
          <a:lstStyle/>
          <a:p>
            <a:pPr algn="ctr"/>
            <a:r>
              <a:rPr lang="en-IN" sz="3600" u="sng" dirty="0">
                <a:solidFill>
                  <a:schemeClr val="tx1"/>
                </a:solidFill>
                <a:latin typeface="Arial" panose="020B0604020202020204" pitchFamily="34" charset="0"/>
                <a:cs typeface="Arial" panose="020B0604020202020204" pitchFamily="34" charset="0"/>
              </a:rPr>
              <a:t>RCB BOWLING ECONOMY</a:t>
            </a:r>
          </a:p>
        </p:txBody>
      </p:sp>
      <p:pic>
        <p:nvPicPr>
          <p:cNvPr id="7" name="Picture 6">
            <a:extLst>
              <a:ext uri="{FF2B5EF4-FFF2-40B4-BE49-F238E27FC236}">
                <a16:creationId xmlns:a16="http://schemas.microsoft.com/office/drawing/2014/main" id="{58D88309-EEB2-3F1E-16A8-11F8E6B86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83" y="-79899"/>
            <a:ext cx="1447059" cy="1447059"/>
          </a:xfrm>
          <a:prstGeom prst="rect">
            <a:avLst/>
          </a:prstGeom>
        </p:spPr>
      </p:pic>
      <p:sp>
        <p:nvSpPr>
          <p:cNvPr id="12" name="TextBox 11">
            <a:extLst>
              <a:ext uri="{FF2B5EF4-FFF2-40B4-BE49-F238E27FC236}">
                <a16:creationId xmlns:a16="http://schemas.microsoft.com/office/drawing/2014/main" id="{E02F3614-BA74-47B1-9D30-BC91E4D4D5A3}"/>
              </a:ext>
            </a:extLst>
          </p:cNvPr>
          <p:cNvSpPr txBox="1"/>
          <p:nvPr/>
        </p:nvSpPr>
        <p:spPr>
          <a:xfrm>
            <a:off x="126600" y="1350083"/>
            <a:ext cx="5766203" cy="4708981"/>
          </a:xfrm>
          <a:prstGeom prst="rect">
            <a:avLst/>
          </a:prstGeom>
          <a:noFill/>
        </p:spPr>
        <p:txBody>
          <a:bodyPr wrap="square">
            <a:spAutoFit/>
          </a:bodyPr>
          <a:lstStyle/>
          <a:p>
            <a:pPr marL="342891" indent="-342891">
              <a:spcBef>
                <a:spcPts val="1200"/>
              </a:spcBef>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Season 6 and 7 displayed consistent economy rates (6.91 and 6.96), indicating disciplined bowling during the initial overs.</a:t>
            </a:r>
          </a:p>
          <a:p>
            <a:pPr marL="342891" indent="-342891">
              <a:spcBef>
                <a:spcPts val="1200"/>
              </a:spcBef>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Season 7 had the best middle-over economy (6.6), reflecting tight bowling in the middle phase of the game.</a:t>
            </a:r>
          </a:p>
          <a:p>
            <a:pPr marL="342891" indent="-342891">
              <a:spcBef>
                <a:spcPts val="1200"/>
              </a:spcBef>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Season 8 stood out with a remarkably low death-overs economy (5.86), showcasing excellent execution during the most challenging phase.</a:t>
            </a:r>
          </a:p>
          <a:p>
            <a:pPr marL="342891" indent="-342891">
              <a:spcBef>
                <a:spcPts val="1200"/>
              </a:spcBef>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Seasons 6 and 8 were similar, with moderate economy rates (7.01 and 7.09).</a:t>
            </a:r>
            <a:endParaRPr lang="en-IN" sz="1900" dirty="0">
              <a:latin typeface="Arial" panose="020B0604020202020204" pitchFamily="34" charset="0"/>
              <a:cs typeface="Arial" panose="020B0604020202020204" pitchFamily="34" charset="0"/>
            </a:endParaRPr>
          </a:p>
        </p:txBody>
      </p:sp>
      <p:graphicFrame>
        <p:nvGraphicFramePr>
          <p:cNvPr id="8" name="Chart 7">
            <a:extLst>
              <a:ext uri="{FF2B5EF4-FFF2-40B4-BE49-F238E27FC236}">
                <a16:creationId xmlns:a16="http://schemas.microsoft.com/office/drawing/2014/main" id="{16845F06-F8EC-47AF-89BD-8AACDF56D89A}"/>
              </a:ext>
            </a:extLst>
          </p:cNvPr>
          <p:cNvGraphicFramePr>
            <a:graphicFrameLocks/>
          </p:cNvGraphicFramePr>
          <p:nvPr>
            <p:extLst>
              <p:ext uri="{D42A27DB-BD31-4B8C-83A1-F6EECF244321}">
                <p14:modId xmlns:p14="http://schemas.microsoft.com/office/powerpoint/2010/main" val="2165466791"/>
              </p:ext>
            </p:extLst>
          </p:nvPr>
        </p:nvGraphicFramePr>
        <p:xfrm>
          <a:off x="6467062" y="1350083"/>
          <a:ext cx="5022575" cy="50242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79675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987A-F0DC-AEB5-97E8-21F46D86480D}"/>
              </a:ext>
            </a:extLst>
          </p:cNvPr>
          <p:cNvSpPr>
            <a:spLocks noGrp="1"/>
          </p:cNvSpPr>
          <p:nvPr>
            <p:ph type="title"/>
          </p:nvPr>
        </p:nvSpPr>
        <p:spPr>
          <a:xfrm>
            <a:off x="126600" y="184579"/>
            <a:ext cx="11886467" cy="552143"/>
          </a:xfrm>
        </p:spPr>
        <p:txBody>
          <a:bodyPr/>
          <a:lstStyle/>
          <a:p>
            <a:pPr algn="ctr"/>
            <a:r>
              <a:rPr lang="en-IN" sz="3600" u="sng" dirty="0">
                <a:solidFill>
                  <a:schemeClr val="tx1"/>
                </a:solidFill>
                <a:latin typeface="Arial" panose="020B0604020202020204" pitchFamily="34" charset="0"/>
                <a:cs typeface="Arial" panose="020B0604020202020204" pitchFamily="34" charset="0"/>
              </a:rPr>
              <a:t>RCB PERFORMANCE IN EACH VENUE</a:t>
            </a:r>
          </a:p>
        </p:txBody>
      </p:sp>
      <p:pic>
        <p:nvPicPr>
          <p:cNvPr id="7" name="Picture 6">
            <a:extLst>
              <a:ext uri="{FF2B5EF4-FFF2-40B4-BE49-F238E27FC236}">
                <a16:creationId xmlns:a16="http://schemas.microsoft.com/office/drawing/2014/main" id="{58D88309-EEB2-3F1E-16A8-11F8E6B86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83" y="-79899"/>
            <a:ext cx="1447059" cy="1447059"/>
          </a:xfrm>
          <a:prstGeom prst="rect">
            <a:avLst/>
          </a:prstGeom>
        </p:spPr>
      </p:pic>
      <p:sp>
        <p:nvSpPr>
          <p:cNvPr id="12" name="TextBox 11">
            <a:extLst>
              <a:ext uri="{FF2B5EF4-FFF2-40B4-BE49-F238E27FC236}">
                <a16:creationId xmlns:a16="http://schemas.microsoft.com/office/drawing/2014/main" id="{E02F3614-BA74-47B1-9D30-BC91E4D4D5A3}"/>
              </a:ext>
            </a:extLst>
          </p:cNvPr>
          <p:cNvSpPr txBox="1"/>
          <p:nvPr/>
        </p:nvSpPr>
        <p:spPr>
          <a:xfrm>
            <a:off x="164700" y="1578683"/>
            <a:ext cx="5766203" cy="4093428"/>
          </a:xfrm>
          <a:prstGeom prst="rect">
            <a:avLst/>
          </a:prstGeom>
          <a:noFill/>
        </p:spPr>
        <p:txBody>
          <a:bodyPr wrap="square">
            <a:spAutoFit/>
          </a:bodyPr>
          <a:lstStyle/>
          <a:p>
            <a:pPr>
              <a:spcBef>
                <a:spcPts val="1200"/>
              </a:spcBef>
              <a:spcAft>
                <a:spcPts val="1200"/>
              </a:spcAft>
            </a:pPr>
            <a:r>
              <a:rPr lang="en-US" sz="2000" b="1" dirty="0">
                <a:latin typeface="Arial" panose="020B0604020202020204" pitchFamily="34" charset="0"/>
                <a:cs typeface="Arial" panose="020B0604020202020204" pitchFamily="34" charset="0"/>
              </a:rPr>
              <a:t>Wins</a:t>
            </a:r>
            <a:r>
              <a:rPr lang="en-US" sz="2000" dirty="0">
                <a:latin typeface="Arial" panose="020B0604020202020204" pitchFamily="34" charset="0"/>
                <a:cs typeface="Arial" panose="020B0604020202020204" pitchFamily="34" charset="0"/>
              </a:rPr>
              <a:t>: 15 matches, indicating a strong performance at their home ground.</a:t>
            </a:r>
            <a:endParaRPr lang="en-IN" sz="2000" dirty="0">
              <a:latin typeface="Arial" panose="020B0604020202020204" pitchFamily="34" charset="0"/>
              <a:cs typeface="Arial" panose="020B0604020202020204" pitchFamily="34" charset="0"/>
            </a:endParaRPr>
          </a:p>
          <a:p>
            <a:pPr>
              <a:spcBef>
                <a:spcPts val="1200"/>
              </a:spcBef>
              <a:spcAft>
                <a:spcPts val="1200"/>
              </a:spcAft>
            </a:pPr>
            <a:r>
              <a:rPr lang="en-US" sz="2000" b="1" dirty="0">
                <a:latin typeface="Arial" panose="020B0604020202020204" pitchFamily="34" charset="0"/>
                <a:cs typeface="Arial" panose="020B0604020202020204" pitchFamily="34" charset="0"/>
              </a:rPr>
              <a:t>Losses</a:t>
            </a:r>
            <a:r>
              <a:rPr lang="en-US" sz="2000" dirty="0">
                <a:latin typeface="Arial" panose="020B0604020202020204" pitchFamily="34" charset="0"/>
                <a:cs typeface="Arial" panose="020B0604020202020204" pitchFamily="34" charset="0"/>
              </a:rPr>
              <a:t>: 11 matches, suggesting occasional inconsistency even at home.</a:t>
            </a:r>
            <a:endParaRPr lang="en-IN" sz="2000" dirty="0">
              <a:latin typeface="Arial" panose="020B0604020202020204" pitchFamily="34" charset="0"/>
              <a:cs typeface="Arial" panose="020B0604020202020204" pitchFamily="34" charset="0"/>
            </a:endParaRPr>
          </a:p>
          <a:p>
            <a:pPr>
              <a:spcBef>
                <a:spcPts val="1200"/>
              </a:spcBef>
              <a:spcAft>
                <a:spcPts val="1200"/>
              </a:spcAft>
            </a:pPr>
            <a:r>
              <a:rPr lang="en-US" sz="2000" b="1" dirty="0">
                <a:latin typeface="Arial" panose="020B0604020202020204" pitchFamily="34" charset="0"/>
                <a:cs typeface="Arial" panose="020B0604020202020204" pitchFamily="34" charset="0"/>
              </a:rPr>
              <a:t>Draw/No Result</a:t>
            </a:r>
            <a:r>
              <a:rPr lang="en-US" sz="2000" dirty="0">
                <a:latin typeface="Arial" panose="020B0604020202020204" pitchFamily="34" charset="0"/>
                <a:cs typeface="Arial" panose="020B0604020202020204" pitchFamily="34" charset="0"/>
              </a:rPr>
              <a:t>: 2 matches, reflecting external factors like weather.</a:t>
            </a:r>
            <a:endParaRPr lang="en-IN" sz="2000" dirty="0">
              <a:latin typeface="Arial" panose="020B0604020202020204" pitchFamily="34" charset="0"/>
              <a:cs typeface="Arial" panose="020B0604020202020204" pitchFamily="34" charset="0"/>
            </a:endParaRPr>
          </a:p>
          <a:p>
            <a:pPr>
              <a:spcBef>
                <a:spcPts val="1200"/>
              </a:spcBef>
              <a:spcAft>
                <a:spcPts val="1200"/>
              </a:spcAft>
            </a:pPr>
            <a:r>
              <a:rPr lang="en-US" sz="2000" b="1" dirty="0">
                <a:latin typeface="Arial" panose="020B0604020202020204" pitchFamily="34" charset="0"/>
                <a:cs typeface="Arial" panose="020B0604020202020204" pitchFamily="34" charset="0"/>
              </a:rPr>
              <a:t>M. </a:t>
            </a:r>
            <a:r>
              <a:rPr lang="en-US" sz="2000" b="1" dirty="0" err="1">
                <a:latin typeface="Arial" panose="020B0604020202020204" pitchFamily="34" charset="0"/>
                <a:cs typeface="Arial" panose="020B0604020202020204" pitchFamily="34" charset="0"/>
              </a:rPr>
              <a:t>Chinnaswamy</a:t>
            </a:r>
            <a:r>
              <a:rPr lang="en-US" sz="2000" b="1" dirty="0">
                <a:latin typeface="Arial" panose="020B0604020202020204" pitchFamily="34" charset="0"/>
                <a:cs typeface="Arial" panose="020B0604020202020204" pitchFamily="34" charset="0"/>
              </a:rPr>
              <a:t> Stadium</a:t>
            </a:r>
            <a:r>
              <a:rPr lang="en-US" sz="2000" dirty="0">
                <a:latin typeface="Arial" panose="020B0604020202020204" pitchFamily="34" charset="0"/>
                <a:cs typeface="Arial" panose="020B0604020202020204" pitchFamily="34" charset="0"/>
              </a:rPr>
              <a:t>: Leverage home-ground advantage by strengthening strategies, especially in scenarios where they’ve faced losses.</a:t>
            </a:r>
            <a:endParaRPr lang="en-IN" sz="2000" dirty="0">
              <a:latin typeface="Arial" panose="020B0604020202020204" pitchFamily="34" charset="0"/>
              <a:cs typeface="Arial" panose="020B0604020202020204" pitchFamily="34" charset="0"/>
            </a:endParaRPr>
          </a:p>
        </p:txBody>
      </p:sp>
      <p:graphicFrame>
        <p:nvGraphicFramePr>
          <p:cNvPr id="8" name="Chart 7">
            <a:extLst>
              <a:ext uri="{FF2B5EF4-FFF2-40B4-BE49-F238E27FC236}">
                <a16:creationId xmlns:a16="http://schemas.microsoft.com/office/drawing/2014/main" id="{8D050BF0-55BE-4AE4-B5F7-F3CC028593A0}"/>
              </a:ext>
            </a:extLst>
          </p:cNvPr>
          <p:cNvGraphicFramePr>
            <a:graphicFrameLocks/>
          </p:cNvGraphicFramePr>
          <p:nvPr>
            <p:extLst>
              <p:ext uri="{D42A27DB-BD31-4B8C-83A1-F6EECF244321}">
                <p14:modId xmlns:p14="http://schemas.microsoft.com/office/powerpoint/2010/main" val="703863318"/>
              </p:ext>
            </p:extLst>
          </p:nvPr>
        </p:nvGraphicFramePr>
        <p:xfrm>
          <a:off x="6299200" y="1578684"/>
          <a:ext cx="5435600" cy="45744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8813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987A-F0DC-AEB5-97E8-21F46D86480D}"/>
              </a:ext>
            </a:extLst>
          </p:cNvPr>
          <p:cNvSpPr>
            <a:spLocks noGrp="1"/>
          </p:cNvSpPr>
          <p:nvPr>
            <p:ph type="title"/>
          </p:nvPr>
        </p:nvSpPr>
        <p:spPr>
          <a:xfrm>
            <a:off x="212037" y="184579"/>
            <a:ext cx="11801031" cy="552143"/>
          </a:xfrm>
        </p:spPr>
        <p:txBody>
          <a:bodyPr/>
          <a:lstStyle/>
          <a:p>
            <a:pPr algn="ctr"/>
            <a:r>
              <a:rPr lang="en-IN" sz="3600" u="sng" dirty="0">
                <a:solidFill>
                  <a:schemeClr val="tx1"/>
                </a:solidFill>
                <a:latin typeface="Arial" panose="020B0604020202020204" pitchFamily="34" charset="0"/>
                <a:cs typeface="Arial" panose="020B0604020202020204" pitchFamily="34" charset="0"/>
              </a:rPr>
              <a:t>RECOMMENDATION </a:t>
            </a:r>
          </a:p>
        </p:txBody>
      </p:sp>
      <p:pic>
        <p:nvPicPr>
          <p:cNvPr id="7" name="Picture 6">
            <a:extLst>
              <a:ext uri="{FF2B5EF4-FFF2-40B4-BE49-F238E27FC236}">
                <a16:creationId xmlns:a16="http://schemas.microsoft.com/office/drawing/2014/main" id="{58D88309-EEB2-3F1E-16A8-11F8E6B86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83" y="-79899"/>
            <a:ext cx="1447059" cy="1447059"/>
          </a:xfrm>
          <a:prstGeom prst="rect">
            <a:avLst/>
          </a:prstGeom>
        </p:spPr>
      </p:pic>
      <p:sp>
        <p:nvSpPr>
          <p:cNvPr id="12" name="TextBox 11">
            <a:extLst>
              <a:ext uri="{FF2B5EF4-FFF2-40B4-BE49-F238E27FC236}">
                <a16:creationId xmlns:a16="http://schemas.microsoft.com/office/drawing/2014/main" id="{E02F3614-BA74-47B1-9D30-BC91E4D4D5A3}"/>
              </a:ext>
            </a:extLst>
          </p:cNvPr>
          <p:cNvSpPr txBox="1"/>
          <p:nvPr/>
        </p:nvSpPr>
        <p:spPr>
          <a:xfrm>
            <a:off x="342900" y="1320587"/>
            <a:ext cx="11353800" cy="5693866"/>
          </a:xfrm>
          <a:prstGeom prst="rect">
            <a:avLst/>
          </a:prstGeom>
          <a:noFill/>
        </p:spPr>
        <p:txBody>
          <a:bodyPr wrap="square">
            <a:spAutoFit/>
          </a:bodyPr>
          <a:lstStyle/>
          <a:p>
            <a:pPr marL="342891" indent="-342891">
              <a:buFont typeface="+mj-lt"/>
              <a:buAutoNum type="arabicPeriod"/>
              <a:tabLst>
                <a:tab pos="457189" algn="l"/>
              </a:tabLst>
            </a:pPr>
            <a:r>
              <a:rPr lang="en-IN" sz="2000" b="1" dirty="0">
                <a:latin typeface="Arial" panose="020B0604020202020204" pitchFamily="34" charset="0"/>
                <a:ea typeface="Times New Roman" panose="02020603050405020304" pitchFamily="18" charset="0"/>
                <a:cs typeface="Arial" panose="020B0604020202020204" pitchFamily="34" charset="0"/>
              </a:rPr>
              <a:t>Focus on Multi-skilled Players</a:t>
            </a:r>
            <a:r>
              <a:rPr lang="en-IN" sz="2000" dirty="0">
                <a:latin typeface="Arial" panose="020B0604020202020204" pitchFamily="34" charset="0"/>
                <a:ea typeface="Times New Roman" panose="02020603050405020304" pitchFamily="18" charset="0"/>
                <a:cs typeface="Arial" panose="020B0604020202020204" pitchFamily="34" charset="0"/>
              </a:rPr>
              <a:t>:</a:t>
            </a:r>
            <a:endParaRPr lang="en-US" sz="2000" dirty="0">
              <a:latin typeface="Arial" panose="020B0604020202020204" pitchFamily="34" charset="0"/>
              <a:ea typeface="Times New Roman" panose="02020603050405020304" pitchFamily="18" charset="0"/>
              <a:cs typeface="Arial" panose="020B0604020202020204" pitchFamily="34" charset="0"/>
            </a:endParaRPr>
          </a:p>
          <a:p>
            <a:endParaRPr lang="en-US" sz="2000" dirty="0">
              <a:latin typeface="Arial" panose="020B0604020202020204" pitchFamily="34" charset="0"/>
              <a:ea typeface="Times New Roman" panose="02020603050405020304" pitchFamily="18" charset="0"/>
              <a:cs typeface="Arial" panose="020B0604020202020204" pitchFamily="34" charset="0"/>
            </a:endParaRPr>
          </a:p>
          <a:p>
            <a:r>
              <a:rPr lang="en-US" sz="2000" dirty="0">
                <a:latin typeface="Arial" panose="020B0604020202020204" pitchFamily="34" charset="0"/>
                <a:ea typeface="Times New Roman" panose="02020603050405020304" pitchFamily="18" charset="0"/>
                <a:cs typeface="Arial" panose="020B0604020202020204" pitchFamily="34" charset="0"/>
              </a:rPr>
              <a:t>Prioritize players who contribute both with bat and ball, as they add depth to the team and offer flexibility in squad balance. Visualizations, such as a scatter plot comparing players’ batting and bowling performances (e.g., runs scored vs. wickets taken), can highlight versatile players.</a:t>
            </a:r>
          </a:p>
          <a:p>
            <a:endParaRPr lang="en-US" sz="2000" dirty="0">
              <a:latin typeface="Arial" panose="020B0604020202020204" pitchFamily="34" charset="0"/>
              <a:ea typeface="Times New Roman" panose="02020603050405020304" pitchFamily="18" charset="0"/>
              <a:cs typeface="Arial" panose="020B0604020202020204" pitchFamily="34" charset="0"/>
            </a:endParaRPr>
          </a:p>
          <a:p>
            <a:pPr marL="342891" indent="-342891">
              <a:buFont typeface="+mj-lt"/>
              <a:buAutoNum type="arabicPeriod" startAt="2"/>
              <a:tabLst>
                <a:tab pos="457189" algn="l"/>
              </a:tabLst>
            </a:pPr>
            <a:r>
              <a:rPr lang="en-IN" sz="2000" b="1" dirty="0">
                <a:latin typeface="Arial" panose="020B0604020202020204" pitchFamily="34" charset="0"/>
                <a:ea typeface="Times New Roman" panose="02020603050405020304" pitchFamily="18" charset="0"/>
                <a:cs typeface="Arial" panose="020B0604020202020204" pitchFamily="34" charset="0"/>
              </a:rPr>
              <a:t>Prioritize Power Hitters for Middle Overs</a:t>
            </a:r>
            <a:r>
              <a:rPr lang="en-IN" sz="2000" dirty="0">
                <a:latin typeface="Arial" panose="020B0604020202020204" pitchFamily="34" charset="0"/>
                <a:ea typeface="Times New Roman" panose="02020603050405020304" pitchFamily="18" charset="0"/>
                <a:cs typeface="Arial" panose="020B0604020202020204" pitchFamily="34" charset="0"/>
              </a:rPr>
              <a:t>:</a:t>
            </a:r>
            <a:endParaRPr lang="en-US" sz="2000" dirty="0">
              <a:latin typeface="Arial" panose="020B0604020202020204" pitchFamily="34" charset="0"/>
              <a:ea typeface="Times New Roman" panose="02020603050405020304" pitchFamily="18" charset="0"/>
              <a:cs typeface="Arial" panose="020B0604020202020204" pitchFamily="34" charset="0"/>
            </a:endParaRPr>
          </a:p>
          <a:p>
            <a:endParaRPr lang="en-US" sz="2000" dirty="0">
              <a:latin typeface="Arial" panose="020B0604020202020204" pitchFamily="34" charset="0"/>
              <a:ea typeface="Times New Roman" panose="02020603050405020304" pitchFamily="18" charset="0"/>
              <a:cs typeface="Arial" panose="020B0604020202020204" pitchFamily="34" charset="0"/>
            </a:endParaRPr>
          </a:p>
          <a:p>
            <a:r>
              <a:rPr lang="en-US" sz="2000" dirty="0">
                <a:latin typeface="Arial" panose="020B0604020202020204" pitchFamily="34" charset="0"/>
                <a:ea typeface="Times New Roman" panose="02020603050405020304" pitchFamily="18" charset="0"/>
                <a:cs typeface="Arial" panose="020B0604020202020204" pitchFamily="34" charset="0"/>
              </a:rPr>
              <a:t>RCB has traditionally relied heavily on top-order performance. They should target reliable power hitters for the middle order who can maintain a strong strike rate under pressure. A bar chart showing potential players' strike rates and average scores in overs 10-15 could help identify impactful players for this role.</a:t>
            </a:r>
          </a:p>
          <a:p>
            <a:endParaRPr lang="en-US" sz="2000" dirty="0">
              <a:latin typeface="Arial" panose="020B0604020202020204" pitchFamily="34" charset="0"/>
              <a:ea typeface="Times New Roman" panose="02020603050405020304" pitchFamily="18" charset="0"/>
              <a:cs typeface="Arial" panose="020B0604020202020204" pitchFamily="34" charset="0"/>
            </a:endParaRPr>
          </a:p>
          <a:p>
            <a:pPr marL="342891" indent="-342891">
              <a:buFont typeface="+mj-lt"/>
              <a:buAutoNum type="arabicPeriod" startAt="3"/>
              <a:tabLst>
                <a:tab pos="457189" algn="l"/>
              </a:tabLst>
            </a:pPr>
            <a:r>
              <a:rPr lang="en-IN" sz="2000" b="1" dirty="0">
                <a:latin typeface="Arial" panose="020B0604020202020204" pitchFamily="34" charset="0"/>
                <a:ea typeface="Times New Roman" panose="02020603050405020304" pitchFamily="18" charset="0"/>
                <a:cs typeface="Arial" panose="020B0604020202020204" pitchFamily="34" charset="0"/>
              </a:rPr>
              <a:t>Strengthen Death Bowling</a:t>
            </a:r>
            <a:r>
              <a:rPr lang="en-IN" sz="2000" dirty="0">
                <a:latin typeface="Arial" panose="020B0604020202020204" pitchFamily="34" charset="0"/>
                <a:ea typeface="Times New Roman" panose="02020603050405020304" pitchFamily="18" charset="0"/>
                <a:cs typeface="Arial" panose="020B0604020202020204" pitchFamily="34" charset="0"/>
              </a:rPr>
              <a:t>:</a:t>
            </a:r>
          </a:p>
          <a:p>
            <a:pPr>
              <a:tabLst>
                <a:tab pos="457189" algn="l"/>
              </a:tabLst>
            </a:pPr>
            <a:endParaRPr lang="en-US" sz="2000" dirty="0">
              <a:latin typeface="Arial" panose="020B0604020202020204" pitchFamily="34" charset="0"/>
              <a:ea typeface="Times New Roman" panose="02020603050405020304" pitchFamily="18" charset="0"/>
              <a:cs typeface="Arial" panose="020B0604020202020204" pitchFamily="34" charset="0"/>
            </a:endParaRPr>
          </a:p>
          <a:p>
            <a:r>
              <a:rPr lang="en-US" sz="2000" dirty="0">
                <a:latin typeface="Arial" panose="020B0604020202020204" pitchFamily="34" charset="0"/>
                <a:ea typeface="Times New Roman" panose="02020603050405020304" pitchFamily="18" charset="0"/>
                <a:cs typeface="Arial" panose="020B0604020202020204" pitchFamily="34" charset="0"/>
              </a:rPr>
              <a:t>Death bowling has been a weak spot for RCB in past seasons. They should aim to secure bowlers with high death-over wicket-taking ability and economical performance in the last 5 overs. </a:t>
            </a:r>
          </a:p>
          <a:p>
            <a:endParaRPr lang="en-US" sz="2400" b="1" u="sng"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819996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987A-F0DC-AEB5-97E8-21F46D86480D}"/>
              </a:ext>
            </a:extLst>
          </p:cNvPr>
          <p:cNvSpPr>
            <a:spLocks noGrp="1"/>
          </p:cNvSpPr>
          <p:nvPr>
            <p:ph type="title"/>
          </p:nvPr>
        </p:nvSpPr>
        <p:spPr>
          <a:xfrm>
            <a:off x="126600" y="184579"/>
            <a:ext cx="11886467" cy="552143"/>
          </a:xfrm>
        </p:spPr>
        <p:txBody>
          <a:bodyPr/>
          <a:lstStyle/>
          <a:p>
            <a:pPr algn="ctr"/>
            <a:r>
              <a:rPr lang="en-IN" sz="3600" u="sng" dirty="0">
                <a:solidFill>
                  <a:schemeClr val="tx1"/>
                </a:solidFill>
                <a:latin typeface="Arial" panose="020B0604020202020204" pitchFamily="34" charset="0"/>
                <a:cs typeface="Arial" panose="020B0604020202020204" pitchFamily="34" charset="0"/>
              </a:rPr>
              <a:t>RECOMMENDATION </a:t>
            </a:r>
          </a:p>
        </p:txBody>
      </p:sp>
      <p:pic>
        <p:nvPicPr>
          <p:cNvPr id="7" name="Picture 6">
            <a:extLst>
              <a:ext uri="{FF2B5EF4-FFF2-40B4-BE49-F238E27FC236}">
                <a16:creationId xmlns:a16="http://schemas.microsoft.com/office/drawing/2014/main" id="{58D88309-EEB2-3F1E-16A8-11F8E6B86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83" y="-79899"/>
            <a:ext cx="1447059" cy="1447059"/>
          </a:xfrm>
          <a:prstGeom prst="rect">
            <a:avLst/>
          </a:prstGeom>
        </p:spPr>
      </p:pic>
      <p:sp>
        <p:nvSpPr>
          <p:cNvPr id="12" name="TextBox 11">
            <a:extLst>
              <a:ext uri="{FF2B5EF4-FFF2-40B4-BE49-F238E27FC236}">
                <a16:creationId xmlns:a16="http://schemas.microsoft.com/office/drawing/2014/main" id="{E02F3614-BA74-47B1-9D30-BC91E4D4D5A3}"/>
              </a:ext>
            </a:extLst>
          </p:cNvPr>
          <p:cNvSpPr txBox="1"/>
          <p:nvPr/>
        </p:nvSpPr>
        <p:spPr>
          <a:xfrm>
            <a:off x="342900" y="1320586"/>
            <a:ext cx="11353800" cy="4093428"/>
          </a:xfrm>
          <a:prstGeom prst="rect">
            <a:avLst/>
          </a:prstGeom>
          <a:noFill/>
        </p:spPr>
        <p:txBody>
          <a:bodyPr wrap="square">
            <a:spAutoFit/>
          </a:bodyPr>
          <a:lstStyle/>
          <a:p>
            <a:pPr marL="342891" indent="-342891">
              <a:buFont typeface="+mj-lt"/>
              <a:buAutoNum type="arabicPeriod" startAt="4"/>
              <a:tabLst>
                <a:tab pos="457189" algn="l"/>
              </a:tabLst>
            </a:pPr>
            <a:r>
              <a:rPr lang="en-IN" sz="2000" b="1" dirty="0">
                <a:latin typeface="Arial" panose="020B0604020202020204" pitchFamily="34" charset="0"/>
                <a:ea typeface="Times New Roman" panose="02020603050405020304" pitchFamily="18" charset="0"/>
                <a:cs typeface="Arial" panose="020B0604020202020204" pitchFamily="34" charset="0"/>
              </a:rPr>
              <a:t>Seek Players with Proven Performance at Home Venues</a:t>
            </a:r>
            <a:r>
              <a:rPr lang="en-IN" sz="2000" dirty="0">
                <a:latin typeface="Arial" panose="020B0604020202020204" pitchFamily="34" charset="0"/>
                <a:ea typeface="Times New Roman" panose="02020603050405020304" pitchFamily="18" charset="0"/>
                <a:cs typeface="Arial" panose="020B0604020202020204" pitchFamily="34" charset="0"/>
              </a:rPr>
              <a:t>:</a:t>
            </a:r>
            <a:endParaRPr lang="en-US" sz="2000" dirty="0">
              <a:latin typeface="Arial" panose="020B0604020202020204" pitchFamily="34" charset="0"/>
              <a:ea typeface="Times New Roman" panose="02020603050405020304" pitchFamily="18" charset="0"/>
              <a:cs typeface="Arial" panose="020B0604020202020204" pitchFamily="34" charset="0"/>
            </a:endParaRPr>
          </a:p>
          <a:p>
            <a:endParaRPr lang="en-US" sz="2000" dirty="0">
              <a:latin typeface="Arial" panose="020B0604020202020204" pitchFamily="34" charset="0"/>
              <a:ea typeface="Times New Roman" panose="02020603050405020304" pitchFamily="18" charset="0"/>
              <a:cs typeface="Arial" panose="020B0604020202020204" pitchFamily="34" charset="0"/>
            </a:endParaRPr>
          </a:p>
          <a:p>
            <a:r>
              <a:rPr lang="en-US" sz="2000" dirty="0">
                <a:latin typeface="Arial" panose="020B0604020202020204" pitchFamily="34" charset="0"/>
                <a:ea typeface="Times New Roman" panose="02020603050405020304" pitchFamily="18" charset="0"/>
                <a:cs typeface="Arial" panose="020B0604020202020204" pitchFamily="34" charset="0"/>
              </a:rPr>
              <a:t>Players who perform well in the </a:t>
            </a:r>
            <a:r>
              <a:rPr lang="en-US" sz="2000" dirty="0" err="1">
                <a:latin typeface="Arial" panose="020B0604020202020204" pitchFamily="34" charset="0"/>
                <a:ea typeface="Times New Roman" panose="02020603050405020304" pitchFamily="18" charset="0"/>
                <a:cs typeface="Arial" panose="020B0604020202020204" pitchFamily="34" charset="0"/>
              </a:rPr>
              <a:t>Chinnaswamy</a:t>
            </a:r>
            <a:r>
              <a:rPr lang="en-US" sz="2000" dirty="0">
                <a:latin typeface="Arial" panose="020B0604020202020204" pitchFamily="34" charset="0"/>
                <a:ea typeface="Times New Roman" panose="02020603050405020304" pitchFamily="18" charset="0"/>
                <a:cs typeface="Arial" panose="020B0604020202020204" pitchFamily="34" charset="0"/>
              </a:rPr>
              <a:t> Stadium’s conditions (high-scoring pitch, smaller boundaries) will be an asset. Filtering players based on past performance at this venue and visualizing their averages and strike rates at similar high-scoring venues could help pinpoint ideal candidates.</a:t>
            </a:r>
          </a:p>
          <a:p>
            <a:endParaRPr lang="en-US" sz="2000" dirty="0">
              <a:latin typeface="Arial" panose="020B0604020202020204" pitchFamily="34" charset="0"/>
              <a:ea typeface="Times New Roman" panose="02020603050405020304" pitchFamily="18" charset="0"/>
              <a:cs typeface="Arial" panose="020B0604020202020204" pitchFamily="34" charset="0"/>
            </a:endParaRPr>
          </a:p>
          <a:p>
            <a:pPr marL="342891" indent="-342891">
              <a:buFont typeface="+mj-lt"/>
              <a:buAutoNum type="arabicPeriod" startAt="5"/>
              <a:tabLst>
                <a:tab pos="457189" algn="l"/>
              </a:tabLst>
            </a:pPr>
            <a:r>
              <a:rPr lang="en-IN" sz="2000" b="1" dirty="0">
                <a:latin typeface="Arial" panose="020B0604020202020204" pitchFamily="34" charset="0"/>
                <a:ea typeface="Times New Roman" panose="02020603050405020304" pitchFamily="18" charset="0"/>
                <a:cs typeface="Arial" panose="020B0604020202020204" pitchFamily="34" charset="0"/>
              </a:rPr>
              <a:t>Consider Players with Strong Morale-boosting Presence</a:t>
            </a:r>
            <a:r>
              <a:rPr lang="en-IN" sz="2000" dirty="0">
                <a:latin typeface="Arial" panose="020B0604020202020204" pitchFamily="34" charset="0"/>
                <a:ea typeface="Times New Roman" panose="02020603050405020304" pitchFamily="18" charset="0"/>
                <a:cs typeface="Arial" panose="020B0604020202020204" pitchFamily="34" charset="0"/>
              </a:rPr>
              <a:t>:</a:t>
            </a:r>
          </a:p>
          <a:p>
            <a:pPr>
              <a:tabLst>
                <a:tab pos="457189" algn="l"/>
              </a:tabLst>
            </a:pPr>
            <a:endParaRPr lang="en-US" sz="2000" dirty="0">
              <a:latin typeface="Arial" panose="020B0604020202020204" pitchFamily="34" charset="0"/>
              <a:ea typeface="Times New Roman" panose="02020603050405020304" pitchFamily="18" charset="0"/>
              <a:cs typeface="Arial" panose="020B0604020202020204" pitchFamily="34" charset="0"/>
            </a:endParaRPr>
          </a:p>
          <a:p>
            <a:r>
              <a:rPr lang="en-US" sz="2000" dirty="0">
                <a:latin typeface="Arial" panose="020B0604020202020204" pitchFamily="34" charset="0"/>
                <a:ea typeface="Times New Roman" panose="02020603050405020304" pitchFamily="18" charset="0"/>
                <a:cs typeface="Arial" panose="020B0604020202020204" pitchFamily="34" charset="0"/>
              </a:rPr>
              <a:t>Team dynamics are crucial for RCB's consistent performance. Identifying players whose presence has positively influenced past teams’ win percentages can improve team morale. Win percentage charts of players with their respective teams over multiple seasons would be beneficial for selecting such players.</a:t>
            </a:r>
          </a:p>
        </p:txBody>
      </p:sp>
    </p:spTree>
    <p:extLst>
      <p:ext uri="{BB962C8B-B14F-4D97-AF65-F5344CB8AC3E}">
        <p14:creationId xmlns:p14="http://schemas.microsoft.com/office/powerpoint/2010/main" val="2465486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987A-F0DC-AEB5-97E8-21F46D86480D}"/>
              </a:ext>
            </a:extLst>
          </p:cNvPr>
          <p:cNvSpPr>
            <a:spLocks noGrp="1"/>
          </p:cNvSpPr>
          <p:nvPr>
            <p:ph type="title"/>
          </p:nvPr>
        </p:nvSpPr>
        <p:spPr>
          <a:xfrm>
            <a:off x="126600" y="184579"/>
            <a:ext cx="11886467" cy="552143"/>
          </a:xfrm>
        </p:spPr>
        <p:txBody>
          <a:bodyPr/>
          <a:lstStyle/>
          <a:p>
            <a:pPr algn="ctr"/>
            <a:r>
              <a:rPr lang="en-IN" sz="3600" u="sng" dirty="0">
                <a:solidFill>
                  <a:schemeClr val="tx1"/>
                </a:solidFill>
                <a:latin typeface="Arial" panose="020B0604020202020204" pitchFamily="34" charset="0"/>
                <a:cs typeface="Arial" panose="020B0604020202020204" pitchFamily="34" charset="0"/>
              </a:rPr>
              <a:t>RECOMMENDATION </a:t>
            </a:r>
          </a:p>
        </p:txBody>
      </p:sp>
      <p:pic>
        <p:nvPicPr>
          <p:cNvPr id="7" name="Picture 6">
            <a:extLst>
              <a:ext uri="{FF2B5EF4-FFF2-40B4-BE49-F238E27FC236}">
                <a16:creationId xmlns:a16="http://schemas.microsoft.com/office/drawing/2014/main" id="{58D88309-EEB2-3F1E-16A8-11F8E6B86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83" y="-79899"/>
            <a:ext cx="1447059" cy="1447059"/>
          </a:xfrm>
          <a:prstGeom prst="rect">
            <a:avLst/>
          </a:prstGeom>
        </p:spPr>
      </p:pic>
      <p:sp>
        <p:nvSpPr>
          <p:cNvPr id="12" name="TextBox 11">
            <a:extLst>
              <a:ext uri="{FF2B5EF4-FFF2-40B4-BE49-F238E27FC236}">
                <a16:creationId xmlns:a16="http://schemas.microsoft.com/office/drawing/2014/main" id="{E02F3614-BA74-47B1-9D30-BC91E4D4D5A3}"/>
              </a:ext>
            </a:extLst>
          </p:cNvPr>
          <p:cNvSpPr txBox="1"/>
          <p:nvPr/>
        </p:nvSpPr>
        <p:spPr>
          <a:xfrm>
            <a:off x="342900" y="1320587"/>
            <a:ext cx="11353800" cy="2554545"/>
          </a:xfrm>
          <a:prstGeom prst="rect">
            <a:avLst/>
          </a:prstGeom>
          <a:noFill/>
        </p:spPr>
        <p:txBody>
          <a:bodyPr wrap="square">
            <a:spAutoFit/>
          </a:bodyPr>
          <a:lstStyle/>
          <a:p>
            <a:pPr marL="342891" indent="-342891">
              <a:buFont typeface="+mj-lt"/>
              <a:buAutoNum type="arabicPeriod" startAt="6"/>
              <a:tabLst>
                <a:tab pos="457189" algn="l"/>
              </a:tabLst>
            </a:pPr>
            <a:r>
              <a:rPr lang="en-IN" sz="2000" b="1" dirty="0">
                <a:latin typeface="Arial" panose="020B0604020202020204" pitchFamily="34" charset="0"/>
                <a:ea typeface="Times New Roman" panose="02020603050405020304" pitchFamily="18" charset="0"/>
              </a:rPr>
              <a:t>Balance Experience with Emerging Talent</a:t>
            </a:r>
            <a:r>
              <a:rPr lang="en-IN" sz="2000" dirty="0">
                <a:latin typeface="Arial" panose="020B0604020202020204" pitchFamily="34" charset="0"/>
                <a:ea typeface="Times New Roman" panose="02020603050405020304" pitchFamily="18" charset="0"/>
              </a:rPr>
              <a:t>:</a:t>
            </a:r>
          </a:p>
          <a:p>
            <a:pPr>
              <a:tabLst>
                <a:tab pos="457189" algn="l"/>
              </a:tabLst>
            </a:pPr>
            <a:endParaRPr lang="en-US" sz="2000" dirty="0">
              <a:latin typeface="Times New Roman" panose="02020603050405020304" pitchFamily="18" charset="0"/>
              <a:ea typeface="Times New Roman" panose="02020603050405020304" pitchFamily="18" charset="0"/>
            </a:endParaRPr>
          </a:p>
          <a:p>
            <a:r>
              <a:rPr lang="en-US" sz="2000" dirty="0">
                <a:latin typeface="Arial" panose="020B0604020202020204" pitchFamily="34" charset="0"/>
                <a:ea typeface="Times New Roman" panose="02020603050405020304" pitchFamily="18" charset="0"/>
              </a:rPr>
              <a:t>RCB could invest in emerging players with high potential while retaining a core of experienced players. A radar chart displaying experience factors (matches played, years of experience) alongside key performance metrics (average, economy, strike rate) could help achieve this balance.</a:t>
            </a:r>
            <a:endParaRPr lang="en-US" sz="2000" dirty="0">
              <a:latin typeface="Times New Roman" panose="02020603050405020304" pitchFamily="18" charset="0"/>
              <a:ea typeface="Times New Roman" panose="02020603050405020304" pitchFamily="18" charset="0"/>
            </a:endParaRPr>
          </a:p>
          <a:p>
            <a:pPr marL="685783"/>
            <a:r>
              <a:rPr lang="en-GB" sz="2000" dirty="0">
                <a:latin typeface="Arial" panose="020B0604020202020204" pitchFamily="34" charset="0"/>
                <a:ea typeface="Times New Roman" panose="02020603050405020304" pitchFamily="18" charset="0"/>
              </a:rPr>
              <a:t> </a:t>
            </a:r>
            <a:endParaRPr lang="en-US" sz="2000" dirty="0">
              <a:latin typeface="Times New Roman" panose="02020603050405020304" pitchFamily="18" charset="0"/>
              <a:ea typeface="Times New Roman" panose="02020603050405020304" pitchFamily="18" charset="0"/>
            </a:endParaRPr>
          </a:p>
          <a:p>
            <a:r>
              <a:rPr lang="en-IN" sz="2000" dirty="0">
                <a:latin typeface="Arial" panose="020B0604020202020204" pitchFamily="34" charset="0"/>
                <a:ea typeface="Times New Roman" panose="02020603050405020304" pitchFamily="18" charset="0"/>
              </a:rPr>
              <a:t>These data-backed strategies would support RCB in creating a well-rounded, resilient team structure in the auction.</a:t>
            </a:r>
            <a:endParaRPr lang="en-US"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67596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987A-F0DC-AEB5-97E8-21F46D86480D}"/>
              </a:ext>
            </a:extLst>
          </p:cNvPr>
          <p:cNvSpPr>
            <a:spLocks noGrp="1"/>
          </p:cNvSpPr>
          <p:nvPr>
            <p:ph type="title"/>
          </p:nvPr>
        </p:nvSpPr>
        <p:spPr>
          <a:xfrm>
            <a:off x="126600" y="184579"/>
            <a:ext cx="11886467" cy="552143"/>
          </a:xfrm>
        </p:spPr>
        <p:txBody>
          <a:bodyPr/>
          <a:lstStyle/>
          <a:p>
            <a:pPr algn="ctr"/>
            <a:r>
              <a:rPr lang="en-IN" u="sng" dirty="0">
                <a:solidFill>
                  <a:schemeClr val="tx1"/>
                </a:solidFill>
              </a:rPr>
              <a:t>CONCLUSION</a:t>
            </a:r>
          </a:p>
        </p:txBody>
      </p:sp>
      <p:pic>
        <p:nvPicPr>
          <p:cNvPr id="7" name="Picture 6">
            <a:extLst>
              <a:ext uri="{FF2B5EF4-FFF2-40B4-BE49-F238E27FC236}">
                <a16:creationId xmlns:a16="http://schemas.microsoft.com/office/drawing/2014/main" id="{58D88309-EEB2-3F1E-16A8-11F8E6B86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83" y="-79899"/>
            <a:ext cx="1447059" cy="1447059"/>
          </a:xfrm>
          <a:prstGeom prst="rect">
            <a:avLst/>
          </a:prstGeom>
        </p:spPr>
      </p:pic>
      <p:sp>
        <p:nvSpPr>
          <p:cNvPr id="12" name="TextBox 11">
            <a:extLst>
              <a:ext uri="{FF2B5EF4-FFF2-40B4-BE49-F238E27FC236}">
                <a16:creationId xmlns:a16="http://schemas.microsoft.com/office/drawing/2014/main" id="{E02F3614-BA74-47B1-9D30-BC91E4D4D5A3}"/>
              </a:ext>
            </a:extLst>
          </p:cNvPr>
          <p:cNvSpPr txBox="1"/>
          <p:nvPr/>
        </p:nvSpPr>
        <p:spPr>
          <a:xfrm>
            <a:off x="342900" y="1320586"/>
            <a:ext cx="11353800" cy="4426853"/>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RCB’s persistent struggles to win the IPL trophy can largely be attributed to key issues such as inconsistency in batting and bowling performances, a lack of depth in their squad, and an over-reliance on a few star players like Virat Kohli, AB de Villiers, and Chris Gayle in critical matches. While their home-ground performance at M. </a:t>
            </a:r>
            <a:r>
              <a:rPr lang="en-US" sz="2000" dirty="0" err="1">
                <a:latin typeface="Arial" panose="020B0604020202020204" pitchFamily="34" charset="0"/>
                <a:cs typeface="Arial" panose="020B0604020202020204" pitchFamily="34" charset="0"/>
              </a:rPr>
              <a:t>Chinnaswamy</a:t>
            </a:r>
            <a:r>
              <a:rPr lang="en-US" sz="2000" dirty="0">
                <a:latin typeface="Arial" panose="020B0604020202020204" pitchFamily="34" charset="0"/>
                <a:cs typeface="Arial" panose="020B0604020202020204" pitchFamily="34" charset="0"/>
              </a:rPr>
              <a:t> Stadium has been relatively strong, occasional inconsistencies even at home highlight the need for better strategies tailored to their familiar conditions.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One of the major areas for improvement lies in their death-over bowling, which has often proved costly in tight matches. Strengthening the bowling attack, particularly during the final overs, will reduce the opposition's ability to capitalize on critical moments. Similarly, RCB’s middle-order batting has shown vulnerabilities under pressure, often failing to provide the required stability in chasing or setting competitive targets. Addressing this with dependable middle-order options will ensure a more balanced batting lineup.</a:t>
            </a:r>
          </a:p>
          <a:p>
            <a:pPr>
              <a:spcBef>
                <a:spcPts val="200"/>
              </a:spcBef>
            </a:pPr>
            <a:endParaRPr lang="en-US" sz="2000"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755616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D88309-EEB2-3F1E-16A8-11F8E6B86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83" y="-79899"/>
            <a:ext cx="1447059" cy="1447059"/>
          </a:xfrm>
          <a:prstGeom prst="rect">
            <a:avLst/>
          </a:prstGeom>
        </p:spPr>
      </p:pic>
      <p:sp>
        <p:nvSpPr>
          <p:cNvPr id="12" name="TextBox 11">
            <a:extLst>
              <a:ext uri="{FF2B5EF4-FFF2-40B4-BE49-F238E27FC236}">
                <a16:creationId xmlns:a16="http://schemas.microsoft.com/office/drawing/2014/main" id="{E02F3614-BA74-47B1-9D30-BC91E4D4D5A3}"/>
              </a:ext>
            </a:extLst>
          </p:cNvPr>
          <p:cNvSpPr txBox="1"/>
          <p:nvPr/>
        </p:nvSpPr>
        <p:spPr>
          <a:xfrm>
            <a:off x="419100" y="2082586"/>
            <a:ext cx="11353800" cy="2826415"/>
          </a:xfrm>
          <a:prstGeom prst="rect">
            <a:avLst/>
          </a:prstGeom>
          <a:noFill/>
        </p:spPr>
        <p:txBody>
          <a:bodyPr wrap="square">
            <a:spAutoFit/>
          </a:bodyPr>
          <a:lstStyle/>
          <a:p>
            <a:pPr algn="ctr">
              <a:spcBef>
                <a:spcPts val="200"/>
              </a:spcBef>
            </a:pPr>
            <a:r>
              <a:rPr lang="en-US" sz="8800" b="1" dirty="0">
                <a:latin typeface="Algerian" panose="04020705040A02060702" pitchFamily="82" charset="0"/>
                <a:ea typeface="Times New Roman" panose="02020603050405020304" pitchFamily="18" charset="0"/>
                <a:cs typeface="Arial" panose="020B0604020202020204" pitchFamily="34" charset="0"/>
              </a:rPr>
              <a:t>THANKING</a:t>
            </a:r>
          </a:p>
          <a:p>
            <a:pPr algn="ctr">
              <a:spcBef>
                <a:spcPts val="200"/>
              </a:spcBef>
            </a:pPr>
            <a:r>
              <a:rPr lang="en-US" sz="8800" b="1" dirty="0">
                <a:latin typeface="Algerian" panose="04020705040A02060702" pitchFamily="82" charset="0"/>
                <a:ea typeface="Times New Roman" panose="02020603050405020304" pitchFamily="18" charset="0"/>
                <a:cs typeface="Arial" panose="020B0604020202020204" pitchFamily="34" charset="0"/>
              </a:rPr>
              <a:t>YOU</a:t>
            </a:r>
          </a:p>
        </p:txBody>
      </p:sp>
    </p:spTree>
    <p:extLst>
      <p:ext uri="{BB962C8B-B14F-4D97-AF65-F5344CB8AC3E}">
        <p14:creationId xmlns:p14="http://schemas.microsoft.com/office/powerpoint/2010/main" val="351468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E2441-3176-713E-4E61-985C95B68C39}"/>
              </a:ext>
            </a:extLst>
          </p:cNvPr>
          <p:cNvSpPr>
            <a:spLocks noGrp="1"/>
          </p:cNvSpPr>
          <p:nvPr>
            <p:ph type="title"/>
          </p:nvPr>
        </p:nvSpPr>
        <p:spPr>
          <a:xfrm>
            <a:off x="412985" y="230101"/>
            <a:ext cx="11358424" cy="552143"/>
          </a:xfrm>
        </p:spPr>
        <p:txBody>
          <a:bodyPr/>
          <a:lstStyle/>
          <a:p>
            <a:pPr algn="ctr"/>
            <a:r>
              <a:rPr lang="en-US" sz="3600" u="sng" dirty="0">
                <a:solidFill>
                  <a:schemeClr val="tx1"/>
                </a:solidFill>
                <a:latin typeface="Arial" panose="020B0604020202020204" pitchFamily="34" charset="0"/>
                <a:ea typeface="Inter Medium" panose="02000503000000020004" pitchFamily="2" charset="0"/>
                <a:cs typeface="Arial" panose="020B0604020202020204" pitchFamily="34" charset="0"/>
              </a:rPr>
              <a:t>ABOUT PROJECT</a:t>
            </a:r>
          </a:p>
        </p:txBody>
      </p:sp>
      <p:sp>
        <p:nvSpPr>
          <p:cNvPr id="4" name="TextBox 3">
            <a:extLst>
              <a:ext uri="{FF2B5EF4-FFF2-40B4-BE49-F238E27FC236}">
                <a16:creationId xmlns:a16="http://schemas.microsoft.com/office/drawing/2014/main" id="{00E9A15D-33EF-872B-75E9-24B3185F8D3F}"/>
              </a:ext>
            </a:extLst>
          </p:cNvPr>
          <p:cNvSpPr txBox="1"/>
          <p:nvPr/>
        </p:nvSpPr>
        <p:spPr>
          <a:xfrm>
            <a:off x="325576" y="1677159"/>
            <a:ext cx="11358424" cy="2246769"/>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In this project I analyze data for Royal Challengers Bangalore (RCB), the goal was to identify top-performing, reliable players while optimizing investments in the mega player auction of 2017. The focus was on enhancing on-field performance and ensuring value for money by analyzing historical data and deriving actionable strategies.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This analytical approach enabled RCB to make data-backed decisions for building a competitive team, targeting both short-term match outcomes and long-term team stability.</a:t>
            </a:r>
          </a:p>
        </p:txBody>
      </p:sp>
      <p:pic>
        <p:nvPicPr>
          <p:cNvPr id="3" name="Picture 2">
            <a:extLst>
              <a:ext uri="{FF2B5EF4-FFF2-40B4-BE49-F238E27FC236}">
                <a16:creationId xmlns:a16="http://schemas.microsoft.com/office/drawing/2014/main" id="{ED37BF52-16CB-A1C8-6F09-4FCF7A2F9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83" y="-79899"/>
            <a:ext cx="1447059" cy="1447059"/>
          </a:xfrm>
          <a:prstGeom prst="rect">
            <a:avLst/>
          </a:prstGeom>
        </p:spPr>
      </p:pic>
    </p:spTree>
    <p:extLst>
      <p:ext uri="{BB962C8B-B14F-4D97-AF65-F5344CB8AC3E}">
        <p14:creationId xmlns:p14="http://schemas.microsoft.com/office/powerpoint/2010/main" val="398441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3827-48B4-5374-C03E-036F8E2F3580}"/>
              </a:ext>
            </a:extLst>
          </p:cNvPr>
          <p:cNvSpPr>
            <a:spLocks noGrp="1"/>
          </p:cNvSpPr>
          <p:nvPr>
            <p:ph type="title"/>
          </p:nvPr>
        </p:nvSpPr>
        <p:spPr>
          <a:xfrm>
            <a:off x="0" y="184579"/>
            <a:ext cx="12192000" cy="552143"/>
          </a:xfrm>
        </p:spPr>
        <p:txBody>
          <a:bodyPr/>
          <a:lstStyle/>
          <a:p>
            <a:pPr algn="ctr"/>
            <a:r>
              <a:rPr lang="en-US" sz="3600" u="sng" dirty="0">
                <a:solidFill>
                  <a:schemeClr val="tx1"/>
                </a:solidFill>
                <a:latin typeface="Arial" panose="020B0604020202020204" pitchFamily="34" charset="0"/>
                <a:cs typeface="Arial" panose="020B0604020202020204" pitchFamily="34" charset="0"/>
              </a:rPr>
              <a:t> DATABASE SCHEMA</a:t>
            </a:r>
            <a:endParaRPr lang="en-IN" sz="3600" u="sng"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9FA008A6-9498-0B5B-2D89-937B18E04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83" y="-79899"/>
            <a:ext cx="1447059" cy="1447059"/>
          </a:xfrm>
          <a:prstGeom prst="rect">
            <a:avLst/>
          </a:prstGeom>
        </p:spPr>
      </p:pic>
      <p:pic>
        <p:nvPicPr>
          <p:cNvPr id="5" name="Picture 4">
            <a:extLst>
              <a:ext uri="{FF2B5EF4-FFF2-40B4-BE49-F238E27FC236}">
                <a16:creationId xmlns:a16="http://schemas.microsoft.com/office/drawing/2014/main" id="{F9E91B7E-29C3-458B-C737-6897B57D1304}"/>
              </a:ext>
            </a:extLst>
          </p:cNvPr>
          <p:cNvPicPr>
            <a:picLocks noChangeAspect="1"/>
          </p:cNvPicPr>
          <p:nvPr/>
        </p:nvPicPr>
        <p:blipFill>
          <a:blip r:embed="rId3"/>
          <a:stretch>
            <a:fillRect/>
          </a:stretch>
        </p:blipFill>
        <p:spPr>
          <a:xfrm>
            <a:off x="821635" y="1457890"/>
            <a:ext cx="10589315" cy="4704372"/>
          </a:xfrm>
          <a:prstGeom prst="rect">
            <a:avLst/>
          </a:prstGeom>
        </p:spPr>
      </p:pic>
    </p:spTree>
    <p:extLst>
      <p:ext uri="{BB962C8B-B14F-4D97-AF65-F5344CB8AC3E}">
        <p14:creationId xmlns:p14="http://schemas.microsoft.com/office/powerpoint/2010/main" val="42220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2BC1C-F7E0-640F-C615-529B5B385B40}"/>
              </a:ext>
            </a:extLst>
          </p:cNvPr>
          <p:cNvSpPr>
            <a:spLocks noGrp="1"/>
          </p:cNvSpPr>
          <p:nvPr>
            <p:ph type="title"/>
          </p:nvPr>
        </p:nvSpPr>
        <p:spPr>
          <a:xfrm>
            <a:off x="112085" y="300691"/>
            <a:ext cx="11886467" cy="552143"/>
          </a:xfrm>
        </p:spPr>
        <p:txBody>
          <a:bodyPr anchor="ctr"/>
          <a:lstStyle/>
          <a:p>
            <a:pPr algn="ctr"/>
            <a:r>
              <a:rPr lang="en-US" sz="3600" u="sng" dirty="0">
                <a:solidFill>
                  <a:schemeClr val="tx1"/>
                </a:solidFill>
                <a:latin typeface="Arial" panose="020B0604020202020204" pitchFamily="34" charset="0"/>
                <a:cs typeface="Arial" panose="020B0604020202020204" pitchFamily="34" charset="0"/>
              </a:rPr>
              <a:t>DATASET</a:t>
            </a:r>
            <a:endParaRPr lang="en-IN" sz="3600" u="sng"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AEF64F0-1CDA-1B5C-2EAA-288848B1CF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83" y="-79899"/>
            <a:ext cx="1447059" cy="1447059"/>
          </a:xfrm>
          <a:prstGeom prst="rect">
            <a:avLst/>
          </a:prstGeom>
        </p:spPr>
      </p:pic>
      <p:sp>
        <p:nvSpPr>
          <p:cNvPr id="14" name="TextBox 13">
            <a:extLst>
              <a:ext uri="{FF2B5EF4-FFF2-40B4-BE49-F238E27FC236}">
                <a16:creationId xmlns:a16="http://schemas.microsoft.com/office/drawing/2014/main" id="{7B8088FC-B905-4051-91B3-291CA0BC5E40}"/>
              </a:ext>
            </a:extLst>
          </p:cNvPr>
          <p:cNvSpPr txBox="1"/>
          <p:nvPr/>
        </p:nvSpPr>
        <p:spPr>
          <a:xfrm>
            <a:off x="552647" y="1310012"/>
            <a:ext cx="10820399" cy="4401205"/>
          </a:xfrm>
          <a:prstGeom prst="rect">
            <a:avLst/>
          </a:prstGeom>
          <a:noFill/>
        </p:spPr>
        <p:txBody>
          <a:bodyPr wrap="square">
            <a:spAutoFit/>
          </a:bodyPr>
          <a:lstStyle/>
          <a:p>
            <a:pPr marL="342891" indent="-342891">
              <a:spcBef>
                <a:spcPts val="1200"/>
              </a:spcBef>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ball_by_ball</a:t>
            </a:r>
            <a:r>
              <a:rPr lang="en-US" sz="2000" dirty="0">
                <a:latin typeface="Arial" panose="020B0604020202020204" pitchFamily="34" charset="0"/>
                <a:cs typeface="Arial" panose="020B0604020202020204" pitchFamily="34" charset="0"/>
              </a:rPr>
              <a:t>: Represents striker ID, non-striker ID, and bowler ID for each ball of each over in each match.</a:t>
            </a:r>
          </a:p>
          <a:p>
            <a:pPr marL="342891" indent="-342891">
              <a:spcBef>
                <a:spcPts val="1200"/>
              </a:spcBef>
              <a:spcAft>
                <a:spcPts val="1200"/>
              </a:spcAft>
              <a:buFont typeface="Arial" panose="020B0604020202020204" pitchFamily="34" charset="0"/>
              <a:buChar char="•"/>
            </a:pPr>
            <a:r>
              <a:rPr lang="en-US" sz="2000" b="1" dirty="0" err="1">
                <a:latin typeface="Arial" panose="020B0604020202020204" pitchFamily="34" charset="0"/>
                <a:cs typeface="Arial" panose="020B0604020202020204" pitchFamily="34" charset="0"/>
              </a:rPr>
              <a:t>wickets_taken</a:t>
            </a:r>
            <a:r>
              <a:rPr lang="en-US" sz="2000" dirty="0">
                <a:latin typeface="Arial" panose="020B0604020202020204" pitchFamily="34" charset="0"/>
                <a:cs typeface="Arial" panose="020B0604020202020204" pitchFamily="34" charset="0"/>
              </a:rPr>
              <a:t>: Indicates which players got out and the type of dismissal.</a:t>
            </a:r>
          </a:p>
          <a:p>
            <a:pPr marL="342891" indent="-342891">
              <a:spcBef>
                <a:spcPts val="1200"/>
              </a:spcBef>
              <a:spcAft>
                <a:spcPts val="1200"/>
              </a:spcAft>
              <a:buFont typeface="Arial" panose="020B0604020202020204" pitchFamily="34" charset="0"/>
              <a:buChar char="•"/>
            </a:pPr>
            <a:r>
              <a:rPr lang="en-US" sz="2000" b="1" dirty="0" err="1">
                <a:latin typeface="Arial" panose="020B0604020202020204" pitchFamily="34" charset="0"/>
                <a:cs typeface="Arial" panose="020B0604020202020204" pitchFamily="34" charset="0"/>
              </a:rPr>
              <a:t>batting_style</a:t>
            </a:r>
            <a:r>
              <a:rPr lang="en-US" sz="2000" dirty="0">
                <a:latin typeface="Arial" panose="020B0604020202020204" pitchFamily="34" charset="0"/>
                <a:cs typeface="Arial" panose="020B0604020202020204" pitchFamily="34" charset="0"/>
              </a:rPr>
              <a:t>: contain information about batting style of players.</a:t>
            </a:r>
          </a:p>
          <a:p>
            <a:pPr marL="342891" indent="-342891">
              <a:spcBef>
                <a:spcPts val="1200"/>
              </a:spcBef>
              <a:spcAft>
                <a:spcPts val="1200"/>
              </a:spcAft>
              <a:buFont typeface="Arial" panose="020B0604020202020204" pitchFamily="34" charset="0"/>
              <a:buChar char="•"/>
            </a:pPr>
            <a:r>
              <a:rPr lang="en-US" sz="2000" b="1" dirty="0" err="1">
                <a:latin typeface="Arial" panose="020B0604020202020204" pitchFamily="34" charset="0"/>
                <a:cs typeface="Arial" panose="020B0604020202020204" pitchFamily="34" charset="0"/>
              </a:rPr>
              <a:t>bowling_style</a:t>
            </a:r>
            <a:r>
              <a:rPr lang="en-US" sz="2000" dirty="0">
                <a:latin typeface="Arial" panose="020B0604020202020204" pitchFamily="34" charset="0"/>
                <a:cs typeface="Arial" panose="020B0604020202020204" pitchFamily="34" charset="0"/>
              </a:rPr>
              <a:t>: contain information about bowling style of players.</a:t>
            </a:r>
          </a:p>
          <a:p>
            <a:pPr marL="342891" indent="-342891">
              <a:spcBef>
                <a:spcPts val="1200"/>
              </a:spcBef>
              <a:spcAft>
                <a:spcPts val="120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city</a:t>
            </a:r>
            <a:r>
              <a:rPr lang="en-US" sz="2000" dirty="0">
                <a:latin typeface="Arial" panose="020B0604020202020204" pitchFamily="34" charset="0"/>
                <a:cs typeface="Arial" panose="020B0604020202020204" pitchFamily="34" charset="0"/>
              </a:rPr>
              <a:t>: it has information about which city venue is located.</a:t>
            </a:r>
          </a:p>
          <a:p>
            <a:pPr marL="342891" indent="-342891">
              <a:spcBef>
                <a:spcPts val="1200"/>
              </a:spcBef>
              <a:spcAft>
                <a:spcPts val="120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country</a:t>
            </a:r>
            <a:r>
              <a:rPr lang="en-US" sz="2000" dirty="0">
                <a:latin typeface="Arial" panose="020B0604020202020204" pitchFamily="34" charset="0"/>
                <a:cs typeface="Arial" panose="020B0604020202020204" pitchFamily="34" charset="0"/>
              </a:rPr>
              <a:t>: in this table has country id , country name.</a:t>
            </a:r>
          </a:p>
          <a:p>
            <a:pPr marL="342891" indent="-342891">
              <a:spcBef>
                <a:spcPts val="1200"/>
              </a:spcBef>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extra_runs</a:t>
            </a:r>
            <a:r>
              <a:rPr lang="en-US" sz="2000" dirty="0">
                <a:latin typeface="Arial" panose="020B0604020202020204" pitchFamily="34" charset="0"/>
                <a:cs typeface="Arial" panose="020B0604020202020204" pitchFamily="34" charset="0"/>
              </a:rPr>
              <a:t>: Details the extras conceded by each bowler.</a:t>
            </a:r>
          </a:p>
        </p:txBody>
      </p:sp>
    </p:spTree>
    <p:extLst>
      <p:ext uri="{BB962C8B-B14F-4D97-AF65-F5344CB8AC3E}">
        <p14:creationId xmlns:p14="http://schemas.microsoft.com/office/powerpoint/2010/main" val="2559366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A84F-2E37-7210-D733-F9E2110FBFDA}"/>
              </a:ext>
            </a:extLst>
          </p:cNvPr>
          <p:cNvSpPr>
            <a:spLocks noGrp="1"/>
          </p:cNvSpPr>
          <p:nvPr>
            <p:ph type="title"/>
          </p:nvPr>
        </p:nvSpPr>
        <p:spPr>
          <a:xfrm>
            <a:off x="112085" y="271663"/>
            <a:ext cx="11886467" cy="552143"/>
          </a:xfrm>
        </p:spPr>
        <p:txBody>
          <a:bodyPr/>
          <a:lstStyle/>
          <a:p>
            <a:pPr algn="ctr"/>
            <a:r>
              <a:rPr lang="en-US" sz="3600" u="sng" dirty="0">
                <a:solidFill>
                  <a:schemeClr val="tx1"/>
                </a:solidFill>
                <a:latin typeface="Arial" panose="020B0604020202020204" pitchFamily="34" charset="0"/>
                <a:cs typeface="Arial" panose="020B0604020202020204" pitchFamily="34" charset="0"/>
              </a:rPr>
              <a:t>DATASET</a:t>
            </a:r>
            <a:endParaRPr lang="en-IN" sz="3600" u="sng"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3F172C7-F452-5228-74B1-EF9BF6621649}"/>
              </a:ext>
            </a:extLst>
          </p:cNvPr>
          <p:cNvSpPr txBox="1"/>
          <p:nvPr/>
        </p:nvSpPr>
        <p:spPr>
          <a:xfrm>
            <a:off x="363985" y="1257389"/>
            <a:ext cx="10999433" cy="6401753"/>
          </a:xfrm>
          <a:prstGeom prst="rect">
            <a:avLst/>
          </a:prstGeom>
          <a:noFill/>
        </p:spPr>
        <p:txBody>
          <a:bodyPr wrap="square">
            <a:spAutoFit/>
          </a:bodyPr>
          <a:lstStyle/>
          <a:p>
            <a:pPr marL="342891" indent="-342891">
              <a:spcBef>
                <a:spcPts val="1200"/>
              </a:spcBef>
              <a:spcAft>
                <a:spcPts val="120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 team:</a:t>
            </a:r>
            <a:r>
              <a:rPr lang="en-US" sz="2000" dirty="0">
                <a:latin typeface="Arial" panose="020B0604020202020204" pitchFamily="34" charset="0"/>
                <a:cs typeface="Arial" panose="020B0604020202020204" pitchFamily="34" charset="0"/>
              </a:rPr>
              <a:t> Lists each team ID and team names.</a:t>
            </a:r>
          </a:p>
          <a:p>
            <a:pPr marL="342891" indent="-342891">
              <a:spcBef>
                <a:spcPts val="1200"/>
              </a:spcBef>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venue:</a:t>
            </a:r>
            <a:r>
              <a:rPr lang="en-US" sz="2000" dirty="0">
                <a:latin typeface="Arial" panose="020B0604020202020204" pitchFamily="34" charset="0"/>
                <a:cs typeface="Arial" panose="020B0604020202020204" pitchFamily="34" charset="0"/>
              </a:rPr>
              <a:t> Lists each venue ID and venue names.</a:t>
            </a:r>
          </a:p>
          <a:p>
            <a:pPr marL="342891" indent="-342891">
              <a:spcBef>
                <a:spcPts val="1200"/>
              </a:spcBef>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season:</a:t>
            </a:r>
            <a:r>
              <a:rPr lang="en-US" sz="2000" dirty="0">
                <a:latin typeface="Arial" panose="020B0604020202020204" pitchFamily="34" charset="0"/>
                <a:cs typeface="Arial" panose="020B0604020202020204" pitchFamily="34" charset="0"/>
              </a:rPr>
              <a:t> Lists each season ID and the corresponding year.</a:t>
            </a:r>
          </a:p>
          <a:p>
            <a:pPr marL="342891" indent="-342891">
              <a:spcBef>
                <a:spcPts val="1200"/>
              </a:spcBef>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player:</a:t>
            </a:r>
            <a:r>
              <a:rPr lang="en-US" sz="2000" dirty="0">
                <a:latin typeface="Arial" panose="020B0604020202020204" pitchFamily="34" charset="0"/>
                <a:cs typeface="Arial" panose="020B0604020202020204" pitchFamily="34" charset="0"/>
              </a:rPr>
              <a:t> Lists the player ID, player name, and the batting and bowling styles of each     player.  </a:t>
            </a:r>
          </a:p>
          <a:p>
            <a:pPr marL="342891" indent="-342891">
              <a:spcBef>
                <a:spcPts val="1200"/>
              </a:spcBef>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extra_type</a:t>
            </a:r>
            <a:r>
              <a:rPr lang="en-US" sz="2000" b="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Lists the extra ID and extra names.</a:t>
            </a:r>
          </a:p>
          <a:p>
            <a:pPr marL="342891" indent="-342891">
              <a:spcBef>
                <a:spcPts val="1200"/>
              </a:spcBef>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out_type</a:t>
            </a:r>
            <a:r>
              <a:rPr lang="en-US" sz="2000" b="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Lists the out type ID and out type name.</a:t>
            </a:r>
          </a:p>
          <a:p>
            <a:pPr marL="342891" indent="-342891">
              <a:spcBef>
                <a:spcPts val="1200"/>
              </a:spcBef>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toss_decision</a:t>
            </a:r>
            <a:r>
              <a:rPr lang="en-US" sz="2000" b="1"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Lists the toss decision ID and toss decision names</a:t>
            </a:r>
          </a:p>
          <a:p>
            <a:pPr marL="342891" indent="-342891">
              <a:spcBef>
                <a:spcPts val="1200"/>
              </a:spcBef>
              <a:spcAft>
                <a:spcPts val="120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outcome:</a:t>
            </a:r>
            <a:r>
              <a:rPr lang="en-US" sz="2000" dirty="0">
                <a:latin typeface="Arial" panose="020B0604020202020204" pitchFamily="34" charset="0"/>
                <a:cs typeface="Arial" panose="020B0604020202020204" pitchFamily="34" charset="0"/>
              </a:rPr>
              <a:t> it contain result of match.</a:t>
            </a:r>
          </a:p>
          <a:p>
            <a:pPr marL="342891" indent="-342891">
              <a:spcBef>
                <a:spcPts val="1200"/>
              </a:spcBef>
              <a:spcAft>
                <a:spcPts val="1200"/>
              </a:spcAft>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br>
              <a:rPr lang="en-US"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C91A048-961F-E9BE-C231-F1F015E03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83" y="-79899"/>
            <a:ext cx="1447059" cy="1447059"/>
          </a:xfrm>
          <a:prstGeom prst="rect">
            <a:avLst/>
          </a:prstGeom>
        </p:spPr>
      </p:pic>
    </p:spTree>
    <p:extLst>
      <p:ext uri="{BB962C8B-B14F-4D97-AF65-F5344CB8AC3E}">
        <p14:creationId xmlns:p14="http://schemas.microsoft.com/office/powerpoint/2010/main" val="2622884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A84F-2E37-7210-D733-F9E2110FBFDA}"/>
              </a:ext>
            </a:extLst>
          </p:cNvPr>
          <p:cNvSpPr>
            <a:spLocks noGrp="1"/>
          </p:cNvSpPr>
          <p:nvPr>
            <p:ph type="title"/>
          </p:nvPr>
        </p:nvSpPr>
        <p:spPr>
          <a:xfrm>
            <a:off x="112085" y="271663"/>
            <a:ext cx="11886467" cy="552143"/>
          </a:xfrm>
        </p:spPr>
        <p:txBody>
          <a:bodyPr/>
          <a:lstStyle/>
          <a:p>
            <a:pPr algn="ctr"/>
            <a:r>
              <a:rPr lang="en-US" sz="3600" u="sng" dirty="0">
                <a:solidFill>
                  <a:schemeClr val="tx1"/>
                </a:solidFill>
                <a:latin typeface="Arial" panose="020B0604020202020204" pitchFamily="34" charset="0"/>
                <a:cs typeface="Arial" panose="020B0604020202020204" pitchFamily="34" charset="0"/>
              </a:rPr>
              <a:t>DATASET</a:t>
            </a:r>
            <a:endParaRPr lang="en-IN" sz="3600" u="sng"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C91A048-961F-E9BE-C231-F1F015E03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83" y="-79899"/>
            <a:ext cx="1447059" cy="1447059"/>
          </a:xfrm>
          <a:prstGeom prst="rect">
            <a:avLst/>
          </a:prstGeom>
        </p:spPr>
      </p:pic>
      <p:sp>
        <p:nvSpPr>
          <p:cNvPr id="5" name="TextBox 4">
            <a:extLst>
              <a:ext uri="{FF2B5EF4-FFF2-40B4-BE49-F238E27FC236}">
                <a16:creationId xmlns:a16="http://schemas.microsoft.com/office/drawing/2014/main" id="{455E8C25-00C3-4C4B-AA47-63D7791E22D5}"/>
              </a:ext>
            </a:extLst>
          </p:cNvPr>
          <p:cNvSpPr txBox="1"/>
          <p:nvPr/>
        </p:nvSpPr>
        <p:spPr>
          <a:xfrm>
            <a:off x="381000" y="1396747"/>
            <a:ext cx="11182349" cy="3785652"/>
          </a:xfrm>
          <a:prstGeom prst="rect">
            <a:avLst/>
          </a:prstGeom>
          <a:noFill/>
        </p:spPr>
        <p:txBody>
          <a:bodyPr wrap="square">
            <a:spAutoFit/>
          </a:bodyPr>
          <a:lstStyle/>
          <a:p>
            <a:pPr marL="342891" indent="-342891">
              <a:spcBef>
                <a:spcPts val="1200"/>
              </a:spcBef>
              <a:spcAft>
                <a:spcPts val="1200"/>
              </a:spcAft>
              <a:buFont typeface="Arial" panose="020B0604020202020204" pitchFamily="34" charset="0"/>
              <a:buChar char="•"/>
            </a:pPr>
            <a:r>
              <a:rPr lang="en-IN" sz="2000" b="1" dirty="0" err="1">
                <a:latin typeface="Arial" panose="020B0604020202020204" pitchFamily="34" charset="0"/>
                <a:cs typeface="Arial" panose="020B0604020202020204" pitchFamily="34" charset="0"/>
              </a:rPr>
              <a:t>player_match</a:t>
            </a:r>
            <a:r>
              <a:rPr lang="en-IN" sz="2000" b="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it has match information about player</a:t>
            </a:r>
          </a:p>
          <a:p>
            <a:pPr marL="342891" indent="-342891">
              <a:spcBef>
                <a:spcPts val="1200"/>
              </a:spcBef>
              <a:spcAft>
                <a:spcPts val="1200"/>
              </a:spcAft>
              <a:buFont typeface="Arial" panose="020B0604020202020204" pitchFamily="34" charset="0"/>
              <a:buChar char="•"/>
            </a:pPr>
            <a:r>
              <a:rPr lang="en-IN" sz="2000" b="1" dirty="0" err="1">
                <a:latin typeface="Arial" panose="020B0604020202020204" pitchFamily="34" charset="0"/>
                <a:cs typeface="Arial" panose="020B0604020202020204" pitchFamily="34" charset="0"/>
              </a:rPr>
              <a:t>rolee</a:t>
            </a:r>
            <a:r>
              <a:rPr lang="en-IN" sz="2000" b="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it contain role description.</a:t>
            </a:r>
          </a:p>
          <a:p>
            <a:pPr marL="342891" indent="-342891">
              <a:spcBef>
                <a:spcPts val="1200"/>
              </a:spcBef>
              <a:spcAft>
                <a:spcPts val="1200"/>
              </a:spcAft>
              <a:buFont typeface="Arial" panose="020B0604020202020204" pitchFamily="34" charset="0"/>
              <a:buChar char="•"/>
            </a:pPr>
            <a:r>
              <a:rPr lang="en-IN" sz="2000" b="1" dirty="0">
                <a:latin typeface="Arial" panose="020B0604020202020204" pitchFamily="34" charset="0"/>
                <a:cs typeface="Arial" panose="020B0604020202020204" pitchFamily="34" charset="0"/>
              </a:rPr>
              <a:t>umpire: </a:t>
            </a:r>
            <a:r>
              <a:rPr lang="en-IN" sz="2000" dirty="0">
                <a:latin typeface="Arial" panose="020B0604020202020204" pitchFamily="34" charset="0"/>
                <a:cs typeface="Arial" panose="020B0604020202020204" pitchFamily="34" charset="0"/>
              </a:rPr>
              <a:t>it has all umpire details.</a:t>
            </a:r>
          </a:p>
          <a:p>
            <a:pPr marL="342891" indent="-342891">
              <a:spcBef>
                <a:spcPts val="1200"/>
              </a:spcBef>
              <a:spcAft>
                <a:spcPts val="1200"/>
              </a:spcAft>
              <a:buFont typeface="Arial" panose="020B0604020202020204" pitchFamily="34" charset="0"/>
              <a:buChar char="•"/>
            </a:pPr>
            <a:r>
              <a:rPr lang="en-IN" sz="2000" b="1" dirty="0" err="1">
                <a:latin typeface="Arial" panose="020B0604020202020204" pitchFamily="34" charset="0"/>
                <a:cs typeface="Arial" panose="020B0604020202020204" pitchFamily="34" charset="0"/>
              </a:rPr>
              <a:t>win_by</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it contain information about how a team win a match like by runs, by wickets etc.</a:t>
            </a:r>
          </a:p>
          <a:p>
            <a:pPr marL="342891" indent="-342891">
              <a:spcBef>
                <a:spcPts val="1200"/>
              </a:spcBef>
              <a:spcAft>
                <a:spcPts val="1200"/>
              </a:spcAft>
              <a:buFont typeface="Arial" panose="020B0604020202020204" pitchFamily="34" charset="0"/>
              <a:buChar char="•"/>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matches:</a:t>
            </a:r>
            <a:r>
              <a:rPr lang="en-US" sz="2000" dirty="0">
                <a:latin typeface="Arial" panose="020B0604020202020204" pitchFamily="34" charset="0"/>
                <a:cs typeface="Arial" panose="020B0604020202020204" pitchFamily="34" charset="0"/>
              </a:rPr>
              <a:t> Contains information about the matches played, including the teams,                          venue, toss winner, toss decision, and the winning team of each match.    </a:t>
            </a:r>
          </a:p>
          <a:p>
            <a:pPr>
              <a:spcBef>
                <a:spcPts val="1200"/>
              </a:spcBef>
              <a:spcAft>
                <a:spcPts val="1200"/>
              </a:spcAft>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7518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987A-F0DC-AEB5-97E8-21F46D86480D}"/>
              </a:ext>
            </a:extLst>
          </p:cNvPr>
          <p:cNvSpPr>
            <a:spLocks noGrp="1"/>
          </p:cNvSpPr>
          <p:nvPr>
            <p:ph type="title"/>
          </p:nvPr>
        </p:nvSpPr>
        <p:spPr>
          <a:xfrm>
            <a:off x="126600" y="184579"/>
            <a:ext cx="11886467" cy="552143"/>
          </a:xfrm>
        </p:spPr>
        <p:txBody>
          <a:bodyPr/>
          <a:lstStyle/>
          <a:p>
            <a:pPr algn="ctr"/>
            <a:r>
              <a:rPr lang="en-IN" sz="3600" u="sng" dirty="0">
                <a:solidFill>
                  <a:schemeClr val="tx1"/>
                </a:solidFill>
                <a:latin typeface="Arial" panose="020B0604020202020204" pitchFamily="34" charset="0"/>
                <a:cs typeface="Arial" panose="020B0604020202020204" pitchFamily="34" charset="0"/>
              </a:rPr>
              <a:t>TOP RUN SCORER BATSMEN IN IPL</a:t>
            </a:r>
          </a:p>
        </p:txBody>
      </p:sp>
      <p:pic>
        <p:nvPicPr>
          <p:cNvPr id="7" name="Picture 6">
            <a:extLst>
              <a:ext uri="{FF2B5EF4-FFF2-40B4-BE49-F238E27FC236}">
                <a16:creationId xmlns:a16="http://schemas.microsoft.com/office/drawing/2014/main" id="{58D88309-EEB2-3F1E-16A8-11F8E6B86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83" y="-79899"/>
            <a:ext cx="1447059" cy="1447059"/>
          </a:xfrm>
          <a:prstGeom prst="rect">
            <a:avLst/>
          </a:prstGeom>
        </p:spPr>
      </p:pic>
      <p:graphicFrame>
        <p:nvGraphicFramePr>
          <p:cNvPr id="8" name="Chart 7">
            <a:extLst>
              <a:ext uri="{FF2B5EF4-FFF2-40B4-BE49-F238E27FC236}">
                <a16:creationId xmlns:a16="http://schemas.microsoft.com/office/drawing/2014/main" id="{FFC5CD3E-3CF7-4C35-A972-1A0BB1276F18}"/>
              </a:ext>
            </a:extLst>
          </p:cNvPr>
          <p:cNvGraphicFramePr/>
          <p:nvPr>
            <p:extLst>
              <p:ext uri="{D42A27DB-BD31-4B8C-83A1-F6EECF244321}">
                <p14:modId xmlns:p14="http://schemas.microsoft.com/office/powerpoint/2010/main" val="1246354283"/>
              </p:ext>
            </p:extLst>
          </p:nvPr>
        </p:nvGraphicFramePr>
        <p:xfrm>
          <a:off x="6299199" y="1491343"/>
          <a:ext cx="5539363" cy="4270828"/>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E02F3614-BA74-47B1-9D30-BC91E4D4D5A3}"/>
              </a:ext>
            </a:extLst>
          </p:cNvPr>
          <p:cNvSpPr txBox="1"/>
          <p:nvPr/>
        </p:nvSpPr>
        <p:spPr>
          <a:xfrm>
            <a:off x="126600" y="1350083"/>
            <a:ext cx="5766203" cy="5324535"/>
          </a:xfrm>
          <a:prstGeom prst="rect">
            <a:avLst/>
          </a:prstGeom>
          <a:noFill/>
        </p:spPr>
        <p:txBody>
          <a:bodyPr wrap="square">
            <a:spAutoFit/>
          </a:bodyPr>
          <a:lstStyle/>
          <a:p>
            <a:pPr marL="342891" indent="-342891" algn="just">
              <a:spcBef>
                <a:spcPts val="1200"/>
              </a:spcBef>
              <a:spcAft>
                <a:spcPts val="120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V Kohli</a:t>
            </a:r>
            <a:r>
              <a:rPr lang="en-US" sz="2000" dirty="0">
                <a:latin typeface="Arial" panose="020B0604020202020204" pitchFamily="34" charset="0"/>
                <a:cs typeface="Arial" panose="020B0604020202020204" pitchFamily="34" charset="0"/>
              </a:rPr>
              <a:t> leads with 2462 runs in 62 matches, showcasing remarkable consistency with a strike rate of </a:t>
            </a:r>
            <a:r>
              <a:rPr lang="en-US" sz="2000" b="1" dirty="0">
                <a:latin typeface="Arial" panose="020B0604020202020204" pitchFamily="34" charset="0"/>
                <a:cs typeface="Arial" panose="020B0604020202020204" pitchFamily="34" charset="0"/>
              </a:rPr>
              <a:t>136.1</a:t>
            </a:r>
            <a:r>
              <a:rPr lang="en-US" sz="2000" dirty="0">
                <a:latin typeface="Arial" panose="020B0604020202020204" pitchFamily="34" charset="0"/>
                <a:cs typeface="Arial" panose="020B0604020202020204" pitchFamily="34" charset="0"/>
              </a:rPr>
              <a:t>.</a:t>
            </a:r>
          </a:p>
          <a:p>
            <a:pPr marL="342891" indent="-342891" algn="just">
              <a:spcBef>
                <a:spcPts val="1200"/>
              </a:spcBef>
              <a:spcAft>
                <a:spcPts val="120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DA Warner</a:t>
            </a:r>
            <a:r>
              <a:rPr lang="en-US" sz="2000" dirty="0">
                <a:latin typeface="Arial" panose="020B0604020202020204" pitchFamily="34" charset="0"/>
                <a:cs typeface="Arial" panose="020B0604020202020204" pitchFamily="34" charset="0"/>
              </a:rPr>
              <a:t> follows closely with 2336 runs in 61 matches and a higher strike rate of </a:t>
            </a:r>
            <a:r>
              <a:rPr lang="en-US" sz="2000" b="1" dirty="0">
                <a:latin typeface="Arial" panose="020B0604020202020204" pitchFamily="34" charset="0"/>
                <a:cs typeface="Arial" panose="020B0604020202020204" pitchFamily="34" charset="0"/>
              </a:rPr>
              <a:t>143.93</a:t>
            </a:r>
            <a:r>
              <a:rPr lang="en-US" sz="2000" dirty="0">
                <a:latin typeface="Arial" panose="020B0604020202020204" pitchFamily="34" charset="0"/>
                <a:cs typeface="Arial" panose="020B0604020202020204" pitchFamily="34" charset="0"/>
              </a:rPr>
              <a:t>, making him a dynamic opener.</a:t>
            </a:r>
          </a:p>
          <a:p>
            <a:pPr marL="342891" indent="-342891" algn="just">
              <a:spcBef>
                <a:spcPts val="1200"/>
              </a:spcBef>
              <a:spcAft>
                <a:spcPts val="120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AB de Villiers</a:t>
            </a:r>
            <a:r>
              <a:rPr lang="en-US" sz="2000" dirty="0">
                <a:latin typeface="Arial" panose="020B0604020202020204" pitchFamily="34" charset="0"/>
                <a:cs typeface="Arial" panose="020B0604020202020204" pitchFamily="34" charset="0"/>
              </a:rPr>
              <a:t> stands out with an exceptional strike rate of </a:t>
            </a:r>
            <a:r>
              <a:rPr lang="en-US" sz="2000" b="1" dirty="0">
                <a:latin typeface="Arial" panose="020B0604020202020204" pitchFamily="34" charset="0"/>
                <a:cs typeface="Arial" panose="020B0604020202020204" pitchFamily="34" charset="0"/>
              </a:rPr>
              <a:t>167.03</a:t>
            </a:r>
            <a:r>
              <a:rPr lang="en-US" sz="2000" dirty="0">
                <a:latin typeface="Arial" panose="020B0604020202020204" pitchFamily="34" charset="0"/>
                <a:cs typeface="Arial" panose="020B0604020202020204" pitchFamily="34" charset="0"/>
              </a:rPr>
              <a:t>, amassing 1955 runs in just 57 matches, making him a critical middle-order finisher.</a:t>
            </a:r>
          </a:p>
          <a:p>
            <a:pPr marL="342891" indent="-342891" algn="just">
              <a:spcBef>
                <a:spcPts val="1200"/>
              </a:spcBef>
              <a:spcAft>
                <a:spcPts val="120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RG Sharma</a:t>
            </a:r>
            <a:r>
              <a:rPr lang="en-US" sz="2000" dirty="0">
                <a:latin typeface="Arial" panose="020B0604020202020204" pitchFamily="34" charset="0"/>
                <a:cs typeface="Arial" panose="020B0604020202020204" pitchFamily="34" charset="0"/>
              </a:rPr>
              <a:t> (1891 runs in 64 matches) and </a:t>
            </a:r>
            <a:r>
              <a:rPr lang="en-US" sz="2000" b="1" dirty="0">
                <a:latin typeface="Arial" panose="020B0604020202020204" pitchFamily="34" charset="0"/>
                <a:cs typeface="Arial" panose="020B0604020202020204" pitchFamily="34" charset="0"/>
              </a:rPr>
              <a:t>SK Raina</a:t>
            </a:r>
            <a:r>
              <a:rPr lang="en-US" sz="2000" dirty="0">
                <a:latin typeface="Arial" panose="020B0604020202020204" pitchFamily="34" charset="0"/>
                <a:cs typeface="Arial" panose="020B0604020202020204" pitchFamily="34" charset="0"/>
              </a:rPr>
              <a:t> (1838 runs in 65 matches) have been consistent across all seasons with solid strike rates of </a:t>
            </a:r>
            <a:r>
              <a:rPr lang="en-US" sz="2000" b="1" dirty="0">
                <a:latin typeface="Arial" panose="020B0604020202020204" pitchFamily="34" charset="0"/>
                <a:cs typeface="Arial" panose="020B0604020202020204" pitchFamily="34" charset="0"/>
              </a:rPr>
              <a:t>134.33</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136.67</a:t>
            </a:r>
            <a:r>
              <a:rPr lang="en-US" sz="2000" dirty="0">
                <a:latin typeface="Arial" panose="020B0604020202020204" pitchFamily="34" charset="0"/>
                <a:cs typeface="Arial" panose="020B0604020202020204" pitchFamily="34" charset="0"/>
              </a:rPr>
              <a:t>, respectively.</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897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987A-F0DC-AEB5-97E8-21F46D86480D}"/>
              </a:ext>
            </a:extLst>
          </p:cNvPr>
          <p:cNvSpPr>
            <a:spLocks noGrp="1"/>
          </p:cNvSpPr>
          <p:nvPr>
            <p:ph type="title"/>
          </p:nvPr>
        </p:nvSpPr>
        <p:spPr>
          <a:xfrm>
            <a:off x="126600" y="184579"/>
            <a:ext cx="11886467" cy="552143"/>
          </a:xfrm>
        </p:spPr>
        <p:txBody>
          <a:bodyPr/>
          <a:lstStyle/>
          <a:p>
            <a:pPr algn="ctr"/>
            <a:r>
              <a:rPr lang="en-IN" sz="3600" u="sng" dirty="0">
                <a:solidFill>
                  <a:schemeClr val="tx1"/>
                </a:solidFill>
                <a:latin typeface="Arial" panose="020B0604020202020204" pitchFamily="34" charset="0"/>
                <a:cs typeface="Arial" panose="020B0604020202020204" pitchFamily="34" charset="0"/>
              </a:rPr>
              <a:t>TOP BOWLER IN IPL</a:t>
            </a:r>
          </a:p>
        </p:txBody>
      </p:sp>
      <p:pic>
        <p:nvPicPr>
          <p:cNvPr id="7" name="Picture 6">
            <a:extLst>
              <a:ext uri="{FF2B5EF4-FFF2-40B4-BE49-F238E27FC236}">
                <a16:creationId xmlns:a16="http://schemas.microsoft.com/office/drawing/2014/main" id="{58D88309-EEB2-3F1E-16A8-11F8E6B86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83" y="-79899"/>
            <a:ext cx="1447059" cy="1447059"/>
          </a:xfrm>
          <a:prstGeom prst="rect">
            <a:avLst/>
          </a:prstGeom>
        </p:spPr>
      </p:pic>
      <p:graphicFrame>
        <p:nvGraphicFramePr>
          <p:cNvPr id="9" name="Chart 8">
            <a:extLst>
              <a:ext uri="{FF2B5EF4-FFF2-40B4-BE49-F238E27FC236}">
                <a16:creationId xmlns:a16="http://schemas.microsoft.com/office/drawing/2014/main" id="{3E2BA102-DFC6-44FF-9B9C-EFEA56B94A18}"/>
              </a:ext>
            </a:extLst>
          </p:cNvPr>
          <p:cNvGraphicFramePr/>
          <p:nvPr>
            <p:extLst>
              <p:ext uri="{D42A27DB-BD31-4B8C-83A1-F6EECF244321}">
                <p14:modId xmlns:p14="http://schemas.microsoft.com/office/powerpoint/2010/main" val="2556096201"/>
              </p:ext>
            </p:extLst>
          </p:nvPr>
        </p:nvGraphicFramePr>
        <p:xfrm>
          <a:off x="6326067" y="1360719"/>
          <a:ext cx="5575645" cy="4435499"/>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5B268CA1-DB31-4A20-90C7-98EFEC2C8568}"/>
              </a:ext>
            </a:extLst>
          </p:cNvPr>
          <p:cNvSpPr txBox="1"/>
          <p:nvPr/>
        </p:nvSpPr>
        <p:spPr>
          <a:xfrm>
            <a:off x="363984" y="1271903"/>
            <a:ext cx="5427216" cy="4524315"/>
          </a:xfrm>
          <a:prstGeom prst="rect">
            <a:avLst/>
          </a:prstGeom>
          <a:noFill/>
        </p:spPr>
        <p:txBody>
          <a:bodyPr wrap="square">
            <a:spAutoFit/>
          </a:bodyPr>
          <a:lstStyle/>
          <a:p>
            <a:pPr marL="342891" indent="-342891">
              <a:spcBef>
                <a:spcPts val="1200"/>
              </a:spcBef>
              <a:spcAft>
                <a:spcPts val="1200"/>
              </a:spcAft>
              <a:buFont typeface="Arial" panose="020B0604020202020204" pitchFamily="34" charset="0"/>
              <a:buChar char="•"/>
            </a:pPr>
            <a:r>
              <a:rPr lang="en-US" sz="1900" b="1" dirty="0">
                <a:latin typeface="Arial" panose="020B0604020202020204" pitchFamily="34" charset="0"/>
                <a:cs typeface="Arial" panose="020B0604020202020204" pitchFamily="34" charset="0"/>
              </a:rPr>
              <a:t>DJ Bravo</a:t>
            </a:r>
            <a:r>
              <a:rPr lang="en-US" sz="1900" dirty="0">
                <a:latin typeface="Arial" panose="020B0604020202020204" pitchFamily="34" charset="0"/>
                <a:cs typeface="Arial" panose="020B0604020202020204" pitchFamily="34" charset="0"/>
              </a:rPr>
              <a:t> leads with 75 wickets in 49 matches across 3 seasons, highlighting his efficiency as a strike bowler with the best </a:t>
            </a:r>
            <a:r>
              <a:rPr lang="en-US" sz="1900" b="1" dirty="0">
                <a:latin typeface="Arial" panose="020B0604020202020204" pitchFamily="34" charset="0"/>
                <a:cs typeface="Arial" panose="020B0604020202020204" pitchFamily="34" charset="0"/>
              </a:rPr>
              <a:t>bowling strike rate of 14.19</a:t>
            </a:r>
            <a:r>
              <a:rPr lang="en-US" sz="1900" dirty="0">
                <a:latin typeface="Arial" panose="020B0604020202020204" pitchFamily="34" charset="0"/>
                <a:cs typeface="Arial" panose="020B0604020202020204" pitchFamily="34" charset="0"/>
              </a:rPr>
              <a:t>.</a:t>
            </a:r>
          </a:p>
          <a:p>
            <a:pPr marL="342891" indent="-342891">
              <a:spcBef>
                <a:spcPts val="1200"/>
              </a:spcBef>
              <a:spcAft>
                <a:spcPts val="1200"/>
              </a:spcAft>
              <a:buFont typeface="Arial" panose="020B0604020202020204" pitchFamily="34" charset="0"/>
              <a:buChar char="•"/>
            </a:pPr>
            <a:r>
              <a:rPr lang="en-US" sz="1900" b="1" dirty="0">
                <a:latin typeface="Arial" panose="020B0604020202020204" pitchFamily="34" charset="0"/>
                <a:cs typeface="Arial" panose="020B0604020202020204" pitchFamily="34" charset="0"/>
              </a:rPr>
              <a:t>B Kumar</a:t>
            </a:r>
            <a:r>
              <a:rPr lang="en-US" sz="1900" dirty="0">
                <a:latin typeface="Arial" panose="020B0604020202020204" pitchFamily="34" charset="0"/>
                <a:cs typeface="Arial" panose="020B0604020202020204" pitchFamily="34" charset="0"/>
              </a:rPr>
              <a:t> has the second-highest wickets (74) in 61 matches across 4 seasons, indicating reliability in longer tournaments.</a:t>
            </a:r>
          </a:p>
          <a:p>
            <a:pPr marL="342891" indent="-342891">
              <a:spcBef>
                <a:spcPts val="1200"/>
              </a:spcBef>
              <a:spcAft>
                <a:spcPts val="1200"/>
              </a:spcAft>
              <a:buFont typeface="Arial" panose="020B0604020202020204" pitchFamily="34" charset="0"/>
              <a:buChar char="•"/>
            </a:pPr>
            <a:r>
              <a:rPr lang="en-US" sz="1900" b="1" dirty="0">
                <a:latin typeface="Arial" panose="020B0604020202020204" pitchFamily="34" charset="0"/>
                <a:cs typeface="Arial" panose="020B0604020202020204" pitchFamily="34" charset="0"/>
              </a:rPr>
              <a:t>MM Sharma</a:t>
            </a:r>
            <a:r>
              <a:rPr lang="en-US" sz="1900" dirty="0">
                <a:latin typeface="Arial" panose="020B0604020202020204" pitchFamily="34" charset="0"/>
                <a:cs typeface="Arial" panose="020B0604020202020204" pitchFamily="34" charset="0"/>
              </a:rPr>
              <a:t> closely follows with 70 wickets and a better strike rate (18.41) than Kumar.</a:t>
            </a:r>
          </a:p>
          <a:p>
            <a:pPr marL="342891" indent="-342891">
              <a:spcBef>
                <a:spcPts val="1200"/>
              </a:spcBef>
              <a:spcAft>
                <a:spcPts val="1200"/>
              </a:spcAft>
              <a:buFont typeface="Arial" panose="020B0604020202020204" pitchFamily="34" charset="0"/>
              <a:buChar char="•"/>
            </a:pPr>
            <a:r>
              <a:rPr lang="en-US" sz="1900" b="1" dirty="0">
                <a:latin typeface="Arial" panose="020B0604020202020204" pitchFamily="34" charset="0"/>
                <a:cs typeface="Arial" panose="020B0604020202020204" pitchFamily="34" charset="0"/>
              </a:rPr>
              <a:t>Harbhajan Singh</a:t>
            </a:r>
            <a:r>
              <a:rPr lang="en-US" sz="1900" dirty="0">
                <a:latin typeface="Arial" panose="020B0604020202020204" pitchFamily="34" charset="0"/>
                <a:cs typeface="Arial" panose="020B0604020202020204" pitchFamily="34" charset="0"/>
              </a:rPr>
              <a:t> and </a:t>
            </a:r>
            <a:r>
              <a:rPr lang="en-US" sz="1900" b="1" dirty="0">
                <a:latin typeface="Arial" panose="020B0604020202020204" pitchFamily="34" charset="0"/>
                <a:cs typeface="Arial" panose="020B0604020202020204" pitchFamily="34" charset="0"/>
              </a:rPr>
              <a:t>SP </a:t>
            </a:r>
            <a:r>
              <a:rPr lang="en-US" sz="1900" b="1" dirty="0" err="1">
                <a:latin typeface="Arial" panose="020B0604020202020204" pitchFamily="34" charset="0"/>
                <a:cs typeface="Arial" panose="020B0604020202020204" pitchFamily="34" charset="0"/>
              </a:rPr>
              <a:t>Narine</a:t>
            </a:r>
            <a:r>
              <a:rPr lang="en-US" sz="1900" dirty="0">
                <a:latin typeface="Arial" panose="020B0604020202020204" pitchFamily="34" charset="0"/>
                <a:cs typeface="Arial" panose="020B0604020202020204" pitchFamily="34" charset="0"/>
              </a:rPr>
              <a:t> have 65 and 61 wickets, respectively, showcasing spin effectiveness over 4 seasons.</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3975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6987A-F0DC-AEB5-97E8-21F46D86480D}"/>
              </a:ext>
            </a:extLst>
          </p:cNvPr>
          <p:cNvSpPr>
            <a:spLocks noGrp="1"/>
          </p:cNvSpPr>
          <p:nvPr>
            <p:ph type="title"/>
          </p:nvPr>
        </p:nvSpPr>
        <p:spPr>
          <a:xfrm>
            <a:off x="126600" y="184579"/>
            <a:ext cx="11886467" cy="552143"/>
          </a:xfrm>
        </p:spPr>
        <p:txBody>
          <a:bodyPr/>
          <a:lstStyle/>
          <a:p>
            <a:pPr algn="ctr"/>
            <a:r>
              <a:rPr lang="en-IN" sz="3600" u="sng" dirty="0">
                <a:solidFill>
                  <a:schemeClr val="tx1"/>
                </a:solidFill>
                <a:latin typeface="Arial" panose="020B0604020202020204" pitchFamily="34" charset="0"/>
                <a:cs typeface="Arial" panose="020B0604020202020204" pitchFamily="34" charset="0"/>
              </a:rPr>
              <a:t>TOP ALLROUNDER IN IPL</a:t>
            </a:r>
          </a:p>
        </p:txBody>
      </p:sp>
      <p:pic>
        <p:nvPicPr>
          <p:cNvPr id="7" name="Picture 6">
            <a:extLst>
              <a:ext uri="{FF2B5EF4-FFF2-40B4-BE49-F238E27FC236}">
                <a16:creationId xmlns:a16="http://schemas.microsoft.com/office/drawing/2014/main" id="{58D88309-EEB2-3F1E-16A8-11F8E6B86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83" y="-79899"/>
            <a:ext cx="1447059" cy="1447059"/>
          </a:xfrm>
          <a:prstGeom prst="rect">
            <a:avLst/>
          </a:prstGeom>
        </p:spPr>
      </p:pic>
      <p:sp>
        <p:nvSpPr>
          <p:cNvPr id="12" name="TextBox 11">
            <a:extLst>
              <a:ext uri="{FF2B5EF4-FFF2-40B4-BE49-F238E27FC236}">
                <a16:creationId xmlns:a16="http://schemas.microsoft.com/office/drawing/2014/main" id="{E02F3614-BA74-47B1-9D30-BC91E4D4D5A3}"/>
              </a:ext>
            </a:extLst>
          </p:cNvPr>
          <p:cNvSpPr txBox="1"/>
          <p:nvPr/>
        </p:nvSpPr>
        <p:spPr>
          <a:xfrm>
            <a:off x="126600" y="1350083"/>
            <a:ext cx="5766203" cy="4708981"/>
          </a:xfrm>
          <a:prstGeom prst="rect">
            <a:avLst/>
          </a:prstGeom>
          <a:noFill/>
        </p:spPr>
        <p:txBody>
          <a:bodyPr wrap="square">
            <a:spAutoFit/>
          </a:bodyPr>
          <a:lstStyle/>
          <a:p>
            <a:pPr marL="342891" indent="-342891">
              <a:spcBef>
                <a:spcPts val="1200"/>
              </a:spcBef>
              <a:spcAft>
                <a:spcPts val="120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CH Gayle</a:t>
            </a:r>
            <a:r>
              <a:rPr lang="en-US" sz="2000" dirty="0">
                <a:latin typeface="Arial" panose="020B0604020202020204" pitchFamily="34" charset="0"/>
                <a:cs typeface="Arial" panose="020B0604020202020204" pitchFamily="34" charset="0"/>
              </a:rPr>
              <a:t> leads with the highest average runs of </a:t>
            </a:r>
            <a:r>
              <a:rPr lang="en-US" sz="2000" b="1" dirty="0">
                <a:latin typeface="Arial" panose="020B0604020202020204" pitchFamily="34" charset="0"/>
                <a:cs typeface="Arial" panose="020B0604020202020204" pitchFamily="34" charset="0"/>
              </a:rPr>
              <a:t>32.94</a:t>
            </a:r>
            <a:r>
              <a:rPr lang="en-US" sz="2000" dirty="0">
                <a:latin typeface="Arial" panose="020B0604020202020204" pitchFamily="34" charset="0"/>
                <a:cs typeface="Arial" panose="020B0604020202020204" pitchFamily="34" charset="0"/>
              </a:rPr>
              <a:t> and contributes </a:t>
            </a:r>
            <a:r>
              <a:rPr lang="en-US" sz="2000" b="1" dirty="0">
                <a:latin typeface="Arial" panose="020B0604020202020204" pitchFamily="34" charset="0"/>
                <a:cs typeface="Arial" panose="020B0604020202020204" pitchFamily="34" charset="0"/>
              </a:rPr>
              <a:t>1.67 wickets</a:t>
            </a:r>
            <a:r>
              <a:rPr lang="en-US" sz="2000" dirty="0">
                <a:latin typeface="Arial" panose="020B0604020202020204" pitchFamily="34" charset="0"/>
                <a:cs typeface="Arial" panose="020B0604020202020204" pitchFamily="34" charset="0"/>
              </a:rPr>
              <a:t> on average, showcasing his dual impact as an all-rounder.</a:t>
            </a:r>
          </a:p>
          <a:p>
            <a:pPr marL="342891" indent="-342891">
              <a:spcBef>
                <a:spcPts val="1200"/>
              </a:spcBef>
              <a:spcAft>
                <a:spcPts val="120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DR Smith</a:t>
            </a:r>
            <a:r>
              <a:rPr lang="en-US" sz="2000" dirty="0">
                <a:latin typeface="Arial" panose="020B0604020202020204" pitchFamily="34" charset="0"/>
                <a:cs typeface="Arial" panose="020B0604020202020204" pitchFamily="34" charset="0"/>
              </a:rPr>
              <a:t> (29.86 avg runs, 1.5 avg wickets) and </a:t>
            </a:r>
            <a:r>
              <a:rPr lang="en-US" sz="2000" b="1" dirty="0">
                <a:latin typeface="Arial" panose="020B0604020202020204" pitchFamily="34" charset="0"/>
                <a:cs typeface="Arial" panose="020B0604020202020204" pitchFamily="34" charset="0"/>
              </a:rPr>
              <a:t>KH Pandya</a:t>
            </a:r>
            <a:r>
              <a:rPr lang="en-US" sz="2000" dirty="0">
                <a:latin typeface="Arial" panose="020B0604020202020204" pitchFamily="34" charset="0"/>
                <a:cs typeface="Arial" panose="020B0604020202020204" pitchFamily="34" charset="0"/>
              </a:rPr>
              <a:t> (29.63 avg runs, 1.5 avg wickets) exhibit balanced performances, making them reliable options.</a:t>
            </a:r>
          </a:p>
          <a:p>
            <a:pPr marL="342891" indent="-342891">
              <a:spcBef>
                <a:spcPts val="1200"/>
              </a:spcBef>
              <a:spcAft>
                <a:spcPts val="120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MP </a:t>
            </a:r>
            <a:r>
              <a:rPr lang="en-US" sz="2000" b="1" dirty="0" err="1">
                <a:latin typeface="Arial" panose="020B0604020202020204" pitchFamily="34" charset="0"/>
                <a:cs typeface="Arial" panose="020B0604020202020204" pitchFamily="34" charset="0"/>
              </a:rPr>
              <a:t>Stoinis</a:t>
            </a:r>
            <a:r>
              <a:rPr lang="en-US" sz="2000" dirty="0">
                <a:latin typeface="Arial" panose="020B0604020202020204" pitchFamily="34" charset="0"/>
                <a:cs typeface="Arial" panose="020B0604020202020204" pitchFamily="34" charset="0"/>
              </a:rPr>
              <a:t> stands out with </a:t>
            </a:r>
            <a:r>
              <a:rPr lang="en-US" sz="2000" b="1" dirty="0">
                <a:latin typeface="Arial" panose="020B0604020202020204" pitchFamily="34" charset="0"/>
                <a:cs typeface="Arial" panose="020B0604020202020204" pitchFamily="34" charset="0"/>
              </a:rPr>
              <a:t>2.67 avg wickets</a:t>
            </a:r>
            <a:r>
              <a:rPr lang="en-US" sz="2000" dirty="0">
                <a:latin typeface="Arial" panose="020B0604020202020204" pitchFamily="34" charset="0"/>
                <a:cs typeface="Arial" panose="020B0604020202020204" pitchFamily="34" charset="0"/>
              </a:rPr>
              <a:t>, the highest among the players, along with an impressive </a:t>
            </a:r>
            <a:r>
              <a:rPr lang="en-US" sz="2000" b="1" dirty="0">
                <a:latin typeface="Arial" panose="020B0604020202020204" pitchFamily="34" charset="0"/>
                <a:cs typeface="Arial" panose="020B0604020202020204" pitchFamily="34" charset="0"/>
              </a:rPr>
              <a:t>29.2 avg runs</a:t>
            </a:r>
            <a:r>
              <a:rPr lang="en-US" sz="2000" dirty="0">
                <a:latin typeface="Arial" panose="020B0604020202020204" pitchFamily="34" charset="0"/>
                <a:cs typeface="Arial" panose="020B0604020202020204" pitchFamily="34" charset="0"/>
              </a:rPr>
              <a:t>, highlighting his value as a bowler and a middle-order batsman.</a:t>
            </a:r>
            <a:endParaRPr lang="en-IN" sz="1900" dirty="0">
              <a:latin typeface="Arial" panose="020B0604020202020204" pitchFamily="34" charset="0"/>
              <a:cs typeface="Arial" panose="020B0604020202020204" pitchFamily="34" charset="0"/>
            </a:endParaRPr>
          </a:p>
        </p:txBody>
      </p:sp>
      <p:graphicFrame>
        <p:nvGraphicFramePr>
          <p:cNvPr id="6" name="Chart 5">
            <a:extLst>
              <a:ext uri="{FF2B5EF4-FFF2-40B4-BE49-F238E27FC236}">
                <a16:creationId xmlns:a16="http://schemas.microsoft.com/office/drawing/2014/main" id="{DE9FB4D0-4CDA-4BFA-AFDC-09A0E6D91BB0}"/>
              </a:ext>
            </a:extLst>
          </p:cNvPr>
          <p:cNvGraphicFramePr>
            <a:graphicFrameLocks/>
          </p:cNvGraphicFramePr>
          <p:nvPr>
            <p:extLst>
              <p:ext uri="{D42A27DB-BD31-4B8C-83A1-F6EECF244321}">
                <p14:modId xmlns:p14="http://schemas.microsoft.com/office/powerpoint/2010/main" val="3262498704"/>
              </p:ext>
            </p:extLst>
          </p:nvPr>
        </p:nvGraphicFramePr>
        <p:xfrm>
          <a:off x="6464300" y="1393371"/>
          <a:ext cx="5492188" cy="43397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87786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145</TotalTime>
  <Words>1700</Words>
  <Application>Microsoft Office PowerPoint</Application>
  <PresentationFormat>Widescreen</PresentationFormat>
  <Paragraphs>130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Algerian</vt:lpstr>
      <vt:lpstr>Arial</vt:lpstr>
      <vt:lpstr>Calibri</vt:lpstr>
      <vt:lpstr>Calibri Light</vt:lpstr>
      <vt:lpstr>Sintony</vt:lpstr>
      <vt:lpstr>Times New Roman</vt:lpstr>
      <vt:lpstr>Office Theme</vt:lpstr>
      <vt:lpstr>PowerPoint Presentation</vt:lpstr>
      <vt:lpstr>ABOUT PROJECT</vt:lpstr>
      <vt:lpstr> DATABASE SCHEMA</vt:lpstr>
      <vt:lpstr>DATASET</vt:lpstr>
      <vt:lpstr>DATASET</vt:lpstr>
      <vt:lpstr>DATASET</vt:lpstr>
      <vt:lpstr>TOP RUN SCORER BATSMEN IN IPL</vt:lpstr>
      <vt:lpstr>TOP BOWLER IN IPL</vt:lpstr>
      <vt:lpstr>TOP ALLROUNDER IN IPL</vt:lpstr>
      <vt:lpstr>TOP STRICKER BATSMAN IN IPL</vt:lpstr>
      <vt:lpstr>RCB BATTING ANAYSIS</vt:lpstr>
      <vt:lpstr>   RCB WICKET TAKEN IN ALL POWER PLAY</vt:lpstr>
      <vt:lpstr>RCB BOWLING ECONOMY</vt:lpstr>
      <vt:lpstr>RCB PERFORMANCE IN EACH VENUE</vt:lpstr>
      <vt:lpstr>RECOMMENDATION </vt:lpstr>
      <vt:lpstr>RECOMMENDATION </vt:lpstr>
      <vt:lpstr>RECOMMENDATION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Thailesh Sinha</dc:creator>
  <cp:lastModifiedBy>Thailesh Sinha</cp:lastModifiedBy>
  <cp:revision>17</cp:revision>
  <dcterms:created xsi:type="dcterms:W3CDTF">2025-01-19T18:26:42Z</dcterms:created>
  <dcterms:modified xsi:type="dcterms:W3CDTF">2025-01-21T06:49:46Z</dcterms:modified>
</cp:coreProperties>
</file>