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57" r:id="rId4"/>
    <p:sldId id="259" r:id="rId5"/>
    <p:sldId id="258" r:id="rId6"/>
    <p:sldId id="262" r:id="rId7"/>
    <p:sldId id="261" r:id="rId8"/>
    <p:sldId id="260" r:id="rId9"/>
    <p:sldId id="264" r:id="rId10"/>
    <p:sldId id="265" r:id="rId11"/>
    <p:sldId id="263" r:id="rId12"/>
    <p:sldId id="266" r:id="rId13"/>
    <p:sldId id="267" r:id="rId14"/>
    <p:sldId id="268" r:id="rId15"/>
    <p:sldId id="280" r:id="rId16"/>
    <p:sldId id="269" r:id="rId17"/>
    <p:sldId id="271" r:id="rId18"/>
    <p:sldId id="282" r:id="rId19"/>
    <p:sldId id="270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6E12C-D666-4710-BDE7-123B138C6D77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3E6972-E1AC-411C-94A6-B193A1DB4AE4}">
      <dgm:prSet/>
      <dgm:spPr/>
      <dgm:t>
        <a:bodyPr/>
        <a:lstStyle/>
        <a:p>
          <a:r>
            <a:rPr lang="ru-RU"/>
            <a:t>У</a:t>
          </a:r>
          <a:r>
            <a:rPr lang="en-US"/>
            <a:t>правляющ</a:t>
          </a:r>
          <a:r>
            <a:rPr lang="ru-RU"/>
            <a:t>ая</a:t>
          </a:r>
          <a:r>
            <a:rPr lang="en-US"/>
            <a:t> компани</a:t>
          </a:r>
          <a:r>
            <a:rPr lang="ru-RU"/>
            <a:t>я</a:t>
          </a:r>
          <a:r>
            <a:rPr lang="en-US"/>
            <a:t> ООО «Панда-Сити» (Москва)</a:t>
          </a:r>
        </a:p>
      </dgm:t>
    </dgm:pt>
    <dgm:pt modelId="{AEE5A297-6C7D-48D6-A490-18EF7EE29A2C}" type="parTrans" cxnId="{72E0AE9B-4984-4CBD-AF42-6E6DAB4A296D}">
      <dgm:prSet/>
      <dgm:spPr/>
      <dgm:t>
        <a:bodyPr/>
        <a:lstStyle/>
        <a:p>
          <a:endParaRPr lang="en-US"/>
        </a:p>
      </dgm:t>
    </dgm:pt>
    <dgm:pt modelId="{7EC627D0-AB57-40A0-894A-A08684DF4130}" type="sibTrans" cxnId="{72E0AE9B-4984-4CBD-AF42-6E6DAB4A296D}">
      <dgm:prSet/>
      <dgm:spPr/>
      <dgm:t>
        <a:bodyPr/>
        <a:lstStyle/>
        <a:p>
          <a:endParaRPr lang="en-US"/>
        </a:p>
      </dgm:t>
    </dgm:pt>
    <dgm:pt modelId="{C98F9FBA-7C61-455E-B153-491282A54F2E}">
      <dgm:prSet/>
      <dgm:spPr/>
      <dgm:t>
        <a:bodyPr/>
        <a:lstStyle/>
        <a:p>
          <a:r>
            <a:rPr lang="ru-RU"/>
            <a:t>П</a:t>
          </a:r>
          <a:r>
            <a:rPr lang="en-US"/>
            <a:t>роизводственно</a:t>
          </a:r>
          <a:r>
            <a:rPr lang="ru-RU"/>
            <a:t>е</a:t>
          </a:r>
          <a:r>
            <a:rPr lang="en-US"/>
            <a:t> предприяти</a:t>
          </a:r>
          <a:r>
            <a:rPr lang="ru-RU"/>
            <a:t>е</a:t>
          </a:r>
          <a:r>
            <a:rPr lang="en-US"/>
            <a:t> ООО «Панда – П» (Московская область) </a:t>
          </a:r>
        </a:p>
      </dgm:t>
    </dgm:pt>
    <dgm:pt modelId="{EBFBA4FF-AD56-438B-B067-BA86595607FA}" type="parTrans" cxnId="{5F8240DE-F1B2-4487-9A57-089CC8BA8336}">
      <dgm:prSet/>
      <dgm:spPr/>
      <dgm:t>
        <a:bodyPr/>
        <a:lstStyle/>
        <a:p>
          <a:endParaRPr lang="en-US"/>
        </a:p>
      </dgm:t>
    </dgm:pt>
    <dgm:pt modelId="{053FA702-B8E7-4D1F-A6ED-A870B37CB0E8}" type="sibTrans" cxnId="{5F8240DE-F1B2-4487-9A57-089CC8BA8336}">
      <dgm:prSet/>
      <dgm:spPr/>
      <dgm:t>
        <a:bodyPr/>
        <a:lstStyle/>
        <a:p>
          <a:endParaRPr lang="en-US"/>
        </a:p>
      </dgm:t>
    </dgm:pt>
    <dgm:pt modelId="{0993DEF4-3B0E-48B3-90F4-042CAD76C2D2}">
      <dgm:prSet/>
      <dgm:spPr/>
      <dgm:t>
        <a:bodyPr/>
        <a:lstStyle/>
        <a:p>
          <a:r>
            <a:rPr lang="ru-RU"/>
            <a:t>Тюменский филиал</a:t>
          </a:r>
          <a:endParaRPr lang="en-US"/>
        </a:p>
      </dgm:t>
    </dgm:pt>
    <dgm:pt modelId="{47998A71-89AA-4AF7-B5BF-F909C02933E0}" type="parTrans" cxnId="{F2D1BE1A-8D13-4A63-9841-F1BC24151A20}">
      <dgm:prSet/>
      <dgm:spPr/>
      <dgm:t>
        <a:bodyPr/>
        <a:lstStyle/>
        <a:p>
          <a:endParaRPr lang="en-US"/>
        </a:p>
      </dgm:t>
    </dgm:pt>
    <dgm:pt modelId="{E1E6FA95-EAA3-4DD7-8D5A-9A911D4115CF}" type="sibTrans" cxnId="{F2D1BE1A-8D13-4A63-9841-F1BC24151A20}">
      <dgm:prSet/>
      <dgm:spPr/>
      <dgm:t>
        <a:bodyPr/>
        <a:lstStyle/>
        <a:p>
          <a:endParaRPr lang="en-US"/>
        </a:p>
      </dgm:t>
    </dgm:pt>
    <dgm:pt modelId="{61DCF602-C806-4394-BC48-1A1FCD7DB5ED}">
      <dgm:prSet/>
      <dgm:spPr/>
      <dgm:t>
        <a:bodyPr/>
        <a:lstStyle/>
        <a:p>
          <a:r>
            <a:rPr lang="ru-RU"/>
            <a:t>Ставропольский филиал</a:t>
          </a:r>
          <a:endParaRPr lang="en-US"/>
        </a:p>
      </dgm:t>
    </dgm:pt>
    <dgm:pt modelId="{0DA93BD1-E938-4E53-A9C4-D536D51736A1}" type="parTrans" cxnId="{CF708F5B-5088-4460-AB82-C3EE5477EDF6}">
      <dgm:prSet/>
      <dgm:spPr/>
      <dgm:t>
        <a:bodyPr/>
        <a:lstStyle/>
        <a:p>
          <a:endParaRPr lang="en-US"/>
        </a:p>
      </dgm:t>
    </dgm:pt>
    <dgm:pt modelId="{9410C42A-84A2-4490-9EF5-2A0A296C0B97}" type="sibTrans" cxnId="{CF708F5B-5088-4460-AB82-C3EE5477EDF6}">
      <dgm:prSet/>
      <dgm:spPr/>
      <dgm:t>
        <a:bodyPr/>
        <a:lstStyle/>
        <a:p>
          <a:endParaRPr lang="en-US"/>
        </a:p>
      </dgm:t>
    </dgm:pt>
    <dgm:pt modelId="{C1B6B1CE-B524-4029-94CB-18E5CFAF6A48}">
      <dgm:prSet/>
      <dgm:spPr/>
      <dgm:t>
        <a:bodyPr/>
        <a:lstStyle/>
        <a:p>
          <a:r>
            <a:rPr lang="ru-RU"/>
            <a:t>Казанский филиал</a:t>
          </a:r>
          <a:endParaRPr lang="en-US"/>
        </a:p>
      </dgm:t>
    </dgm:pt>
    <dgm:pt modelId="{1A8009B6-229E-4E25-BB05-0F9A79CD5635}" type="parTrans" cxnId="{E24CDFAE-E588-4F92-B929-DDD03AAFE66F}">
      <dgm:prSet/>
      <dgm:spPr/>
      <dgm:t>
        <a:bodyPr/>
        <a:lstStyle/>
        <a:p>
          <a:endParaRPr lang="en-US"/>
        </a:p>
      </dgm:t>
    </dgm:pt>
    <dgm:pt modelId="{CAB3BC87-E705-40BA-81F8-FC41CF09C191}" type="sibTrans" cxnId="{E24CDFAE-E588-4F92-B929-DDD03AAFE66F}">
      <dgm:prSet/>
      <dgm:spPr/>
      <dgm:t>
        <a:bodyPr/>
        <a:lstStyle/>
        <a:p>
          <a:endParaRPr lang="en-US"/>
        </a:p>
      </dgm:t>
    </dgm:pt>
    <dgm:pt modelId="{AF88C83D-1E5D-4D28-96D4-7BD95CC0B2C6}">
      <dgm:prSet/>
      <dgm:spPr>
        <a:solidFill>
          <a:schemeClr val="accent2"/>
        </a:solidFill>
      </dgm:spPr>
      <dgm:t>
        <a:bodyPr/>
        <a:lstStyle/>
        <a:p>
          <a:r>
            <a:rPr lang="ru-RU" dirty="0"/>
            <a:t>Всего : 3000 человек</a:t>
          </a:r>
          <a:endParaRPr lang="en-US" dirty="0"/>
        </a:p>
      </dgm:t>
    </dgm:pt>
    <dgm:pt modelId="{03BB7D91-6080-4733-9D79-D4E08EC292F4}" type="parTrans" cxnId="{019EA86C-9A29-4455-88F0-BCDE0B02BE95}">
      <dgm:prSet/>
      <dgm:spPr/>
      <dgm:t>
        <a:bodyPr/>
        <a:lstStyle/>
        <a:p>
          <a:endParaRPr lang="en-US"/>
        </a:p>
      </dgm:t>
    </dgm:pt>
    <dgm:pt modelId="{60437F78-0985-44C4-B891-C793DA49FD5E}" type="sibTrans" cxnId="{019EA86C-9A29-4455-88F0-BCDE0B02BE95}">
      <dgm:prSet/>
      <dgm:spPr/>
      <dgm:t>
        <a:bodyPr/>
        <a:lstStyle/>
        <a:p>
          <a:endParaRPr lang="en-US"/>
        </a:p>
      </dgm:t>
    </dgm:pt>
    <dgm:pt modelId="{13C755C3-EFD8-4A21-86DF-E5CA17530D82}" type="pres">
      <dgm:prSet presAssocID="{3336E12C-D666-4710-BDE7-123B138C6D7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6D89B3E-2E27-4038-9B1C-36C2F408A6F6}" type="pres">
      <dgm:prSet presAssocID="{2C3E6972-E1AC-411C-94A6-B193A1DB4AE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1D54BC-1CB0-4B37-849F-4ECE6FEB376C}" type="pres">
      <dgm:prSet presAssocID="{7EC627D0-AB57-40A0-894A-A08684DF4130}" presName="sibTrans" presStyleCnt="0"/>
      <dgm:spPr/>
    </dgm:pt>
    <dgm:pt modelId="{AEB41DB6-874F-4C0F-9C73-D7668DC7DFDD}" type="pres">
      <dgm:prSet presAssocID="{C98F9FBA-7C61-455E-B153-491282A54F2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4EEE11-C05E-4EDD-98EC-A4895FD035D8}" type="pres">
      <dgm:prSet presAssocID="{053FA702-B8E7-4D1F-A6ED-A870B37CB0E8}" presName="sibTrans" presStyleCnt="0"/>
      <dgm:spPr/>
    </dgm:pt>
    <dgm:pt modelId="{903B48D7-41BB-40FA-9C46-56716C99CA47}" type="pres">
      <dgm:prSet presAssocID="{0993DEF4-3B0E-48B3-90F4-042CAD76C2D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CB212C-4775-4894-8655-1AF47066F8D2}" type="pres">
      <dgm:prSet presAssocID="{E1E6FA95-EAA3-4DD7-8D5A-9A911D4115CF}" presName="sibTrans" presStyleCnt="0"/>
      <dgm:spPr/>
    </dgm:pt>
    <dgm:pt modelId="{88A01621-7271-44E1-94A5-4B532736D7DE}" type="pres">
      <dgm:prSet presAssocID="{61DCF602-C806-4394-BC48-1A1FCD7DB5E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148847-975A-472B-BF12-B30045B67308}" type="pres">
      <dgm:prSet presAssocID="{9410C42A-84A2-4490-9EF5-2A0A296C0B97}" presName="sibTrans" presStyleCnt="0"/>
      <dgm:spPr/>
    </dgm:pt>
    <dgm:pt modelId="{7A4045AC-43B3-47B7-BBD8-29FA80B87EBC}" type="pres">
      <dgm:prSet presAssocID="{C1B6B1CE-B524-4029-94CB-18E5CFAF6A4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F49F6B-D2B5-4C69-8033-9105DA2BC6E8}" type="pres">
      <dgm:prSet presAssocID="{CAB3BC87-E705-40BA-81F8-FC41CF09C191}" presName="sibTrans" presStyleCnt="0"/>
      <dgm:spPr/>
    </dgm:pt>
    <dgm:pt modelId="{BFE5D0D5-4D2C-46F9-B7E1-88F5B4117306}" type="pres">
      <dgm:prSet presAssocID="{AF88C83D-1E5D-4D28-96D4-7BD95CC0B2C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AC01476-441F-424E-A726-7B0269C8E0E7}" type="presOf" srcId="{61DCF602-C806-4394-BC48-1A1FCD7DB5ED}" destId="{88A01621-7271-44E1-94A5-4B532736D7DE}" srcOrd="0" destOrd="0" presId="urn:microsoft.com/office/officeart/2005/8/layout/default"/>
    <dgm:cxn modelId="{99D27237-D41B-4C3F-8BFE-F83F35000FAF}" type="presOf" srcId="{2C3E6972-E1AC-411C-94A6-B193A1DB4AE4}" destId="{B6D89B3E-2E27-4038-9B1C-36C2F408A6F6}" srcOrd="0" destOrd="0" presId="urn:microsoft.com/office/officeart/2005/8/layout/default"/>
    <dgm:cxn modelId="{72E0AE9B-4984-4CBD-AF42-6E6DAB4A296D}" srcId="{3336E12C-D666-4710-BDE7-123B138C6D77}" destId="{2C3E6972-E1AC-411C-94A6-B193A1DB4AE4}" srcOrd="0" destOrd="0" parTransId="{AEE5A297-6C7D-48D6-A490-18EF7EE29A2C}" sibTransId="{7EC627D0-AB57-40A0-894A-A08684DF4130}"/>
    <dgm:cxn modelId="{60778633-14A0-40FF-B46B-812CB3D00D6C}" type="presOf" srcId="{C1B6B1CE-B524-4029-94CB-18E5CFAF6A48}" destId="{7A4045AC-43B3-47B7-BBD8-29FA80B87EBC}" srcOrd="0" destOrd="0" presId="urn:microsoft.com/office/officeart/2005/8/layout/default"/>
    <dgm:cxn modelId="{0678496C-CF20-491A-AB82-C7AEA3F80A07}" type="presOf" srcId="{C98F9FBA-7C61-455E-B153-491282A54F2E}" destId="{AEB41DB6-874F-4C0F-9C73-D7668DC7DFDD}" srcOrd="0" destOrd="0" presId="urn:microsoft.com/office/officeart/2005/8/layout/default"/>
    <dgm:cxn modelId="{F2D1BE1A-8D13-4A63-9841-F1BC24151A20}" srcId="{3336E12C-D666-4710-BDE7-123B138C6D77}" destId="{0993DEF4-3B0E-48B3-90F4-042CAD76C2D2}" srcOrd="2" destOrd="0" parTransId="{47998A71-89AA-4AF7-B5BF-F909C02933E0}" sibTransId="{E1E6FA95-EAA3-4DD7-8D5A-9A911D4115CF}"/>
    <dgm:cxn modelId="{019EA86C-9A29-4455-88F0-BCDE0B02BE95}" srcId="{3336E12C-D666-4710-BDE7-123B138C6D77}" destId="{AF88C83D-1E5D-4D28-96D4-7BD95CC0B2C6}" srcOrd="5" destOrd="0" parTransId="{03BB7D91-6080-4733-9D79-D4E08EC292F4}" sibTransId="{60437F78-0985-44C4-B891-C793DA49FD5E}"/>
    <dgm:cxn modelId="{CF708F5B-5088-4460-AB82-C3EE5477EDF6}" srcId="{3336E12C-D666-4710-BDE7-123B138C6D77}" destId="{61DCF602-C806-4394-BC48-1A1FCD7DB5ED}" srcOrd="3" destOrd="0" parTransId="{0DA93BD1-E938-4E53-A9C4-D536D51736A1}" sibTransId="{9410C42A-84A2-4490-9EF5-2A0A296C0B97}"/>
    <dgm:cxn modelId="{5F8240DE-F1B2-4487-9A57-089CC8BA8336}" srcId="{3336E12C-D666-4710-BDE7-123B138C6D77}" destId="{C98F9FBA-7C61-455E-B153-491282A54F2E}" srcOrd="1" destOrd="0" parTransId="{EBFBA4FF-AD56-438B-B067-BA86595607FA}" sibTransId="{053FA702-B8E7-4D1F-A6ED-A870B37CB0E8}"/>
    <dgm:cxn modelId="{E24CDFAE-E588-4F92-B929-DDD03AAFE66F}" srcId="{3336E12C-D666-4710-BDE7-123B138C6D77}" destId="{C1B6B1CE-B524-4029-94CB-18E5CFAF6A48}" srcOrd="4" destOrd="0" parTransId="{1A8009B6-229E-4E25-BB05-0F9A79CD5635}" sibTransId="{CAB3BC87-E705-40BA-81F8-FC41CF09C191}"/>
    <dgm:cxn modelId="{43FD8F3A-1F93-45E3-8026-736C6AAF6D2A}" type="presOf" srcId="{3336E12C-D666-4710-BDE7-123B138C6D77}" destId="{13C755C3-EFD8-4A21-86DF-E5CA17530D82}" srcOrd="0" destOrd="0" presId="urn:microsoft.com/office/officeart/2005/8/layout/default"/>
    <dgm:cxn modelId="{4D9315C0-E5B4-43FB-BD22-C7FAA202A7DA}" type="presOf" srcId="{0993DEF4-3B0E-48B3-90F4-042CAD76C2D2}" destId="{903B48D7-41BB-40FA-9C46-56716C99CA47}" srcOrd="0" destOrd="0" presId="urn:microsoft.com/office/officeart/2005/8/layout/default"/>
    <dgm:cxn modelId="{145F921A-022D-4C19-A9ED-AB75C55A7C17}" type="presOf" srcId="{AF88C83D-1E5D-4D28-96D4-7BD95CC0B2C6}" destId="{BFE5D0D5-4D2C-46F9-B7E1-88F5B4117306}" srcOrd="0" destOrd="0" presId="urn:microsoft.com/office/officeart/2005/8/layout/default"/>
    <dgm:cxn modelId="{D6078C68-F317-4471-9F3C-0474168E1657}" type="presParOf" srcId="{13C755C3-EFD8-4A21-86DF-E5CA17530D82}" destId="{B6D89B3E-2E27-4038-9B1C-36C2F408A6F6}" srcOrd="0" destOrd="0" presId="urn:microsoft.com/office/officeart/2005/8/layout/default"/>
    <dgm:cxn modelId="{C44D903E-7899-4746-9F6F-E02D619720B2}" type="presParOf" srcId="{13C755C3-EFD8-4A21-86DF-E5CA17530D82}" destId="{4A1D54BC-1CB0-4B37-849F-4ECE6FEB376C}" srcOrd="1" destOrd="0" presId="urn:microsoft.com/office/officeart/2005/8/layout/default"/>
    <dgm:cxn modelId="{63663FDC-56DD-4527-9865-91AFD54C25EF}" type="presParOf" srcId="{13C755C3-EFD8-4A21-86DF-E5CA17530D82}" destId="{AEB41DB6-874F-4C0F-9C73-D7668DC7DFDD}" srcOrd="2" destOrd="0" presId="urn:microsoft.com/office/officeart/2005/8/layout/default"/>
    <dgm:cxn modelId="{F68048A8-0343-455F-ABD4-C39BC7243CCD}" type="presParOf" srcId="{13C755C3-EFD8-4A21-86DF-E5CA17530D82}" destId="{124EEE11-C05E-4EDD-98EC-A4895FD035D8}" srcOrd="3" destOrd="0" presId="urn:microsoft.com/office/officeart/2005/8/layout/default"/>
    <dgm:cxn modelId="{877C2672-6A3C-48BD-8960-3D672F49977C}" type="presParOf" srcId="{13C755C3-EFD8-4A21-86DF-E5CA17530D82}" destId="{903B48D7-41BB-40FA-9C46-56716C99CA47}" srcOrd="4" destOrd="0" presId="urn:microsoft.com/office/officeart/2005/8/layout/default"/>
    <dgm:cxn modelId="{2A524D8F-91A8-4DD0-B5DC-387A1A3ED9AE}" type="presParOf" srcId="{13C755C3-EFD8-4A21-86DF-E5CA17530D82}" destId="{7ECB212C-4775-4894-8655-1AF47066F8D2}" srcOrd="5" destOrd="0" presId="urn:microsoft.com/office/officeart/2005/8/layout/default"/>
    <dgm:cxn modelId="{5984560C-780C-40B2-B782-08EB6D17DAD0}" type="presParOf" srcId="{13C755C3-EFD8-4A21-86DF-E5CA17530D82}" destId="{88A01621-7271-44E1-94A5-4B532736D7DE}" srcOrd="6" destOrd="0" presId="urn:microsoft.com/office/officeart/2005/8/layout/default"/>
    <dgm:cxn modelId="{E833ABBD-B661-4490-B152-F00DC28397EA}" type="presParOf" srcId="{13C755C3-EFD8-4A21-86DF-E5CA17530D82}" destId="{BD148847-975A-472B-BF12-B30045B67308}" srcOrd="7" destOrd="0" presId="urn:microsoft.com/office/officeart/2005/8/layout/default"/>
    <dgm:cxn modelId="{BCD9D90E-A754-471A-A5F3-4B8162ED66F6}" type="presParOf" srcId="{13C755C3-EFD8-4A21-86DF-E5CA17530D82}" destId="{7A4045AC-43B3-47B7-BBD8-29FA80B87EBC}" srcOrd="8" destOrd="0" presId="urn:microsoft.com/office/officeart/2005/8/layout/default"/>
    <dgm:cxn modelId="{A16BA44C-7DE3-40CF-9A33-94245C4B5183}" type="presParOf" srcId="{13C755C3-EFD8-4A21-86DF-E5CA17530D82}" destId="{0EF49F6B-D2B5-4C69-8033-9105DA2BC6E8}" srcOrd="9" destOrd="0" presId="urn:microsoft.com/office/officeart/2005/8/layout/default"/>
    <dgm:cxn modelId="{4498CF90-BD33-4AFE-86A0-41EE71E5BFBC}" type="presParOf" srcId="{13C755C3-EFD8-4A21-86DF-E5CA17530D82}" destId="{BFE5D0D5-4D2C-46F9-B7E1-88F5B411730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1B8C9C-6D19-4037-B037-CE41ED616DA9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E30F30-9AD2-4546-8C88-400EBC874631}">
      <dgm:prSet/>
      <dgm:spPr/>
      <dgm:t>
        <a:bodyPr/>
        <a:lstStyle/>
        <a:p>
          <a:r>
            <a:rPr lang="ru-RU"/>
            <a:t>Стулья, столешницы, кресла, двери, системы зонирования для обустройства коммерческих, общественных и административных зданий.</a:t>
          </a:r>
          <a:endParaRPr lang="en-US"/>
        </a:p>
      </dgm:t>
    </dgm:pt>
    <dgm:pt modelId="{0C20E335-6E67-4F99-9968-7947E3C50B43}" type="parTrans" cxnId="{4C751600-1B4E-47A8-A681-FCEF074403B3}">
      <dgm:prSet/>
      <dgm:spPr/>
      <dgm:t>
        <a:bodyPr/>
        <a:lstStyle/>
        <a:p>
          <a:endParaRPr lang="en-US"/>
        </a:p>
      </dgm:t>
    </dgm:pt>
    <dgm:pt modelId="{84F8CF70-A14A-45B5-8153-0932512157AE}" type="sibTrans" cxnId="{4C751600-1B4E-47A8-A681-FCEF074403B3}">
      <dgm:prSet phldrT="1"/>
      <dgm:spPr/>
      <dgm:t>
        <a:bodyPr/>
        <a:lstStyle/>
        <a:p>
          <a:endParaRPr lang="en-US"/>
        </a:p>
      </dgm:t>
    </dgm:pt>
    <dgm:pt modelId="{E4E269D4-5211-4A03-BF6B-23C17E455196}">
      <dgm:prSet/>
      <dgm:spPr/>
      <dgm:t>
        <a:bodyPr/>
        <a:lstStyle/>
        <a:p>
          <a:r>
            <a:rPr lang="ru-RU"/>
            <a:t>Полки, тумбы и прочие элементы, формирующие удобную систему хранения.</a:t>
          </a:r>
          <a:endParaRPr lang="en-US"/>
        </a:p>
      </dgm:t>
    </dgm:pt>
    <dgm:pt modelId="{8191415A-4BF0-4394-9CC9-3C29FBCFDC92}" type="parTrans" cxnId="{7EBE85DD-4A2A-4E5F-A37C-DED300F8C0DC}">
      <dgm:prSet/>
      <dgm:spPr/>
      <dgm:t>
        <a:bodyPr/>
        <a:lstStyle/>
        <a:p>
          <a:endParaRPr lang="en-US"/>
        </a:p>
      </dgm:t>
    </dgm:pt>
    <dgm:pt modelId="{364B4C26-8A8F-488E-A965-73728A75811E}" type="sibTrans" cxnId="{7EBE85DD-4A2A-4E5F-A37C-DED300F8C0DC}">
      <dgm:prSet phldrT="2"/>
      <dgm:spPr/>
      <dgm:t>
        <a:bodyPr/>
        <a:lstStyle/>
        <a:p>
          <a:endParaRPr lang="en-US"/>
        </a:p>
      </dgm:t>
    </dgm:pt>
    <dgm:pt modelId="{D248808F-5A3F-46E4-8624-3499A39593B9}">
      <dgm:prSet/>
      <dgm:spPr/>
      <dgm:t>
        <a:bodyPr/>
        <a:lstStyle/>
        <a:p>
          <a:r>
            <a:rPr lang="ru-RU"/>
            <a:t>Индивидуальные решения для офисных и домашних интерьеров, выполненные по уникальным проектам.</a:t>
          </a:r>
          <a:endParaRPr lang="en-US"/>
        </a:p>
      </dgm:t>
    </dgm:pt>
    <dgm:pt modelId="{E814AC2C-0A73-4DBF-BE38-C8AE75AA25FE}" type="parTrans" cxnId="{34F8DE60-3513-4F38-8108-44443A513B2A}">
      <dgm:prSet/>
      <dgm:spPr/>
      <dgm:t>
        <a:bodyPr/>
        <a:lstStyle/>
        <a:p>
          <a:endParaRPr lang="en-US"/>
        </a:p>
      </dgm:t>
    </dgm:pt>
    <dgm:pt modelId="{7D8D4C62-F38A-4B49-A32F-A732D55C81B8}" type="sibTrans" cxnId="{34F8DE60-3513-4F38-8108-44443A513B2A}">
      <dgm:prSet phldrT="3"/>
      <dgm:spPr/>
      <dgm:t>
        <a:bodyPr/>
        <a:lstStyle/>
        <a:p>
          <a:endParaRPr lang="en-US"/>
        </a:p>
      </dgm:t>
    </dgm:pt>
    <dgm:pt modelId="{A15DE53C-1E1D-47D5-9324-AC72A0085CFA}">
      <dgm:prSet/>
      <dgm:spPr>
        <a:solidFill>
          <a:schemeClr val="accent2"/>
        </a:solidFill>
      </dgm:spPr>
      <dgm:t>
        <a:bodyPr/>
        <a:lstStyle/>
        <a:p>
          <a:r>
            <a:rPr lang="ru-RU" dirty="0"/>
            <a:t>Индивидуальное проектирование и организация офисного пространства</a:t>
          </a:r>
          <a:endParaRPr lang="en-US" dirty="0"/>
        </a:p>
      </dgm:t>
    </dgm:pt>
    <dgm:pt modelId="{0F6E74AF-83D3-44AC-8E3F-582D46AF9D99}" type="parTrans" cxnId="{29225C85-C794-4B57-83A2-629CCD745202}">
      <dgm:prSet/>
      <dgm:spPr/>
      <dgm:t>
        <a:bodyPr/>
        <a:lstStyle/>
        <a:p>
          <a:endParaRPr lang="en-US"/>
        </a:p>
      </dgm:t>
    </dgm:pt>
    <dgm:pt modelId="{20F9BBAE-B190-452F-90BE-C399633C47B0}" type="sibTrans" cxnId="{29225C85-C794-4B57-83A2-629CCD745202}">
      <dgm:prSet phldrT="4"/>
      <dgm:spPr/>
      <dgm:t>
        <a:bodyPr/>
        <a:lstStyle/>
        <a:p>
          <a:endParaRPr lang="en-US"/>
        </a:p>
      </dgm:t>
    </dgm:pt>
    <dgm:pt modelId="{85F23E02-CD4B-46AA-AA0E-53EA7DB98324}">
      <dgm:prSet/>
      <dgm:spPr>
        <a:solidFill>
          <a:schemeClr val="accent2"/>
        </a:solidFill>
      </dgm:spPr>
      <dgm:t>
        <a:bodyPr/>
        <a:lstStyle/>
        <a:p>
          <a:r>
            <a:rPr lang="ru-RU"/>
            <a:t>Доставка, монтаж, сборка изделий</a:t>
          </a:r>
          <a:endParaRPr lang="en-US"/>
        </a:p>
      </dgm:t>
    </dgm:pt>
    <dgm:pt modelId="{F9AE4F40-AA6E-42CC-AC9B-ED1716AC059C}" type="parTrans" cxnId="{E1EA1F4D-103F-4DD7-A386-C1DBE6C725D2}">
      <dgm:prSet/>
      <dgm:spPr/>
      <dgm:t>
        <a:bodyPr/>
        <a:lstStyle/>
        <a:p>
          <a:endParaRPr lang="en-US"/>
        </a:p>
      </dgm:t>
    </dgm:pt>
    <dgm:pt modelId="{4DEF0DA9-96A2-4E92-BBB2-8946FD9721C3}" type="sibTrans" cxnId="{E1EA1F4D-103F-4DD7-A386-C1DBE6C725D2}">
      <dgm:prSet phldrT="5"/>
      <dgm:spPr/>
      <dgm:t>
        <a:bodyPr/>
        <a:lstStyle/>
        <a:p>
          <a:endParaRPr lang="en-US"/>
        </a:p>
      </dgm:t>
    </dgm:pt>
    <dgm:pt modelId="{5DA68A9D-F959-42F5-AC7A-9604FF74E4A9}" type="pres">
      <dgm:prSet presAssocID="{731B8C9C-6D19-4037-B037-CE41ED616D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CEEDDA3-1910-459C-A38A-49A46AE9AF86}" type="pres">
      <dgm:prSet presAssocID="{E1E30F30-9AD2-4546-8C88-400EBC87463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F619E4-B113-4DE2-94A0-C5B7E9F31756}" type="pres">
      <dgm:prSet presAssocID="{84F8CF70-A14A-45B5-8153-0932512157AE}" presName="spacer" presStyleCnt="0"/>
      <dgm:spPr/>
    </dgm:pt>
    <dgm:pt modelId="{B111E866-10E4-4E48-B5CE-1F1ECE025E80}" type="pres">
      <dgm:prSet presAssocID="{E4E269D4-5211-4A03-BF6B-23C17E45519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5A8854-03FB-40FF-A9FD-4E1F2D58CE69}" type="pres">
      <dgm:prSet presAssocID="{364B4C26-8A8F-488E-A965-73728A75811E}" presName="spacer" presStyleCnt="0"/>
      <dgm:spPr/>
    </dgm:pt>
    <dgm:pt modelId="{4CC3F41F-B833-4AAA-8DFC-FBFC810952F6}" type="pres">
      <dgm:prSet presAssocID="{D248808F-5A3F-46E4-8624-3499A39593B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2BCAB5-1750-4A14-A80D-979250D62D5B}" type="pres">
      <dgm:prSet presAssocID="{7D8D4C62-F38A-4B49-A32F-A732D55C81B8}" presName="spacer" presStyleCnt="0"/>
      <dgm:spPr/>
    </dgm:pt>
    <dgm:pt modelId="{7ED8C7DE-8FFE-4E7F-B3CA-212458BD2A8D}" type="pres">
      <dgm:prSet presAssocID="{A15DE53C-1E1D-47D5-9324-AC72A0085CF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765412-2625-4178-9F6E-FC69019AAFD8}" type="pres">
      <dgm:prSet presAssocID="{20F9BBAE-B190-452F-90BE-C399633C47B0}" presName="spacer" presStyleCnt="0"/>
      <dgm:spPr/>
    </dgm:pt>
    <dgm:pt modelId="{3C63030A-132C-4AC6-90DB-289BEDE35372}" type="pres">
      <dgm:prSet presAssocID="{85F23E02-CD4B-46AA-AA0E-53EA7DB9832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2C201D1-FCAE-48D8-B34C-D0CD91F19420}" type="presOf" srcId="{E1E30F30-9AD2-4546-8C88-400EBC874631}" destId="{5CEEDDA3-1910-459C-A38A-49A46AE9AF86}" srcOrd="0" destOrd="0" presId="urn:microsoft.com/office/officeart/2005/8/layout/vList2"/>
    <dgm:cxn modelId="{FDCC3948-A7BC-493E-91A8-9DB59F8829A6}" type="presOf" srcId="{D248808F-5A3F-46E4-8624-3499A39593B9}" destId="{4CC3F41F-B833-4AAA-8DFC-FBFC810952F6}" srcOrd="0" destOrd="0" presId="urn:microsoft.com/office/officeart/2005/8/layout/vList2"/>
    <dgm:cxn modelId="{E019DFDD-7FEB-4741-9670-079CCCC3D729}" type="presOf" srcId="{A15DE53C-1E1D-47D5-9324-AC72A0085CFA}" destId="{7ED8C7DE-8FFE-4E7F-B3CA-212458BD2A8D}" srcOrd="0" destOrd="0" presId="urn:microsoft.com/office/officeart/2005/8/layout/vList2"/>
    <dgm:cxn modelId="{E1EA1F4D-103F-4DD7-A386-C1DBE6C725D2}" srcId="{731B8C9C-6D19-4037-B037-CE41ED616DA9}" destId="{85F23E02-CD4B-46AA-AA0E-53EA7DB98324}" srcOrd="4" destOrd="0" parTransId="{F9AE4F40-AA6E-42CC-AC9B-ED1716AC059C}" sibTransId="{4DEF0DA9-96A2-4E92-BBB2-8946FD9721C3}"/>
    <dgm:cxn modelId="{29225C85-C794-4B57-83A2-629CCD745202}" srcId="{731B8C9C-6D19-4037-B037-CE41ED616DA9}" destId="{A15DE53C-1E1D-47D5-9324-AC72A0085CFA}" srcOrd="3" destOrd="0" parTransId="{0F6E74AF-83D3-44AC-8E3F-582D46AF9D99}" sibTransId="{20F9BBAE-B190-452F-90BE-C399633C47B0}"/>
    <dgm:cxn modelId="{7EBE85DD-4A2A-4E5F-A37C-DED300F8C0DC}" srcId="{731B8C9C-6D19-4037-B037-CE41ED616DA9}" destId="{E4E269D4-5211-4A03-BF6B-23C17E455196}" srcOrd="1" destOrd="0" parTransId="{8191415A-4BF0-4394-9CC9-3C29FBCFDC92}" sibTransId="{364B4C26-8A8F-488E-A965-73728A75811E}"/>
    <dgm:cxn modelId="{E5EF2AE0-8DAB-46DF-8ADA-9247E53779DD}" type="presOf" srcId="{85F23E02-CD4B-46AA-AA0E-53EA7DB98324}" destId="{3C63030A-132C-4AC6-90DB-289BEDE35372}" srcOrd="0" destOrd="0" presId="urn:microsoft.com/office/officeart/2005/8/layout/vList2"/>
    <dgm:cxn modelId="{6F2A576C-8FD4-4097-A060-E0A614A769F4}" type="presOf" srcId="{E4E269D4-5211-4A03-BF6B-23C17E455196}" destId="{B111E866-10E4-4E48-B5CE-1F1ECE025E80}" srcOrd="0" destOrd="0" presId="urn:microsoft.com/office/officeart/2005/8/layout/vList2"/>
    <dgm:cxn modelId="{4C751600-1B4E-47A8-A681-FCEF074403B3}" srcId="{731B8C9C-6D19-4037-B037-CE41ED616DA9}" destId="{E1E30F30-9AD2-4546-8C88-400EBC874631}" srcOrd="0" destOrd="0" parTransId="{0C20E335-6E67-4F99-9968-7947E3C50B43}" sibTransId="{84F8CF70-A14A-45B5-8153-0932512157AE}"/>
    <dgm:cxn modelId="{34F8DE60-3513-4F38-8108-44443A513B2A}" srcId="{731B8C9C-6D19-4037-B037-CE41ED616DA9}" destId="{D248808F-5A3F-46E4-8624-3499A39593B9}" srcOrd="2" destOrd="0" parTransId="{E814AC2C-0A73-4DBF-BE38-C8AE75AA25FE}" sibTransId="{7D8D4C62-F38A-4B49-A32F-A732D55C81B8}"/>
    <dgm:cxn modelId="{B0B4A7B0-520A-424D-99A9-2E78F3596411}" type="presOf" srcId="{731B8C9C-6D19-4037-B037-CE41ED616DA9}" destId="{5DA68A9D-F959-42F5-AC7A-9604FF74E4A9}" srcOrd="0" destOrd="0" presId="urn:microsoft.com/office/officeart/2005/8/layout/vList2"/>
    <dgm:cxn modelId="{A876505B-8911-4CD0-9366-F6C3729D368B}" type="presParOf" srcId="{5DA68A9D-F959-42F5-AC7A-9604FF74E4A9}" destId="{5CEEDDA3-1910-459C-A38A-49A46AE9AF86}" srcOrd="0" destOrd="0" presId="urn:microsoft.com/office/officeart/2005/8/layout/vList2"/>
    <dgm:cxn modelId="{EEB8458E-20AB-49E9-A5F1-C5B704619C82}" type="presParOf" srcId="{5DA68A9D-F959-42F5-AC7A-9604FF74E4A9}" destId="{C8F619E4-B113-4DE2-94A0-C5B7E9F31756}" srcOrd="1" destOrd="0" presId="urn:microsoft.com/office/officeart/2005/8/layout/vList2"/>
    <dgm:cxn modelId="{A7343384-A4B2-4F01-AC51-B41458CDF97E}" type="presParOf" srcId="{5DA68A9D-F959-42F5-AC7A-9604FF74E4A9}" destId="{B111E866-10E4-4E48-B5CE-1F1ECE025E80}" srcOrd="2" destOrd="0" presId="urn:microsoft.com/office/officeart/2005/8/layout/vList2"/>
    <dgm:cxn modelId="{53E7CDA3-BB03-4F4B-9294-22557485A4E6}" type="presParOf" srcId="{5DA68A9D-F959-42F5-AC7A-9604FF74E4A9}" destId="{3B5A8854-03FB-40FF-A9FD-4E1F2D58CE69}" srcOrd="3" destOrd="0" presId="urn:microsoft.com/office/officeart/2005/8/layout/vList2"/>
    <dgm:cxn modelId="{90F5F18A-CEF9-4E57-A39F-0F417070FDCA}" type="presParOf" srcId="{5DA68A9D-F959-42F5-AC7A-9604FF74E4A9}" destId="{4CC3F41F-B833-4AAA-8DFC-FBFC810952F6}" srcOrd="4" destOrd="0" presId="urn:microsoft.com/office/officeart/2005/8/layout/vList2"/>
    <dgm:cxn modelId="{E70DA515-B838-4AF3-8EE6-5C36DC0F9601}" type="presParOf" srcId="{5DA68A9D-F959-42F5-AC7A-9604FF74E4A9}" destId="{6E2BCAB5-1750-4A14-A80D-979250D62D5B}" srcOrd="5" destOrd="0" presId="urn:microsoft.com/office/officeart/2005/8/layout/vList2"/>
    <dgm:cxn modelId="{99DD1F06-3FEA-4B30-821B-C4A392FE4264}" type="presParOf" srcId="{5DA68A9D-F959-42F5-AC7A-9604FF74E4A9}" destId="{7ED8C7DE-8FFE-4E7F-B3CA-212458BD2A8D}" srcOrd="6" destOrd="0" presId="urn:microsoft.com/office/officeart/2005/8/layout/vList2"/>
    <dgm:cxn modelId="{8DE771E4-C2CB-46E4-B2F3-F7EE3AAA6B16}" type="presParOf" srcId="{5DA68A9D-F959-42F5-AC7A-9604FF74E4A9}" destId="{87765412-2625-4178-9F6E-FC69019AAFD8}" srcOrd="7" destOrd="0" presId="urn:microsoft.com/office/officeart/2005/8/layout/vList2"/>
    <dgm:cxn modelId="{76FB076D-D3AD-497E-96AD-8381FC9FB605}" type="presParOf" srcId="{5DA68A9D-F959-42F5-AC7A-9604FF74E4A9}" destId="{3C63030A-132C-4AC6-90DB-289BEDE3537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15AC5A-01BF-4477-9770-09CDD92F7712}" type="doc">
      <dgm:prSet loTypeId="urn:microsoft.com/office/officeart/2005/8/layout/b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2B2AB7-ABCE-4D74-B781-21D494201D43}">
      <dgm:prSet/>
      <dgm:spPr/>
      <dgm:t>
        <a:bodyPr/>
        <a:lstStyle/>
        <a:p>
          <a:r>
            <a:rPr lang="ru-RU" b="1" dirty="0"/>
            <a:t>Стандартное изделие </a:t>
          </a:r>
        </a:p>
        <a:p>
          <a:r>
            <a:rPr lang="ru-RU" dirty="0"/>
            <a:t>(типовые размеры, конструкция, фурнитура)</a:t>
          </a:r>
          <a:endParaRPr lang="en-US" dirty="0"/>
        </a:p>
      </dgm:t>
    </dgm:pt>
    <dgm:pt modelId="{D9693385-A119-4390-9AF0-A182B7B695D6}" type="parTrans" cxnId="{BC80F15F-CE77-49A2-91EE-FF0E86BA476B}">
      <dgm:prSet/>
      <dgm:spPr/>
      <dgm:t>
        <a:bodyPr/>
        <a:lstStyle/>
        <a:p>
          <a:endParaRPr lang="en-US"/>
        </a:p>
      </dgm:t>
    </dgm:pt>
    <dgm:pt modelId="{67594EAA-394A-4E40-AF45-CE2E5EACFAEE}" type="sibTrans" cxnId="{BC80F15F-CE77-49A2-91EE-FF0E86BA476B}">
      <dgm:prSet/>
      <dgm:spPr/>
      <dgm:t>
        <a:bodyPr/>
        <a:lstStyle/>
        <a:p>
          <a:endParaRPr lang="en-US"/>
        </a:p>
      </dgm:t>
    </dgm:pt>
    <dgm:pt modelId="{AD95BF48-D6D5-443A-8994-9EFC8995390E}">
      <dgm:prSet/>
      <dgm:spPr/>
      <dgm:t>
        <a:bodyPr/>
        <a:lstStyle/>
        <a:p>
          <a:r>
            <a:rPr lang="ru-RU" b="1" dirty="0"/>
            <a:t>Нестандартное изделие</a:t>
          </a:r>
        </a:p>
        <a:p>
          <a:r>
            <a:rPr lang="ru-RU" dirty="0"/>
            <a:t>(индивидуальные размеры и / или конструкция, стандартная фурнитура)</a:t>
          </a:r>
          <a:endParaRPr lang="en-US" dirty="0"/>
        </a:p>
      </dgm:t>
    </dgm:pt>
    <dgm:pt modelId="{EC39F09D-E4EA-4CD7-91F6-8C7393926B51}" type="parTrans" cxnId="{D53651D1-10EE-40ED-8837-C4FE1B105641}">
      <dgm:prSet/>
      <dgm:spPr/>
      <dgm:t>
        <a:bodyPr/>
        <a:lstStyle/>
        <a:p>
          <a:endParaRPr lang="en-US"/>
        </a:p>
      </dgm:t>
    </dgm:pt>
    <dgm:pt modelId="{53A15928-CB27-4E7F-A50C-11366A2F0716}" type="sibTrans" cxnId="{D53651D1-10EE-40ED-8837-C4FE1B105641}">
      <dgm:prSet/>
      <dgm:spPr/>
      <dgm:t>
        <a:bodyPr/>
        <a:lstStyle/>
        <a:p>
          <a:endParaRPr lang="en-US"/>
        </a:p>
      </dgm:t>
    </dgm:pt>
    <dgm:pt modelId="{064A3787-1CFE-40CA-8389-C5BE53392A56}">
      <dgm:prSet/>
      <dgm:spPr/>
      <dgm:t>
        <a:bodyPr/>
        <a:lstStyle/>
        <a:p>
          <a:r>
            <a:rPr lang="ru-RU" b="1" dirty="0"/>
            <a:t>Эксклюзивное изделие </a:t>
          </a:r>
        </a:p>
        <a:p>
          <a:r>
            <a:rPr lang="ru-RU" dirty="0"/>
            <a:t>(нестандартные размеры и / или конструкция, нестандартная фурнитура)</a:t>
          </a:r>
          <a:endParaRPr lang="en-US" dirty="0"/>
        </a:p>
      </dgm:t>
    </dgm:pt>
    <dgm:pt modelId="{E7370E96-4E9A-4019-8E4F-DD343F0B010B}" type="parTrans" cxnId="{3EC4B65A-7434-45AA-9A50-21C99BD5B247}">
      <dgm:prSet/>
      <dgm:spPr/>
      <dgm:t>
        <a:bodyPr/>
        <a:lstStyle/>
        <a:p>
          <a:endParaRPr lang="en-US"/>
        </a:p>
      </dgm:t>
    </dgm:pt>
    <dgm:pt modelId="{F825E04B-72AE-471F-93B2-87D658C1D882}" type="sibTrans" cxnId="{3EC4B65A-7434-45AA-9A50-21C99BD5B247}">
      <dgm:prSet/>
      <dgm:spPr/>
      <dgm:t>
        <a:bodyPr/>
        <a:lstStyle/>
        <a:p>
          <a:endParaRPr lang="en-US"/>
        </a:p>
      </dgm:t>
    </dgm:pt>
    <dgm:pt modelId="{3CFA2E5B-17B5-4FE9-A5F3-A5369A069F72}" type="pres">
      <dgm:prSet presAssocID="{1F15AC5A-01BF-4477-9770-09CDD92F7712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2D9E892C-E003-4069-AC8A-F51634E6C483}" type="pres">
      <dgm:prSet presAssocID="{B22B2AB7-ABCE-4D74-B781-21D494201D43}" presName="compNode" presStyleCnt="0"/>
      <dgm:spPr/>
    </dgm:pt>
    <dgm:pt modelId="{FF7F0DE7-D081-4A7F-A415-106CCF9FBF94}" type="pres">
      <dgm:prSet presAssocID="{B22B2AB7-ABCE-4D74-B781-21D494201D43}" presName="dummyConnPt" presStyleCnt="0"/>
      <dgm:spPr/>
    </dgm:pt>
    <dgm:pt modelId="{D8B526FB-993B-4A48-95C5-779767F4FA93}" type="pres">
      <dgm:prSet presAssocID="{B22B2AB7-ABCE-4D74-B781-21D494201D4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3669F9-FAE6-4EBB-AD5F-61A9956B3297}" type="pres">
      <dgm:prSet presAssocID="{67594EAA-394A-4E40-AF45-CE2E5EACFAEE}" presName="sibTrans" presStyleLbl="bgSibTrans2D1" presStyleIdx="0" presStyleCnt="2"/>
      <dgm:spPr/>
      <dgm:t>
        <a:bodyPr/>
        <a:lstStyle/>
        <a:p>
          <a:endParaRPr lang="ru-RU"/>
        </a:p>
      </dgm:t>
    </dgm:pt>
    <dgm:pt modelId="{93E55A59-FA2B-4654-8F92-3CE61B43DF2D}" type="pres">
      <dgm:prSet presAssocID="{AD95BF48-D6D5-443A-8994-9EFC8995390E}" presName="compNode" presStyleCnt="0"/>
      <dgm:spPr/>
    </dgm:pt>
    <dgm:pt modelId="{A5150D0B-2E45-46A9-85F5-6FAD0BFA7B17}" type="pres">
      <dgm:prSet presAssocID="{AD95BF48-D6D5-443A-8994-9EFC8995390E}" presName="dummyConnPt" presStyleCnt="0"/>
      <dgm:spPr/>
    </dgm:pt>
    <dgm:pt modelId="{F9FCCABE-A551-4457-9BA5-8BEAAF5B296C}" type="pres">
      <dgm:prSet presAssocID="{AD95BF48-D6D5-443A-8994-9EFC8995390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C29C21-DA36-4EBB-8F87-F81C14FFA355}" type="pres">
      <dgm:prSet presAssocID="{53A15928-CB27-4E7F-A50C-11366A2F0716}" presName="sibTrans" presStyleLbl="bgSibTrans2D1" presStyleIdx="1" presStyleCnt="2"/>
      <dgm:spPr/>
      <dgm:t>
        <a:bodyPr/>
        <a:lstStyle/>
        <a:p>
          <a:endParaRPr lang="ru-RU"/>
        </a:p>
      </dgm:t>
    </dgm:pt>
    <dgm:pt modelId="{58A2D888-F12A-434F-9524-F24F47C35E9F}" type="pres">
      <dgm:prSet presAssocID="{064A3787-1CFE-40CA-8389-C5BE53392A56}" presName="compNode" presStyleCnt="0"/>
      <dgm:spPr/>
    </dgm:pt>
    <dgm:pt modelId="{86779FF9-9000-406F-AFCC-B51F93259EA0}" type="pres">
      <dgm:prSet presAssocID="{064A3787-1CFE-40CA-8389-C5BE53392A56}" presName="dummyConnPt" presStyleCnt="0"/>
      <dgm:spPr/>
    </dgm:pt>
    <dgm:pt modelId="{C433FEB5-3BD3-4349-9704-5F02639EF07A}" type="pres">
      <dgm:prSet presAssocID="{064A3787-1CFE-40CA-8389-C5BE53392A5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53B2F1E-7533-4AC8-A6F5-D2ADAB88188A}" type="presOf" srcId="{67594EAA-394A-4E40-AF45-CE2E5EACFAEE}" destId="{B03669F9-FAE6-4EBB-AD5F-61A9956B3297}" srcOrd="0" destOrd="0" presId="urn:microsoft.com/office/officeart/2005/8/layout/bProcess4"/>
    <dgm:cxn modelId="{2C7638D8-D1F7-4A73-80AE-F7AAB59DD9FA}" type="presOf" srcId="{AD95BF48-D6D5-443A-8994-9EFC8995390E}" destId="{F9FCCABE-A551-4457-9BA5-8BEAAF5B296C}" srcOrd="0" destOrd="0" presId="urn:microsoft.com/office/officeart/2005/8/layout/bProcess4"/>
    <dgm:cxn modelId="{3EC4B65A-7434-45AA-9A50-21C99BD5B247}" srcId="{1F15AC5A-01BF-4477-9770-09CDD92F7712}" destId="{064A3787-1CFE-40CA-8389-C5BE53392A56}" srcOrd="2" destOrd="0" parTransId="{E7370E96-4E9A-4019-8E4F-DD343F0B010B}" sibTransId="{F825E04B-72AE-471F-93B2-87D658C1D882}"/>
    <dgm:cxn modelId="{2661BADE-8E63-4DBF-BF30-B0CD2245ED1E}" type="presOf" srcId="{53A15928-CB27-4E7F-A50C-11366A2F0716}" destId="{46C29C21-DA36-4EBB-8F87-F81C14FFA355}" srcOrd="0" destOrd="0" presId="urn:microsoft.com/office/officeart/2005/8/layout/bProcess4"/>
    <dgm:cxn modelId="{7CDAE1F7-8117-41A6-9EB1-E1B21ACD5E8C}" type="presOf" srcId="{1F15AC5A-01BF-4477-9770-09CDD92F7712}" destId="{3CFA2E5B-17B5-4FE9-A5F3-A5369A069F72}" srcOrd="0" destOrd="0" presId="urn:microsoft.com/office/officeart/2005/8/layout/bProcess4"/>
    <dgm:cxn modelId="{D53651D1-10EE-40ED-8837-C4FE1B105641}" srcId="{1F15AC5A-01BF-4477-9770-09CDD92F7712}" destId="{AD95BF48-D6D5-443A-8994-9EFC8995390E}" srcOrd="1" destOrd="0" parTransId="{EC39F09D-E4EA-4CD7-91F6-8C7393926B51}" sibTransId="{53A15928-CB27-4E7F-A50C-11366A2F0716}"/>
    <dgm:cxn modelId="{13717A65-73DA-4421-8144-F2AC408E2A11}" type="presOf" srcId="{B22B2AB7-ABCE-4D74-B781-21D494201D43}" destId="{D8B526FB-993B-4A48-95C5-779767F4FA93}" srcOrd="0" destOrd="0" presId="urn:microsoft.com/office/officeart/2005/8/layout/bProcess4"/>
    <dgm:cxn modelId="{88144C49-E749-45D6-91F3-B06BD60C52F3}" type="presOf" srcId="{064A3787-1CFE-40CA-8389-C5BE53392A56}" destId="{C433FEB5-3BD3-4349-9704-5F02639EF07A}" srcOrd="0" destOrd="0" presId="urn:microsoft.com/office/officeart/2005/8/layout/bProcess4"/>
    <dgm:cxn modelId="{BC80F15F-CE77-49A2-91EE-FF0E86BA476B}" srcId="{1F15AC5A-01BF-4477-9770-09CDD92F7712}" destId="{B22B2AB7-ABCE-4D74-B781-21D494201D43}" srcOrd="0" destOrd="0" parTransId="{D9693385-A119-4390-9AF0-A182B7B695D6}" sibTransId="{67594EAA-394A-4E40-AF45-CE2E5EACFAEE}"/>
    <dgm:cxn modelId="{79B8AC30-A81D-46DE-B562-5B600A45BC19}" type="presParOf" srcId="{3CFA2E5B-17B5-4FE9-A5F3-A5369A069F72}" destId="{2D9E892C-E003-4069-AC8A-F51634E6C483}" srcOrd="0" destOrd="0" presId="urn:microsoft.com/office/officeart/2005/8/layout/bProcess4"/>
    <dgm:cxn modelId="{89585330-402E-4399-AC9C-973BAF204425}" type="presParOf" srcId="{2D9E892C-E003-4069-AC8A-F51634E6C483}" destId="{FF7F0DE7-D081-4A7F-A415-106CCF9FBF94}" srcOrd="0" destOrd="0" presId="urn:microsoft.com/office/officeart/2005/8/layout/bProcess4"/>
    <dgm:cxn modelId="{4BFDBF1F-945A-4EC0-A4AE-706F4E984872}" type="presParOf" srcId="{2D9E892C-E003-4069-AC8A-F51634E6C483}" destId="{D8B526FB-993B-4A48-95C5-779767F4FA93}" srcOrd="1" destOrd="0" presId="urn:microsoft.com/office/officeart/2005/8/layout/bProcess4"/>
    <dgm:cxn modelId="{298CFD4E-5D69-4341-99D8-71B3478DA092}" type="presParOf" srcId="{3CFA2E5B-17B5-4FE9-A5F3-A5369A069F72}" destId="{B03669F9-FAE6-4EBB-AD5F-61A9956B3297}" srcOrd="1" destOrd="0" presId="urn:microsoft.com/office/officeart/2005/8/layout/bProcess4"/>
    <dgm:cxn modelId="{81105B62-B221-4CBE-A0E7-AAA63D26F30B}" type="presParOf" srcId="{3CFA2E5B-17B5-4FE9-A5F3-A5369A069F72}" destId="{93E55A59-FA2B-4654-8F92-3CE61B43DF2D}" srcOrd="2" destOrd="0" presId="urn:microsoft.com/office/officeart/2005/8/layout/bProcess4"/>
    <dgm:cxn modelId="{675BEA47-6317-4D40-95DD-462550B23B0A}" type="presParOf" srcId="{93E55A59-FA2B-4654-8F92-3CE61B43DF2D}" destId="{A5150D0B-2E45-46A9-85F5-6FAD0BFA7B17}" srcOrd="0" destOrd="0" presId="urn:microsoft.com/office/officeart/2005/8/layout/bProcess4"/>
    <dgm:cxn modelId="{7A886A0B-28FB-4075-870D-48F1B36B698D}" type="presParOf" srcId="{93E55A59-FA2B-4654-8F92-3CE61B43DF2D}" destId="{F9FCCABE-A551-4457-9BA5-8BEAAF5B296C}" srcOrd="1" destOrd="0" presId="urn:microsoft.com/office/officeart/2005/8/layout/bProcess4"/>
    <dgm:cxn modelId="{9293D499-C6D0-4DBE-86F3-47F07E780AA1}" type="presParOf" srcId="{3CFA2E5B-17B5-4FE9-A5F3-A5369A069F72}" destId="{46C29C21-DA36-4EBB-8F87-F81C14FFA355}" srcOrd="3" destOrd="0" presId="urn:microsoft.com/office/officeart/2005/8/layout/bProcess4"/>
    <dgm:cxn modelId="{616577C0-972B-461C-AD58-08547EE10894}" type="presParOf" srcId="{3CFA2E5B-17B5-4FE9-A5F3-A5369A069F72}" destId="{58A2D888-F12A-434F-9524-F24F47C35E9F}" srcOrd="4" destOrd="0" presId="urn:microsoft.com/office/officeart/2005/8/layout/bProcess4"/>
    <dgm:cxn modelId="{98576992-1020-47F7-B466-EDF885945D8E}" type="presParOf" srcId="{58A2D888-F12A-434F-9524-F24F47C35E9F}" destId="{86779FF9-9000-406F-AFCC-B51F93259EA0}" srcOrd="0" destOrd="0" presId="urn:microsoft.com/office/officeart/2005/8/layout/bProcess4"/>
    <dgm:cxn modelId="{2EC74247-A62A-4440-B089-8D06F0C8A889}" type="presParOf" srcId="{58A2D888-F12A-434F-9524-F24F47C35E9F}" destId="{C433FEB5-3BD3-4349-9704-5F02639EF07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FFCE47-5EC6-43DB-8363-EFD8CEE03A11}" type="doc">
      <dgm:prSet loTypeId="urn:microsoft.com/office/officeart/2016/7/layout/BasicProcessNew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0A6878F-9B0D-4E8B-A510-70C59149F636}">
      <dgm:prSet custT="1"/>
      <dgm:spPr/>
      <dgm:t>
        <a:bodyPr/>
        <a:lstStyle/>
        <a:p>
          <a:r>
            <a:rPr lang="ru-RU" sz="1400"/>
            <a:t>Заказы на изготовление продукции ищут / принимают и заключают:</a:t>
          </a:r>
          <a:endParaRPr lang="en-US" sz="1400"/>
        </a:p>
      </dgm:t>
    </dgm:pt>
    <dgm:pt modelId="{C9FD5379-AD89-40F5-B705-069C1D4A54B8}" type="parTrans" cxnId="{CAC71B0D-D2CC-4669-8FCF-99020FCB6D4E}">
      <dgm:prSet/>
      <dgm:spPr/>
      <dgm:t>
        <a:bodyPr/>
        <a:lstStyle/>
        <a:p>
          <a:endParaRPr lang="en-US" sz="1200"/>
        </a:p>
      </dgm:t>
    </dgm:pt>
    <dgm:pt modelId="{4ADAC8ED-095A-4A97-81E2-EF490091346E}" type="sibTrans" cxnId="{CAC71B0D-D2CC-4669-8FCF-99020FCB6D4E}">
      <dgm:prSet/>
      <dgm:spPr/>
      <dgm:t>
        <a:bodyPr/>
        <a:lstStyle/>
        <a:p>
          <a:endParaRPr lang="en-US"/>
        </a:p>
      </dgm:t>
    </dgm:pt>
    <dgm:pt modelId="{F254B55B-73B7-4703-AFB4-8FEF0BF1AA23}">
      <dgm:prSet custT="1"/>
      <dgm:spPr/>
      <dgm:t>
        <a:bodyPr/>
        <a:lstStyle/>
        <a:p>
          <a:r>
            <a:rPr lang="ru-RU" sz="1400"/>
            <a:t>Москва – менеджеры проектного управления ООО «Панда-Сити»</a:t>
          </a:r>
          <a:endParaRPr lang="en-US" sz="1400"/>
        </a:p>
      </dgm:t>
    </dgm:pt>
    <dgm:pt modelId="{7779040A-4972-4A76-85BD-4B0A715FC1AC}" type="parTrans" cxnId="{F297524E-60F1-406E-9B82-1D7481E2CA8A}">
      <dgm:prSet/>
      <dgm:spPr/>
      <dgm:t>
        <a:bodyPr/>
        <a:lstStyle/>
        <a:p>
          <a:endParaRPr lang="en-US" sz="1200"/>
        </a:p>
      </dgm:t>
    </dgm:pt>
    <dgm:pt modelId="{06431DF1-6286-4C78-B64A-13CAABDA13D4}" type="sibTrans" cxnId="{F297524E-60F1-406E-9B82-1D7481E2CA8A}">
      <dgm:prSet/>
      <dgm:spPr/>
      <dgm:t>
        <a:bodyPr/>
        <a:lstStyle/>
        <a:p>
          <a:endParaRPr lang="en-US"/>
        </a:p>
      </dgm:t>
    </dgm:pt>
    <dgm:pt modelId="{5D522F9D-E993-43B1-A8B8-CDEBFC0F95F2}">
      <dgm:prSet custT="1"/>
      <dgm:spPr/>
      <dgm:t>
        <a:bodyPr/>
        <a:lstStyle/>
        <a:p>
          <a:r>
            <a:rPr lang="ru-RU" sz="1400"/>
            <a:t>Регионы – менеджеры проектного отдела соответствующего Филиала</a:t>
          </a:r>
          <a:endParaRPr lang="en-US" sz="1400"/>
        </a:p>
      </dgm:t>
    </dgm:pt>
    <dgm:pt modelId="{F70BF700-EB18-4615-8A4E-B685C2349A90}" type="parTrans" cxnId="{E42D3F48-6859-4E07-86B3-075309CC174A}">
      <dgm:prSet/>
      <dgm:spPr/>
      <dgm:t>
        <a:bodyPr/>
        <a:lstStyle/>
        <a:p>
          <a:endParaRPr lang="en-US" sz="1200"/>
        </a:p>
      </dgm:t>
    </dgm:pt>
    <dgm:pt modelId="{DF02CBA0-D292-4484-8419-AD797D040C15}" type="sibTrans" cxnId="{E42D3F48-6859-4E07-86B3-075309CC174A}">
      <dgm:prSet/>
      <dgm:spPr/>
      <dgm:t>
        <a:bodyPr/>
        <a:lstStyle/>
        <a:p>
          <a:endParaRPr lang="en-US"/>
        </a:p>
      </dgm:t>
    </dgm:pt>
    <dgm:pt modelId="{F88320CE-C617-42CE-891C-6564BA9E7A4F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ru-RU" sz="1400"/>
            <a:t>После того, как договор заключен и предоплата внесена, заказ передается на обработку и исполнение на производство в ООО «Панда-П». </a:t>
          </a:r>
          <a:endParaRPr lang="en-US" sz="1400"/>
        </a:p>
      </dgm:t>
    </dgm:pt>
    <dgm:pt modelId="{B4B2FEAE-1130-446D-AFBB-D5710453BAB1}" type="parTrans" cxnId="{B7ED6ED6-D056-49D7-84F3-CFC8B97C5081}">
      <dgm:prSet/>
      <dgm:spPr/>
      <dgm:t>
        <a:bodyPr/>
        <a:lstStyle/>
        <a:p>
          <a:endParaRPr lang="en-US" sz="1200"/>
        </a:p>
      </dgm:t>
    </dgm:pt>
    <dgm:pt modelId="{9B5906DF-EFDC-497A-AE2D-3E3A480A5C93}" type="sibTrans" cxnId="{B7ED6ED6-D056-49D7-84F3-CFC8B97C5081}">
      <dgm:prSet/>
      <dgm:spPr/>
      <dgm:t>
        <a:bodyPr/>
        <a:lstStyle/>
        <a:p>
          <a:endParaRPr lang="en-US"/>
        </a:p>
      </dgm:t>
    </dgm:pt>
    <dgm:pt modelId="{625080A1-781D-40FE-9CB7-AA6365F89E2E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sz="1400"/>
            <a:t>После того, как там заказ исполнят (изделия изготовят, упакуют и передадут на склад производства), менеджер, курирующий заказ организует доставку и сборку заказа у клиента. На данном этапе он взаимодействует с логистами и монтажниками</a:t>
          </a:r>
          <a:endParaRPr lang="en-US" sz="1400"/>
        </a:p>
      </dgm:t>
    </dgm:pt>
    <dgm:pt modelId="{294F4D85-BBEB-4619-ADF7-88964C9A0C45}" type="parTrans" cxnId="{DA137154-4092-4EB3-B3EB-5204E53595EB}">
      <dgm:prSet/>
      <dgm:spPr/>
      <dgm:t>
        <a:bodyPr/>
        <a:lstStyle/>
        <a:p>
          <a:endParaRPr lang="en-US" sz="1200"/>
        </a:p>
      </dgm:t>
    </dgm:pt>
    <dgm:pt modelId="{1E90C9BC-B990-4741-B33A-17919D2B8DB5}" type="sibTrans" cxnId="{DA137154-4092-4EB3-B3EB-5204E53595EB}">
      <dgm:prSet/>
      <dgm:spPr/>
      <dgm:t>
        <a:bodyPr/>
        <a:lstStyle/>
        <a:p>
          <a:endParaRPr lang="en-US"/>
        </a:p>
      </dgm:t>
    </dgm:pt>
    <dgm:pt modelId="{FF9771B7-9A92-4CAE-B743-CC824A4CC49A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400" dirty="0"/>
            <a:t>После того, как договор выполнен, сотрудники </a:t>
          </a:r>
          <a:r>
            <a:rPr lang="ru-RU" sz="1400" dirty="0" err="1"/>
            <a:t>постпродажного</a:t>
          </a:r>
          <a:r>
            <a:rPr lang="ru-RU" sz="1400" dirty="0"/>
            <a:t> обслуживания связываются с клиентом и уточняют его удовлетворенность изделиями и выполненными работами. О результатах обратной связи информируются все заинтересованные лица </a:t>
          </a:r>
          <a:endParaRPr lang="en-US" sz="1400" dirty="0"/>
        </a:p>
      </dgm:t>
    </dgm:pt>
    <dgm:pt modelId="{D66A2B92-260C-40B7-B834-5AA057EFBF6D}" type="parTrans" cxnId="{D5265C0B-2AB5-492D-ABA3-9B63FF379343}">
      <dgm:prSet/>
      <dgm:spPr/>
      <dgm:t>
        <a:bodyPr/>
        <a:lstStyle/>
        <a:p>
          <a:endParaRPr lang="en-US" sz="1200"/>
        </a:p>
      </dgm:t>
    </dgm:pt>
    <dgm:pt modelId="{0A1BABB5-853B-4F4E-9D5F-6D14ADD1D237}" type="sibTrans" cxnId="{D5265C0B-2AB5-492D-ABA3-9B63FF379343}">
      <dgm:prSet/>
      <dgm:spPr/>
      <dgm:t>
        <a:bodyPr/>
        <a:lstStyle/>
        <a:p>
          <a:endParaRPr lang="en-US"/>
        </a:p>
      </dgm:t>
    </dgm:pt>
    <dgm:pt modelId="{5BB2B0DC-BB56-4027-8197-690D912C4CD6}" type="pres">
      <dgm:prSet presAssocID="{2AFFCE47-5EC6-43DB-8363-EFD8CEE03A1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F6F4CEA-66FC-4A18-94F2-FD788EB2C585}" type="pres">
      <dgm:prSet presAssocID="{80A6878F-9B0D-4E8B-A510-70C59149F636}" presName="node" presStyleLbl="node1" presStyleIdx="0" presStyleCnt="7" custScaleY="1570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FB924-2B7E-4A0C-9070-3C5E1E5613ED}" type="pres">
      <dgm:prSet presAssocID="{4ADAC8ED-095A-4A97-81E2-EF490091346E}" presName="sibTransSpacerBeforeConnector" presStyleCnt="0"/>
      <dgm:spPr/>
    </dgm:pt>
    <dgm:pt modelId="{9C53AD00-68A6-4012-9FF0-F31177AF1BB7}" type="pres">
      <dgm:prSet presAssocID="{4ADAC8ED-095A-4A97-81E2-EF490091346E}" presName="sibTrans" presStyleLbl="node1" presStyleIdx="1" presStyleCnt="7"/>
      <dgm:spPr/>
      <dgm:t>
        <a:bodyPr/>
        <a:lstStyle/>
        <a:p>
          <a:endParaRPr lang="ru-RU"/>
        </a:p>
      </dgm:t>
    </dgm:pt>
    <dgm:pt modelId="{2AF445F5-60E2-497A-ACA3-B7953EA28F88}" type="pres">
      <dgm:prSet presAssocID="{4ADAC8ED-095A-4A97-81E2-EF490091346E}" presName="sibTransSpacerAfterConnector" presStyleCnt="0"/>
      <dgm:spPr/>
    </dgm:pt>
    <dgm:pt modelId="{03817AEA-5A55-4137-9405-130C09435C78}" type="pres">
      <dgm:prSet presAssocID="{F88320CE-C617-42CE-891C-6564BA9E7A4F}" presName="node" presStyleLbl="node1" presStyleIdx="2" presStyleCnt="7" custScaleY="1570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AE9E11-F61F-4363-B361-7AC36C72C3FE}" type="pres">
      <dgm:prSet presAssocID="{9B5906DF-EFDC-497A-AE2D-3E3A480A5C93}" presName="sibTransSpacerBeforeConnector" presStyleCnt="0"/>
      <dgm:spPr/>
    </dgm:pt>
    <dgm:pt modelId="{BC85F349-B02A-493C-8F9D-932DFB24C31D}" type="pres">
      <dgm:prSet presAssocID="{9B5906DF-EFDC-497A-AE2D-3E3A480A5C93}" presName="sibTrans" presStyleLbl="node1" presStyleIdx="3" presStyleCnt="7"/>
      <dgm:spPr/>
      <dgm:t>
        <a:bodyPr/>
        <a:lstStyle/>
        <a:p>
          <a:endParaRPr lang="ru-RU"/>
        </a:p>
      </dgm:t>
    </dgm:pt>
    <dgm:pt modelId="{479F78FA-C807-488E-97C4-7518F65B8CD1}" type="pres">
      <dgm:prSet presAssocID="{9B5906DF-EFDC-497A-AE2D-3E3A480A5C93}" presName="sibTransSpacerAfterConnector" presStyleCnt="0"/>
      <dgm:spPr/>
    </dgm:pt>
    <dgm:pt modelId="{72EE1705-B4D9-42F9-8972-A978A39A05E8}" type="pres">
      <dgm:prSet presAssocID="{625080A1-781D-40FE-9CB7-AA6365F89E2E}" presName="node" presStyleLbl="node1" presStyleIdx="4" presStyleCnt="7" custScaleY="1570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1135FD-B37E-4D74-BD8E-0AF3E2B457DA}" type="pres">
      <dgm:prSet presAssocID="{1E90C9BC-B990-4741-B33A-17919D2B8DB5}" presName="sibTransSpacerBeforeConnector" presStyleCnt="0"/>
      <dgm:spPr/>
    </dgm:pt>
    <dgm:pt modelId="{D556E377-CCB6-425B-8D87-3369E30C4EAE}" type="pres">
      <dgm:prSet presAssocID="{1E90C9BC-B990-4741-B33A-17919D2B8DB5}" presName="sibTrans" presStyleLbl="node1" presStyleIdx="5" presStyleCnt="7"/>
      <dgm:spPr/>
      <dgm:t>
        <a:bodyPr/>
        <a:lstStyle/>
        <a:p>
          <a:endParaRPr lang="ru-RU"/>
        </a:p>
      </dgm:t>
    </dgm:pt>
    <dgm:pt modelId="{BD2888A3-010D-45FE-81BE-A0D8B76651C8}" type="pres">
      <dgm:prSet presAssocID="{1E90C9BC-B990-4741-B33A-17919D2B8DB5}" presName="sibTransSpacerAfterConnector" presStyleCnt="0"/>
      <dgm:spPr/>
    </dgm:pt>
    <dgm:pt modelId="{BD3A0280-51F0-41F5-89AF-153A3DF20ACF}" type="pres">
      <dgm:prSet presAssocID="{FF9771B7-9A92-4CAE-B743-CC824A4CC49A}" presName="node" presStyleLbl="node1" presStyleIdx="6" presStyleCnt="7" custScaleY="1570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7175FED-2A38-4A82-96EA-B8195406CEDA}" type="presOf" srcId="{F254B55B-73B7-4703-AFB4-8FEF0BF1AA23}" destId="{DF6F4CEA-66FC-4A18-94F2-FD788EB2C585}" srcOrd="0" destOrd="1" presId="urn:microsoft.com/office/officeart/2016/7/layout/BasicProcessNew"/>
    <dgm:cxn modelId="{F297524E-60F1-406E-9B82-1D7481E2CA8A}" srcId="{80A6878F-9B0D-4E8B-A510-70C59149F636}" destId="{F254B55B-73B7-4703-AFB4-8FEF0BF1AA23}" srcOrd="0" destOrd="0" parTransId="{7779040A-4972-4A76-85BD-4B0A715FC1AC}" sibTransId="{06431DF1-6286-4C78-B64A-13CAABDA13D4}"/>
    <dgm:cxn modelId="{407AF4AD-54A7-4139-B510-F2AAF3A6BCB9}" type="presOf" srcId="{4ADAC8ED-095A-4A97-81E2-EF490091346E}" destId="{9C53AD00-68A6-4012-9FF0-F31177AF1BB7}" srcOrd="0" destOrd="0" presId="urn:microsoft.com/office/officeart/2016/7/layout/BasicProcessNew"/>
    <dgm:cxn modelId="{ECA12BB1-48DC-4211-86EC-32329E94B167}" type="presOf" srcId="{FF9771B7-9A92-4CAE-B743-CC824A4CC49A}" destId="{BD3A0280-51F0-41F5-89AF-153A3DF20ACF}" srcOrd="0" destOrd="0" presId="urn:microsoft.com/office/officeart/2016/7/layout/BasicProcessNew"/>
    <dgm:cxn modelId="{424E8AF3-CAE0-42E2-B57B-6FDC2ED5E39D}" type="presOf" srcId="{F88320CE-C617-42CE-891C-6564BA9E7A4F}" destId="{03817AEA-5A55-4137-9405-130C09435C78}" srcOrd="0" destOrd="0" presId="urn:microsoft.com/office/officeart/2016/7/layout/BasicProcessNew"/>
    <dgm:cxn modelId="{05DD1A2C-A851-428F-9AAA-8FD6B0845995}" type="presOf" srcId="{2AFFCE47-5EC6-43DB-8363-EFD8CEE03A11}" destId="{5BB2B0DC-BB56-4027-8197-690D912C4CD6}" srcOrd="0" destOrd="0" presId="urn:microsoft.com/office/officeart/2016/7/layout/BasicProcessNew"/>
    <dgm:cxn modelId="{E2AF932E-E9C9-4BAB-A2BA-DD7E47FB9FFD}" type="presOf" srcId="{9B5906DF-EFDC-497A-AE2D-3E3A480A5C93}" destId="{BC85F349-B02A-493C-8F9D-932DFB24C31D}" srcOrd="0" destOrd="0" presId="urn:microsoft.com/office/officeart/2016/7/layout/BasicProcessNew"/>
    <dgm:cxn modelId="{ACBEC0F7-8C33-4414-94C7-A63F1BD6E479}" type="presOf" srcId="{625080A1-781D-40FE-9CB7-AA6365F89E2E}" destId="{72EE1705-B4D9-42F9-8972-A978A39A05E8}" srcOrd="0" destOrd="0" presId="urn:microsoft.com/office/officeart/2016/7/layout/BasicProcessNew"/>
    <dgm:cxn modelId="{E42D3F48-6859-4E07-86B3-075309CC174A}" srcId="{80A6878F-9B0D-4E8B-A510-70C59149F636}" destId="{5D522F9D-E993-43B1-A8B8-CDEBFC0F95F2}" srcOrd="1" destOrd="0" parTransId="{F70BF700-EB18-4615-8A4E-B685C2349A90}" sibTransId="{DF02CBA0-D292-4484-8419-AD797D040C15}"/>
    <dgm:cxn modelId="{B958B202-C789-4845-A848-6E5548DB9BCB}" type="presOf" srcId="{1E90C9BC-B990-4741-B33A-17919D2B8DB5}" destId="{D556E377-CCB6-425B-8D87-3369E30C4EAE}" srcOrd="0" destOrd="0" presId="urn:microsoft.com/office/officeart/2016/7/layout/BasicProcessNew"/>
    <dgm:cxn modelId="{645755B4-B360-40A5-BD6E-DF5EBC6A5628}" type="presOf" srcId="{5D522F9D-E993-43B1-A8B8-CDEBFC0F95F2}" destId="{DF6F4CEA-66FC-4A18-94F2-FD788EB2C585}" srcOrd="0" destOrd="2" presId="urn:microsoft.com/office/officeart/2016/7/layout/BasicProcessNew"/>
    <dgm:cxn modelId="{CC85E1CD-5D3F-42A3-AAEC-B3E733826917}" type="presOf" srcId="{80A6878F-9B0D-4E8B-A510-70C59149F636}" destId="{DF6F4CEA-66FC-4A18-94F2-FD788EB2C585}" srcOrd="0" destOrd="0" presId="urn:microsoft.com/office/officeart/2016/7/layout/BasicProcessNew"/>
    <dgm:cxn modelId="{B7ED6ED6-D056-49D7-84F3-CFC8B97C5081}" srcId="{2AFFCE47-5EC6-43DB-8363-EFD8CEE03A11}" destId="{F88320CE-C617-42CE-891C-6564BA9E7A4F}" srcOrd="1" destOrd="0" parTransId="{B4B2FEAE-1130-446D-AFBB-D5710453BAB1}" sibTransId="{9B5906DF-EFDC-497A-AE2D-3E3A480A5C93}"/>
    <dgm:cxn modelId="{D5265C0B-2AB5-492D-ABA3-9B63FF379343}" srcId="{2AFFCE47-5EC6-43DB-8363-EFD8CEE03A11}" destId="{FF9771B7-9A92-4CAE-B743-CC824A4CC49A}" srcOrd="3" destOrd="0" parTransId="{D66A2B92-260C-40B7-B834-5AA057EFBF6D}" sibTransId="{0A1BABB5-853B-4F4E-9D5F-6D14ADD1D237}"/>
    <dgm:cxn modelId="{DA137154-4092-4EB3-B3EB-5204E53595EB}" srcId="{2AFFCE47-5EC6-43DB-8363-EFD8CEE03A11}" destId="{625080A1-781D-40FE-9CB7-AA6365F89E2E}" srcOrd="2" destOrd="0" parTransId="{294F4D85-BBEB-4619-ADF7-88964C9A0C45}" sibTransId="{1E90C9BC-B990-4741-B33A-17919D2B8DB5}"/>
    <dgm:cxn modelId="{CAC71B0D-D2CC-4669-8FCF-99020FCB6D4E}" srcId="{2AFFCE47-5EC6-43DB-8363-EFD8CEE03A11}" destId="{80A6878F-9B0D-4E8B-A510-70C59149F636}" srcOrd="0" destOrd="0" parTransId="{C9FD5379-AD89-40F5-B705-069C1D4A54B8}" sibTransId="{4ADAC8ED-095A-4A97-81E2-EF490091346E}"/>
    <dgm:cxn modelId="{E7BB7253-E0B2-4314-95C8-5A7265E52C58}" type="presParOf" srcId="{5BB2B0DC-BB56-4027-8197-690D912C4CD6}" destId="{DF6F4CEA-66FC-4A18-94F2-FD788EB2C585}" srcOrd="0" destOrd="0" presId="urn:microsoft.com/office/officeart/2016/7/layout/BasicProcessNew"/>
    <dgm:cxn modelId="{3F5F02E8-26E5-427D-86DC-8389EF3DA278}" type="presParOf" srcId="{5BB2B0DC-BB56-4027-8197-690D912C4CD6}" destId="{147FB924-2B7E-4A0C-9070-3C5E1E5613ED}" srcOrd="1" destOrd="0" presId="urn:microsoft.com/office/officeart/2016/7/layout/BasicProcessNew"/>
    <dgm:cxn modelId="{D50CED55-F270-43C2-8990-3B08172E8EEB}" type="presParOf" srcId="{5BB2B0DC-BB56-4027-8197-690D912C4CD6}" destId="{9C53AD00-68A6-4012-9FF0-F31177AF1BB7}" srcOrd="2" destOrd="0" presId="urn:microsoft.com/office/officeart/2016/7/layout/BasicProcessNew"/>
    <dgm:cxn modelId="{6BDB165E-DBBA-4242-B70E-B702FC0ED6A4}" type="presParOf" srcId="{5BB2B0DC-BB56-4027-8197-690D912C4CD6}" destId="{2AF445F5-60E2-497A-ACA3-B7953EA28F88}" srcOrd="3" destOrd="0" presId="urn:microsoft.com/office/officeart/2016/7/layout/BasicProcessNew"/>
    <dgm:cxn modelId="{1A9C4C0B-5A99-4A1F-8B75-94313E8E02D2}" type="presParOf" srcId="{5BB2B0DC-BB56-4027-8197-690D912C4CD6}" destId="{03817AEA-5A55-4137-9405-130C09435C78}" srcOrd="4" destOrd="0" presId="urn:microsoft.com/office/officeart/2016/7/layout/BasicProcessNew"/>
    <dgm:cxn modelId="{0A3192DF-19EE-4EDC-9C7D-BA6EACF2E0BA}" type="presParOf" srcId="{5BB2B0DC-BB56-4027-8197-690D912C4CD6}" destId="{2FAE9E11-F61F-4363-B361-7AC36C72C3FE}" srcOrd="5" destOrd="0" presId="urn:microsoft.com/office/officeart/2016/7/layout/BasicProcessNew"/>
    <dgm:cxn modelId="{05E277AB-1DBC-454F-96AA-00A9169FCFA1}" type="presParOf" srcId="{5BB2B0DC-BB56-4027-8197-690D912C4CD6}" destId="{BC85F349-B02A-493C-8F9D-932DFB24C31D}" srcOrd="6" destOrd="0" presId="urn:microsoft.com/office/officeart/2016/7/layout/BasicProcessNew"/>
    <dgm:cxn modelId="{B9A726EB-540C-4A90-9280-C6AAB433E7B6}" type="presParOf" srcId="{5BB2B0DC-BB56-4027-8197-690D912C4CD6}" destId="{479F78FA-C807-488E-97C4-7518F65B8CD1}" srcOrd="7" destOrd="0" presId="urn:microsoft.com/office/officeart/2016/7/layout/BasicProcessNew"/>
    <dgm:cxn modelId="{571A6394-6428-4BED-AFCB-3CE5240217D3}" type="presParOf" srcId="{5BB2B0DC-BB56-4027-8197-690D912C4CD6}" destId="{72EE1705-B4D9-42F9-8972-A978A39A05E8}" srcOrd="8" destOrd="0" presId="urn:microsoft.com/office/officeart/2016/7/layout/BasicProcessNew"/>
    <dgm:cxn modelId="{E2F1415C-CEA8-44E3-8220-D456BBBCC63D}" type="presParOf" srcId="{5BB2B0DC-BB56-4027-8197-690D912C4CD6}" destId="{601135FD-B37E-4D74-BD8E-0AF3E2B457DA}" srcOrd="9" destOrd="0" presId="urn:microsoft.com/office/officeart/2016/7/layout/BasicProcessNew"/>
    <dgm:cxn modelId="{CA01BCB0-1705-4D79-8B50-9CA03926E378}" type="presParOf" srcId="{5BB2B0DC-BB56-4027-8197-690D912C4CD6}" destId="{D556E377-CCB6-425B-8D87-3369E30C4EAE}" srcOrd="10" destOrd="0" presId="urn:microsoft.com/office/officeart/2016/7/layout/BasicProcessNew"/>
    <dgm:cxn modelId="{03DE8542-F8F4-4F68-8ADD-662B86162DDB}" type="presParOf" srcId="{5BB2B0DC-BB56-4027-8197-690D912C4CD6}" destId="{BD2888A3-010D-45FE-81BE-A0D8B76651C8}" srcOrd="11" destOrd="0" presId="urn:microsoft.com/office/officeart/2016/7/layout/BasicProcessNew"/>
    <dgm:cxn modelId="{722EECB2-4290-443F-9EF3-A205A700389C}" type="presParOf" srcId="{5BB2B0DC-BB56-4027-8197-690D912C4CD6}" destId="{BD3A0280-51F0-41F5-89AF-153A3DF20ACF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A99E06-BF25-43B7-A155-21DE42296273}" type="doc">
      <dgm:prSet loTypeId="urn:microsoft.com/office/officeart/2016/7/layout/HorizontalAction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3B2E5F-47CA-42E4-90BD-31F49E0F0DA1}">
      <dgm:prSet custT="1"/>
      <dgm:spPr/>
      <dgm:t>
        <a:bodyPr/>
        <a:lstStyle/>
        <a:p>
          <a:r>
            <a:rPr lang="ru-RU" sz="1600"/>
            <a:t>Внутрикорпоративное взаимодействие</a:t>
          </a:r>
          <a:endParaRPr lang="en-US" sz="1600"/>
        </a:p>
      </dgm:t>
    </dgm:pt>
    <dgm:pt modelId="{4614D543-4959-4C9A-A1EE-A37771065CB1}" type="parTrans" cxnId="{48BC24FB-BD5A-4290-8E95-3B7C8779F6E1}">
      <dgm:prSet/>
      <dgm:spPr/>
      <dgm:t>
        <a:bodyPr/>
        <a:lstStyle/>
        <a:p>
          <a:endParaRPr lang="en-US" sz="1600"/>
        </a:p>
      </dgm:t>
    </dgm:pt>
    <dgm:pt modelId="{EFA58D70-2EAC-4B5F-B65A-54362D117063}" type="sibTrans" cxnId="{48BC24FB-BD5A-4290-8E95-3B7C8779F6E1}">
      <dgm:prSet/>
      <dgm:spPr/>
      <dgm:t>
        <a:bodyPr/>
        <a:lstStyle/>
        <a:p>
          <a:endParaRPr lang="en-US" sz="1600"/>
        </a:p>
      </dgm:t>
    </dgm:pt>
    <dgm:pt modelId="{B973152D-30FF-4B30-8F5A-F9471E9E7E94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ru-RU" sz="1600" dirty="0"/>
            <a:t>система управления ресурсами предприятия</a:t>
          </a:r>
          <a:endParaRPr lang="en-US" sz="1600" dirty="0"/>
        </a:p>
      </dgm:t>
    </dgm:pt>
    <dgm:pt modelId="{6A8C2946-5F13-40CB-AE6B-A680C26ED9C7}" type="parTrans" cxnId="{6E69682E-7100-41F3-97FA-849323DB0760}">
      <dgm:prSet/>
      <dgm:spPr/>
      <dgm:t>
        <a:bodyPr/>
        <a:lstStyle/>
        <a:p>
          <a:endParaRPr lang="en-US" sz="1600"/>
        </a:p>
      </dgm:t>
    </dgm:pt>
    <dgm:pt modelId="{2AEB669B-D5E9-45FD-8292-727AB49FC231}" type="sibTrans" cxnId="{6E69682E-7100-41F3-97FA-849323DB0760}">
      <dgm:prSet/>
      <dgm:spPr/>
      <dgm:t>
        <a:bodyPr/>
        <a:lstStyle/>
        <a:p>
          <a:endParaRPr lang="en-US" sz="1600"/>
        </a:p>
      </dgm:t>
    </dgm:pt>
    <dgm:pt modelId="{8B78D56B-E490-46DA-B1CE-A1931A90C950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ru-RU" sz="1600"/>
            <a:t>электронная почта</a:t>
          </a:r>
          <a:endParaRPr lang="en-US" sz="1600"/>
        </a:p>
      </dgm:t>
    </dgm:pt>
    <dgm:pt modelId="{426EC3FC-5B81-40D9-8EE6-E51B8A75DCF3}" type="parTrans" cxnId="{2EBDBF6C-7920-466F-8D6A-F9F738162940}">
      <dgm:prSet/>
      <dgm:spPr/>
      <dgm:t>
        <a:bodyPr/>
        <a:lstStyle/>
        <a:p>
          <a:endParaRPr lang="en-US" sz="1600"/>
        </a:p>
      </dgm:t>
    </dgm:pt>
    <dgm:pt modelId="{9188C046-9B3C-4F59-9B17-9CF67A5372CD}" type="sibTrans" cxnId="{2EBDBF6C-7920-466F-8D6A-F9F738162940}">
      <dgm:prSet/>
      <dgm:spPr/>
      <dgm:t>
        <a:bodyPr/>
        <a:lstStyle/>
        <a:p>
          <a:endParaRPr lang="en-US" sz="1600"/>
        </a:p>
      </dgm:t>
    </dgm:pt>
    <dgm:pt modelId="{53C848BE-D49F-44F3-BEFC-C3E7EAAFE935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ru-RU" sz="1600" dirty="0"/>
            <a:t>Мессенджер </a:t>
          </a:r>
          <a:r>
            <a:rPr lang="en-US" sz="1600" dirty="0"/>
            <a:t>WhatsApp</a:t>
          </a:r>
        </a:p>
      </dgm:t>
    </dgm:pt>
    <dgm:pt modelId="{7CC22E51-7F68-4E1E-9BB4-D125EEBFADF3}" type="parTrans" cxnId="{173070CF-D850-4847-80A8-8FF99CC016B8}">
      <dgm:prSet/>
      <dgm:spPr/>
      <dgm:t>
        <a:bodyPr/>
        <a:lstStyle/>
        <a:p>
          <a:endParaRPr lang="en-US" sz="1600"/>
        </a:p>
      </dgm:t>
    </dgm:pt>
    <dgm:pt modelId="{BBFA2A37-3945-4124-87AE-877E197D1BC3}" type="sibTrans" cxnId="{173070CF-D850-4847-80A8-8FF99CC016B8}">
      <dgm:prSet/>
      <dgm:spPr/>
      <dgm:t>
        <a:bodyPr/>
        <a:lstStyle/>
        <a:p>
          <a:endParaRPr lang="en-US" sz="1600"/>
        </a:p>
      </dgm:t>
    </dgm:pt>
    <dgm:pt modelId="{A198663F-D2B7-4C89-AED3-8A7771F76B20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ru-RU" sz="1600"/>
            <a:t>телефон</a:t>
          </a:r>
          <a:endParaRPr lang="en-US" sz="1600"/>
        </a:p>
      </dgm:t>
    </dgm:pt>
    <dgm:pt modelId="{FD52546C-6C48-4FF8-9018-BD62E5139A09}" type="parTrans" cxnId="{4E01FA65-F928-4B06-9CD0-7C7BB838C5EB}">
      <dgm:prSet/>
      <dgm:spPr/>
      <dgm:t>
        <a:bodyPr/>
        <a:lstStyle/>
        <a:p>
          <a:endParaRPr lang="en-US" sz="1600"/>
        </a:p>
      </dgm:t>
    </dgm:pt>
    <dgm:pt modelId="{4A3E07B9-AFF3-409A-895F-9ADCEBA05558}" type="sibTrans" cxnId="{4E01FA65-F928-4B06-9CD0-7C7BB838C5EB}">
      <dgm:prSet/>
      <dgm:spPr/>
      <dgm:t>
        <a:bodyPr/>
        <a:lstStyle/>
        <a:p>
          <a:endParaRPr lang="en-US" sz="1600"/>
        </a:p>
      </dgm:t>
    </dgm:pt>
    <dgm:pt modelId="{B7E00BC8-D39F-4B4B-8FB9-BE5C757BEFF1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ru-RU" sz="1600" dirty="0"/>
            <a:t>«живое» общение</a:t>
          </a:r>
          <a:endParaRPr lang="en-US" sz="1600" dirty="0"/>
        </a:p>
      </dgm:t>
    </dgm:pt>
    <dgm:pt modelId="{8A755857-8AA8-4CFB-BB9B-81BE184F7FB9}" type="parTrans" cxnId="{645C1C10-B8EB-4F3C-B86B-D9A553776512}">
      <dgm:prSet/>
      <dgm:spPr/>
      <dgm:t>
        <a:bodyPr/>
        <a:lstStyle/>
        <a:p>
          <a:endParaRPr lang="en-US" sz="1600"/>
        </a:p>
      </dgm:t>
    </dgm:pt>
    <dgm:pt modelId="{C9C8FF8B-FC13-438A-9D07-DDA161C7227F}" type="sibTrans" cxnId="{645C1C10-B8EB-4F3C-B86B-D9A553776512}">
      <dgm:prSet/>
      <dgm:spPr/>
      <dgm:t>
        <a:bodyPr/>
        <a:lstStyle/>
        <a:p>
          <a:endParaRPr lang="en-US" sz="1600"/>
        </a:p>
      </dgm:t>
    </dgm:pt>
    <dgm:pt modelId="{8AED0B6A-174F-41A6-AD00-96DFA66D17AC}">
      <dgm:prSet custT="1"/>
      <dgm:spPr/>
      <dgm:t>
        <a:bodyPr/>
        <a:lstStyle/>
        <a:p>
          <a:r>
            <a:rPr lang="ru-RU" sz="1600"/>
            <a:t>Взаимодействие с партнерами</a:t>
          </a:r>
          <a:endParaRPr lang="en-US" sz="1600"/>
        </a:p>
      </dgm:t>
    </dgm:pt>
    <dgm:pt modelId="{9ECB8D62-08E9-4583-B41F-FAD95F3DC242}" type="parTrans" cxnId="{19DE3BE0-FFA8-46E1-A41C-E39E952965A8}">
      <dgm:prSet/>
      <dgm:spPr/>
      <dgm:t>
        <a:bodyPr/>
        <a:lstStyle/>
        <a:p>
          <a:endParaRPr lang="en-US" sz="1600"/>
        </a:p>
      </dgm:t>
    </dgm:pt>
    <dgm:pt modelId="{117EBA00-836C-427C-80C7-19843C363DF4}" type="sibTrans" cxnId="{19DE3BE0-FFA8-46E1-A41C-E39E952965A8}">
      <dgm:prSet/>
      <dgm:spPr/>
      <dgm:t>
        <a:bodyPr/>
        <a:lstStyle/>
        <a:p>
          <a:endParaRPr lang="en-US" sz="1600"/>
        </a:p>
      </dgm:t>
    </dgm:pt>
    <dgm:pt modelId="{79EC1E09-7A29-44AA-9C7A-1984970AD1AB}">
      <dgm:prSet custT="1"/>
      <dgm:spPr/>
      <dgm:t>
        <a:bodyPr/>
        <a:lstStyle/>
        <a:p>
          <a:r>
            <a:rPr lang="ru-RU" sz="1600"/>
            <a:t>электронная почта</a:t>
          </a:r>
          <a:endParaRPr lang="en-US" sz="1600"/>
        </a:p>
      </dgm:t>
    </dgm:pt>
    <dgm:pt modelId="{595C43B1-CE2B-48B0-9682-BAA35CC0ADED}" type="parTrans" cxnId="{DF4FABEA-3704-4697-B65F-98164E53ACD7}">
      <dgm:prSet/>
      <dgm:spPr/>
      <dgm:t>
        <a:bodyPr/>
        <a:lstStyle/>
        <a:p>
          <a:endParaRPr lang="en-US" sz="1600"/>
        </a:p>
      </dgm:t>
    </dgm:pt>
    <dgm:pt modelId="{7B03FA26-F196-4182-A238-B1E88CF7F8B2}" type="sibTrans" cxnId="{DF4FABEA-3704-4697-B65F-98164E53ACD7}">
      <dgm:prSet/>
      <dgm:spPr/>
      <dgm:t>
        <a:bodyPr/>
        <a:lstStyle/>
        <a:p>
          <a:endParaRPr lang="en-US" sz="1600"/>
        </a:p>
      </dgm:t>
    </dgm:pt>
    <dgm:pt modelId="{F385B906-4BA6-4E93-A5F6-EA0042B3DB6D}">
      <dgm:prSet custT="1"/>
      <dgm:spPr/>
      <dgm:t>
        <a:bodyPr/>
        <a:lstStyle/>
        <a:p>
          <a:r>
            <a:rPr lang="ru-RU" sz="1600" dirty="0"/>
            <a:t>мессенджеры</a:t>
          </a:r>
          <a:endParaRPr lang="en-US" sz="1600" dirty="0"/>
        </a:p>
      </dgm:t>
    </dgm:pt>
    <dgm:pt modelId="{953696A9-33CF-4BE1-B451-43ED2E062BA8}" type="parTrans" cxnId="{26AFF2C1-AB55-4F5A-931F-85D547177ECA}">
      <dgm:prSet/>
      <dgm:spPr/>
      <dgm:t>
        <a:bodyPr/>
        <a:lstStyle/>
        <a:p>
          <a:endParaRPr lang="en-US" sz="1600"/>
        </a:p>
      </dgm:t>
    </dgm:pt>
    <dgm:pt modelId="{86275A92-BB44-4EB1-A107-6D723E02C69E}" type="sibTrans" cxnId="{26AFF2C1-AB55-4F5A-931F-85D547177ECA}">
      <dgm:prSet/>
      <dgm:spPr/>
      <dgm:t>
        <a:bodyPr/>
        <a:lstStyle/>
        <a:p>
          <a:endParaRPr lang="en-US" sz="1600"/>
        </a:p>
      </dgm:t>
    </dgm:pt>
    <dgm:pt modelId="{308E3FD0-7E9E-417C-BC52-DADA3FBF575F}">
      <dgm:prSet custT="1"/>
      <dgm:spPr/>
      <dgm:t>
        <a:bodyPr/>
        <a:lstStyle/>
        <a:p>
          <a:r>
            <a:rPr lang="ru-RU" sz="1600"/>
            <a:t>телефон</a:t>
          </a:r>
          <a:endParaRPr lang="en-US" sz="1600"/>
        </a:p>
      </dgm:t>
    </dgm:pt>
    <dgm:pt modelId="{38BD1378-B0B1-4D07-8C9B-F1FB8B2DC8E3}" type="parTrans" cxnId="{A0B2AB0E-0622-446E-AD88-051D996883C7}">
      <dgm:prSet/>
      <dgm:spPr/>
      <dgm:t>
        <a:bodyPr/>
        <a:lstStyle/>
        <a:p>
          <a:endParaRPr lang="en-US" sz="1600"/>
        </a:p>
      </dgm:t>
    </dgm:pt>
    <dgm:pt modelId="{72753373-5356-461D-B7C6-8C9CD0176AFB}" type="sibTrans" cxnId="{A0B2AB0E-0622-446E-AD88-051D996883C7}">
      <dgm:prSet/>
      <dgm:spPr/>
      <dgm:t>
        <a:bodyPr/>
        <a:lstStyle/>
        <a:p>
          <a:endParaRPr lang="en-US" sz="1600"/>
        </a:p>
      </dgm:t>
    </dgm:pt>
    <dgm:pt modelId="{AF8937DF-CB48-4C3B-9947-DA13EE8034FD}">
      <dgm:prSet custT="1"/>
      <dgm:spPr/>
      <dgm:t>
        <a:bodyPr/>
        <a:lstStyle/>
        <a:p>
          <a:r>
            <a:rPr lang="ru-RU" sz="1600"/>
            <a:t>«живое» общение</a:t>
          </a:r>
          <a:endParaRPr lang="en-US" sz="1600"/>
        </a:p>
      </dgm:t>
    </dgm:pt>
    <dgm:pt modelId="{9CC36045-9FD4-47B3-B3FB-B831E82F67AC}" type="parTrans" cxnId="{0BC820F4-29D7-42FB-AF12-616047A18883}">
      <dgm:prSet/>
      <dgm:spPr/>
      <dgm:t>
        <a:bodyPr/>
        <a:lstStyle/>
        <a:p>
          <a:endParaRPr lang="en-US" sz="1600"/>
        </a:p>
      </dgm:t>
    </dgm:pt>
    <dgm:pt modelId="{65724001-9DD5-41B9-B003-3E91985702B0}" type="sibTrans" cxnId="{0BC820F4-29D7-42FB-AF12-616047A18883}">
      <dgm:prSet/>
      <dgm:spPr/>
      <dgm:t>
        <a:bodyPr/>
        <a:lstStyle/>
        <a:p>
          <a:endParaRPr lang="en-US" sz="1600"/>
        </a:p>
      </dgm:t>
    </dgm:pt>
    <dgm:pt modelId="{BB2E7B5C-2572-408B-8D3C-FE16AC80505B}">
      <dgm:prSet custT="1"/>
      <dgm:spPr/>
      <dgm:t>
        <a:bodyPr/>
        <a:lstStyle/>
        <a:p>
          <a:r>
            <a:rPr lang="ru-RU" sz="1600"/>
            <a:t>Взаимодействие с клиентами</a:t>
          </a:r>
          <a:endParaRPr lang="en-US" sz="1600"/>
        </a:p>
      </dgm:t>
    </dgm:pt>
    <dgm:pt modelId="{0A4A84E0-BFD9-4909-AC4C-93D990835C66}" type="parTrans" cxnId="{7B5330C0-32AA-454F-8CA6-7F8F47256775}">
      <dgm:prSet/>
      <dgm:spPr/>
      <dgm:t>
        <a:bodyPr/>
        <a:lstStyle/>
        <a:p>
          <a:endParaRPr lang="en-US" sz="1600"/>
        </a:p>
      </dgm:t>
    </dgm:pt>
    <dgm:pt modelId="{C8C39714-B7F7-4562-8EC5-41870EBEB274}" type="sibTrans" cxnId="{7B5330C0-32AA-454F-8CA6-7F8F47256775}">
      <dgm:prSet/>
      <dgm:spPr/>
      <dgm:t>
        <a:bodyPr/>
        <a:lstStyle/>
        <a:p>
          <a:endParaRPr lang="en-US" sz="1600"/>
        </a:p>
      </dgm:t>
    </dgm:pt>
    <dgm:pt modelId="{AA4FA9B9-364F-47AC-905E-AE6E00AECB92}">
      <dgm:prSet custT="1"/>
      <dgm:spPr/>
      <dgm:t>
        <a:bodyPr/>
        <a:lstStyle/>
        <a:p>
          <a:r>
            <a:rPr lang="ru-RU" sz="1600"/>
            <a:t>электронная почта</a:t>
          </a:r>
          <a:endParaRPr lang="en-US" sz="1600"/>
        </a:p>
      </dgm:t>
    </dgm:pt>
    <dgm:pt modelId="{73810E73-22BB-42B7-AB22-3CC6D6DD26EF}" type="parTrans" cxnId="{7A1C296D-154F-4B4C-910B-40CED1BCBFC6}">
      <dgm:prSet/>
      <dgm:spPr/>
      <dgm:t>
        <a:bodyPr/>
        <a:lstStyle/>
        <a:p>
          <a:endParaRPr lang="en-US" sz="1600"/>
        </a:p>
      </dgm:t>
    </dgm:pt>
    <dgm:pt modelId="{8389C02E-79FD-4785-9CAB-D4981E39E743}" type="sibTrans" cxnId="{7A1C296D-154F-4B4C-910B-40CED1BCBFC6}">
      <dgm:prSet/>
      <dgm:spPr/>
      <dgm:t>
        <a:bodyPr/>
        <a:lstStyle/>
        <a:p>
          <a:endParaRPr lang="en-US" sz="1600"/>
        </a:p>
      </dgm:t>
    </dgm:pt>
    <dgm:pt modelId="{613D14E4-587E-4C62-B2E1-4B480645B966}">
      <dgm:prSet custT="1"/>
      <dgm:spPr/>
      <dgm:t>
        <a:bodyPr/>
        <a:lstStyle/>
        <a:p>
          <a:r>
            <a:rPr lang="ru-RU" sz="1600" dirty="0"/>
            <a:t>мессенджеры</a:t>
          </a:r>
          <a:endParaRPr lang="en-US" sz="1600" dirty="0"/>
        </a:p>
      </dgm:t>
    </dgm:pt>
    <dgm:pt modelId="{EF9AD4A4-0285-4055-B2E7-200AAFD1504C}" type="parTrans" cxnId="{CFB76A47-E250-49C4-BB0C-B7729111F7CE}">
      <dgm:prSet/>
      <dgm:spPr/>
      <dgm:t>
        <a:bodyPr/>
        <a:lstStyle/>
        <a:p>
          <a:endParaRPr lang="en-US" sz="1600"/>
        </a:p>
      </dgm:t>
    </dgm:pt>
    <dgm:pt modelId="{F8497B75-642C-431A-928C-C8FCE4FFF88A}" type="sibTrans" cxnId="{CFB76A47-E250-49C4-BB0C-B7729111F7CE}">
      <dgm:prSet/>
      <dgm:spPr/>
      <dgm:t>
        <a:bodyPr/>
        <a:lstStyle/>
        <a:p>
          <a:endParaRPr lang="en-US" sz="1600"/>
        </a:p>
      </dgm:t>
    </dgm:pt>
    <dgm:pt modelId="{B8D86E63-9316-47D3-B437-B62FD4D3B34B}">
      <dgm:prSet custT="1"/>
      <dgm:spPr/>
      <dgm:t>
        <a:bodyPr/>
        <a:lstStyle/>
        <a:p>
          <a:r>
            <a:rPr lang="ru-RU" sz="1600"/>
            <a:t>телефон</a:t>
          </a:r>
          <a:endParaRPr lang="en-US" sz="1600"/>
        </a:p>
      </dgm:t>
    </dgm:pt>
    <dgm:pt modelId="{BAFD6D03-3D7B-4C0F-8B4A-75F6E8891D0F}" type="parTrans" cxnId="{0CE5CFBA-C3B5-4033-B8A8-209E280DDC47}">
      <dgm:prSet/>
      <dgm:spPr/>
      <dgm:t>
        <a:bodyPr/>
        <a:lstStyle/>
        <a:p>
          <a:endParaRPr lang="en-US" sz="1600"/>
        </a:p>
      </dgm:t>
    </dgm:pt>
    <dgm:pt modelId="{847B406D-43B7-4BA2-A535-BE66D22F4BA8}" type="sibTrans" cxnId="{0CE5CFBA-C3B5-4033-B8A8-209E280DDC47}">
      <dgm:prSet/>
      <dgm:spPr/>
      <dgm:t>
        <a:bodyPr/>
        <a:lstStyle/>
        <a:p>
          <a:endParaRPr lang="en-US" sz="1600"/>
        </a:p>
      </dgm:t>
    </dgm:pt>
    <dgm:pt modelId="{BB055651-B714-414D-9CFB-DC5D6D7531CC}">
      <dgm:prSet custT="1"/>
      <dgm:spPr/>
      <dgm:t>
        <a:bodyPr/>
        <a:lstStyle/>
        <a:p>
          <a:r>
            <a:rPr lang="ru-RU" sz="1600"/>
            <a:t>«живое общение»</a:t>
          </a:r>
          <a:endParaRPr lang="en-US" sz="1600"/>
        </a:p>
      </dgm:t>
    </dgm:pt>
    <dgm:pt modelId="{B27A7783-73B0-4509-A083-57055F08A26F}" type="parTrans" cxnId="{2E85C4E3-5899-4AE4-AC9D-F56BC219DE08}">
      <dgm:prSet/>
      <dgm:spPr/>
      <dgm:t>
        <a:bodyPr/>
        <a:lstStyle/>
        <a:p>
          <a:endParaRPr lang="en-US" sz="1600"/>
        </a:p>
      </dgm:t>
    </dgm:pt>
    <dgm:pt modelId="{D23A90C0-2F4C-4679-9286-ABB26DBEAB6B}" type="sibTrans" cxnId="{2E85C4E3-5899-4AE4-AC9D-F56BC219DE08}">
      <dgm:prSet/>
      <dgm:spPr/>
      <dgm:t>
        <a:bodyPr/>
        <a:lstStyle/>
        <a:p>
          <a:endParaRPr lang="en-US" sz="1600"/>
        </a:p>
      </dgm:t>
    </dgm:pt>
    <dgm:pt modelId="{5EECF32B-B238-43DF-87FC-2169FA130B5B}">
      <dgm:prSet custT="1"/>
      <dgm:spPr/>
      <dgm:t>
        <a:bodyPr/>
        <a:lstStyle/>
        <a:p>
          <a:r>
            <a:rPr lang="ru-RU" sz="1600" dirty="0"/>
            <a:t>чат на сайте компании</a:t>
          </a:r>
          <a:endParaRPr lang="en-US" sz="1600" dirty="0"/>
        </a:p>
      </dgm:t>
    </dgm:pt>
    <dgm:pt modelId="{9B8E87BE-1350-4439-93A4-496032B5DFA3}" type="parTrans" cxnId="{5EE17CA1-9538-4A5A-9B15-6F5B8DE01DDF}">
      <dgm:prSet/>
      <dgm:spPr/>
      <dgm:t>
        <a:bodyPr/>
        <a:lstStyle/>
        <a:p>
          <a:endParaRPr lang="en-US" sz="1600"/>
        </a:p>
      </dgm:t>
    </dgm:pt>
    <dgm:pt modelId="{BE251DBB-808E-4359-8A99-DFC8BA706DD8}" type="sibTrans" cxnId="{5EE17CA1-9538-4A5A-9B15-6F5B8DE01DDF}">
      <dgm:prSet/>
      <dgm:spPr/>
      <dgm:t>
        <a:bodyPr/>
        <a:lstStyle/>
        <a:p>
          <a:endParaRPr lang="en-US" sz="1600"/>
        </a:p>
      </dgm:t>
    </dgm:pt>
    <dgm:pt modelId="{6917B47C-0B25-4478-8429-D4E37F1EA173}" type="pres">
      <dgm:prSet presAssocID="{05A99E06-BF25-43B7-A155-21DE422962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1072884-26BA-4F7D-9AC7-41162731B472}" type="pres">
      <dgm:prSet presAssocID="{4B3B2E5F-47CA-42E4-90BD-31F49E0F0DA1}" presName="composite" presStyleCnt="0"/>
      <dgm:spPr/>
    </dgm:pt>
    <dgm:pt modelId="{EEBC2CF6-1FF7-4FD3-A48E-BCC8D67C0CB9}" type="pres">
      <dgm:prSet presAssocID="{4B3B2E5F-47CA-42E4-90BD-31F49E0F0DA1}" presName="parTx" presStyleLbl="alignNode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5CA044B9-7E9C-446D-8032-2A1303982896}" type="pres">
      <dgm:prSet presAssocID="{4B3B2E5F-47CA-42E4-90BD-31F49E0F0DA1}" presName="desTx" presStyleLbl="alignAccFollowNode1" presStyleIdx="0" presStyleCnt="3">
        <dgm:presLayoutVars/>
      </dgm:prSet>
      <dgm:spPr/>
      <dgm:t>
        <a:bodyPr/>
        <a:lstStyle/>
        <a:p>
          <a:endParaRPr lang="ru-RU"/>
        </a:p>
      </dgm:t>
    </dgm:pt>
    <dgm:pt modelId="{24B42354-8393-4A5B-9718-07BECF7BCCF4}" type="pres">
      <dgm:prSet presAssocID="{EFA58D70-2EAC-4B5F-B65A-54362D117063}" presName="space" presStyleCnt="0"/>
      <dgm:spPr/>
    </dgm:pt>
    <dgm:pt modelId="{25E21CC7-3ACB-45A0-BB05-20D2F0C7CF5B}" type="pres">
      <dgm:prSet presAssocID="{8AED0B6A-174F-41A6-AD00-96DFA66D17AC}" presName="composite" presStyleCnt="0"/>
      <dgm:spPr/>
    </dgm:pt>
    <dgm:pt modelId="{2009D2A8-3DAA-4335-891E-996FF5F641E2}" type="pres">
      <dgm:prSet presAssocID="{8AED0B6A-174F-41A6-AD00-96DFA66D17AC}" presName="parTx" presStyleLbl="alignNode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D4CC8B2B-4F53-47FA-B5F6-294F2F1FE28E}" type="pres">
      <dgm:prSet presAssocID="{8AED0B6A-174F-41A6-AD00-96DFA66D17AC}" presName="desTx" presStyleLbl="alignAccFollowNode1" presStyleIdx="1" presStyleCnt="3">
        <dgm:presLayoutVars/>
      </dgm:prSet>
      <dgm:spPr/>
      <dgm:t>
        <a:bodyPr/>
        <a:lstStyle/>
        <a:p>
          <a:endParaRPr lang="ru-RU"/>
        </a:p>
      </dgm:t>
    </dgm:pt>
    <dgm:pt modelId="{0EE92DA8-514A-4527-9365-C2FFD450B634}" type="pres">
      <dgm:prSet presAssocID="{117EBA00-836C-427C-80C7-19843C363DF4}" presName="space" presStyleCnt="0"/>
      <dgm:spPr/>
    </dgm:pt>
    <dgm:pt modelId="{861C9967-D04F-4000-A572-21902DD15B71}" type="pres">
      <dgm:prSet presAssocID="{BB2E7B5C-2572-408B-8D3C-FE16AC80505B}" presName="composite" presStyleCnt="0"/>
      <dgm:spPr/>
    </dgm:pt>
    <dgm:pt modelId="{23984BB6-2FF4-456D-B5DE-CAD781F23D3A}" type="pres">
      <dgm:prSet presAssocID="{BB2E7B5C-2572-408B-8D3C-FE16AC80505B}" presName="parTx" presStyleLbl="alignNode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627CA0C3-8333-4810-B275-91F5E1CA42AE}" type="pres">
      <dgm:prSet presAssocID="{BB2E7B5C-2572-408B-8D3C-FE16AC80505B}" presName="desTx" presStyleLbl="alignAccFollowNode1" presStyleIdx="2" presStyleCnt="3">
        <dgm:presLayoutVars/>
      </dgm:prSet>
      <dgm:spPr/>
      <dgm:t>
        <a:bodyPr/>
        <a:lstStyle/>
        <a:p>
          <a:endParaRPr lang="ru-RU"/>
        </a:p>
      </dgm:t>
    </dgm:pt>
  </dgm:ptLst>
  <dgm:cxnLst>
    <dgm:cxn modelId="{91E3ADA8-B54A-410C-9F06-E6886C71A726}" type="presOf" srcId="{A198663F-D2B7-4C89-AED3-8A7771F76B20}" destId="{5CA044B9-7E9C-446D-8032-2A1303982896}" srcOrd="0" destOrd="3" presId="urn:microsoft.com/office/officeart/2016/7/layout/HorizontalActionList"/>
    <dgm:cxn modelId="{645C1C10-B8EB-4F3C-B86B-D9A553776512}" srcId="{4B3B2E5F-47CA-42E4-90BD-31F49E0F0DA1}" destId="{B7E00BC8-D39F-4B4B-8FB9-BE5C757BEFF1}" srcOrd="4" destOrd="0" parTransId="{8A755857-8AA8-4CFB-BB9B-81BE184F7FB9}" sibTransId="{C9C8FF8B-FC13-438A-9D07-DDA161C7227F}"/>
    <dgm:cxn modelId="{AD55D8BB-6D10-47F1-992B-AC9F358B7F8A}" type="presOf" srcId="{4B3B2E5F-47CA-42E4-90BD-31F49E0F0DA1}" destId="{EEBC2CF6-1FF7-4FD3-A48E-BCC8D67C0CB9}" srcOrd="0" destOrd="0" presId="urn:microsoft.com/office/officeart/2016/7/layout/HorizontalActionList"/>
    <dgm:cxn modelId="{7B5330C0-32AA-454F-8CA6-7F8F47256775}" srcId="{05A99E06-BF25-43B7-A155-21DE42296273}" destId="{BB2E7B5C-2572-408B-8D3C-FE16AC80505B}" srcOrd="2" destOrd="0" parTransId="{0A4A84E0-BFD9-4909-AC4C-93D990835C66}" sibTransId="{C8C39714-B7F7-4562-8EC5-41870EBEB274}"/>
    <dgm:cxn modelId="{A0B2AB0E-0622-446E-AD88-051D996883C7}" srcId="{8AED0B6A-174F-41A6-AD00-96DFA66D17AC}" destId="{308E3FD0-7E9E-417C-BC52-DADA3FBF575F}" srcOrd="2" destOrd="0" parTransId="{38BD1378-B0B1-4D07-8C9B-F1FB8B2DC8E3}" sibTransId="{72753373-5356-461D-B7C6-8C9CD0176AFB}"/>
    <dgm:cxn modelId="{80B34CA7-D047-4BD0-B1F8-999ACA4AB8D7}" type="presOf" srcId="{BB2E7B5C-2572-408B-8D3C-FE16AC80505B}" destId="{23984BB6-2FF4-456D-B5DE-CAD781F23D3A}" srcOrd="0" destOrd="0" presId="urn:microsoft.com/office/officeart/2016/7/layout/HorizontalActionList"/>
    <dgm:cxn modelId="{CFB76A47-E250-49C4-BB0C-B7729111F7CE}" srcId="{BB2E7B5C-2572-408B-8D3C-FE16AC80505B}" destId="{613D14E4-587E-4C62-B2E1-4B480645B966}" srcOrd="1" destOrd="0" parTransId="{EF9AD4A4-0285-4055-B2E7-200AAFD1504C}" sibTransId="{F8497B75-642C-431A-928C-C8FCE4FFF88A}"/>
    <dgm:cxn modelId="{4BEA4AFC-890D-455F-9AAE-A33AC10F522A}" type="presOf" srcId="{BB055651-B714-414D-9CFB-DC5D6D7531CC}" destId="{627CA0C3-8333-4810-B275-91F5E1CA42AE}" srcOrd="0" destOrd="3" presId="urn:microsoft.com/office/officeart/2016/7/layout/HorizontalActionList"/>
    <dgm:cxn modelId="{4AC910AF-3C45-46E3-B266-FA0DC726778D}" type="presOf" srcId="{8AED0B6A-174F-41A6-AD00-96DFA66D17AC}" destId="{2009D2A8-3DAA-4335-891E-996FF5F641E2}" srcOrd="0" destOrd="0" presId="urn:microsoft.com/office/officeart/2016/7/layout/HorizontalActionList"/>
    <dgm:cxn modelId="{48BC24FB-BD5A-4290-8E95-3B7C8779F6E1}" srcId="{05A99E06-BF25-43B7-A155-21DE42296273}" destId="{4B3B2E5F-47CA-42E4-90BD-31F49E0F0DA1}" srcOrd="0" destOrd="0" parTransId="{4614D543-4959-4C9A-A1EE-A37771065CB1}" sibTransId="{EFA58D70-2EAC-4B5F-B65A-54362D117063}"/>
    <dgm:cxn modelId="{C5673B85-B149-4518-B988-3E6E3B583B8D}" type="presOf" srcId="{53C848BE-D49F-44F3-BEFC-C3E7EAAFE935}" destId="{5CA044B9-7E9C-446D-8032-2A1303982896}" srcOrd="0" destOrd="2" presId="urn:microsoft.com/office/officeart/2016/7/layout/HorizontalActionList"/>
    <dgm:cxn modelId="{4E01FA65-F928-4B06-9CD0-7C7BB838C5EB}" srcId="{4B3B2E5F-47CA-42E4-90BD-31F49E0F0DA1}" destId="{A198663F-D2B7-4C89-AED3-8A7771F76B20}" srcOrd="3" destOrd="0" parTransId="{FD52546C-6C48-4FF8-9018-BD62E5139A09}" sibTransId="{4A3E07B9-AFF3-409A-895F-9ADCEBA05558}"/>
    <dgm:cxn modelId="{E88EF777-B9D9-4F0A-B6B7-A46DBC5E8C0F}" type="presOf" srcId="{AF8937DF-CB48-4C3B-9947-DA13EE8034FD}" destId="{D4CC8B2B-4F53-47FA-B5F6-294F2F1FE28E}" srcOrd="0" destOrd="3" presId="urn:microsoft.com/office/officeart/2016/7/layout/HorizontalActionList"/>
    <dgm:cxn modelId="{40A371BA-4B0D-48D7-B19A-E573ADFB6154}" type="presOf" srcId="{B973152D-30FF-4B30-8F5A-F9471E9E7E94}" destId="{5CA044B9-7E9C-446D-8032-2A1303982896}" srcOrd="0" destOrd="0" presId="urn:microsoft.com/office/officeart/2016/7/layout/HorizontalActionList"/>
    <dgm:cxn modelId="{2A5EBDE0-2A43-4B14-B6D7-7EEF6B8B4B1F}" type="presOf" srcId="{F385B906-4BA6-4E93-A5F6-EA0042B3DB6D}" destId="{D4CC8B2B-4F53-47FA-B5F6-294F2F1FE28E}" srcOrd="0" destOrd="1" presId="urn:microsoft.com/office/officeart/2016/7/layout/HorizontalActionList"/>
    <dgm:cxn modelId="{DF4FABEA-3704-4697-B65F-98164E53ACD7}" srcId="{8AED0B6A-174F-41A6-AD00-96DFA66D17AC}" destId="{79EC1E09-7A29-44AA-9C7A-1984970AD1AB}" srcOrd="0" destOrd="0" parTransId="{595C43B1-CE2B-48B0-9682-BAA35CC0ADED}" sibTransId="{7B03FA26-F196-4182-A238-B1E88CF7F8B2}"/>
    <dgm:cxn modelId="{A52E498B-ACAD-4BB6-853A-E3C18102F70A}" type="presOf" srcId="{79EC1E09-7A29-44AA-9C7A-1984970AD1AB}" destId="{D4CC8B2B-4F53-47FA-B5F6-294F2F1FE28E}" srcOrd="0" destOrd="0" presId="urn:microsoft.com/office/officeart/2016/7/layout/HorizontalActionList"/>
    <dgm:cxn modelId="{37D377EF-3F93-493A-8399-C70B02A15D7B}" type="presOf" srcId="{308E3FD0-7E9E-417C-BC52-DADA3FBF575F}" destId="{D4CC8B2B-4F53-47FA-B5F6-294F2F1FE28E}" srcOrd="0" destOrd="2" presId="urn:microsoft.com/office/officeart/2016/7/layout/HorizontalActionList"/>
    <dgm:cxn modelId="{5EE17CA1-9538-4A5A-9B15-6F5B8DE01DDF}" srcId="{BB2E7B5C-2572-408B-8D3C-FE16AC80505B}" destId="{5EECF32B-B238-43DF-87FC-2169FA130B5B}" srcOrd="4" destOrd="0" parTransId="{9B8E87BE-1350-4439-93A4-496032B5DFA3}" sibTransId="{BE251DBB-808E-4359-8A99-DFC8BA706DD8}"/>
    <dgm:cxn modelId="{26AFF2C1-AB55-4F5A-931F-85D547177ECA}" srcId="{8AED0B6A-174F-41A6-AD00-96DFA66D17AC}" destId="{F385B906-4BA6-4E93-A5F6-EA0042B3DB6D}" srcOrd="1" destOrd="0" parTransId="{953696A9-33CF-4BE1-B451-43ED2E062BA8}" sibTransId="{86275A92-BB44-4EB1-A107-6D723E02C69E}"/>
    <dgm:cxn modelId="{19DE3BE0-FFA8-46E1-A41C-E39E952965A8}" srcId="{05A99E06-BF25-43B7-A155-21DE42296273}" destId="{8AED0B6A-174F-41A6-AD00-96DFA66D17AC}" srcOrd="1" destOrd="0" parTransId="{9ECB8D62-08E9-4583-B41F-FAD95F3DC242}" sibTransId="{117EBA00-836C-427C-80C7-19843C363DF4}"/>
    <dgm:cxn modelId="{9B1269EF-E8CC-4F9A-BC7E-26A490161449}" type="presOf" srcId="{B8D86E63-9316-47D3-B437-B62FD4D3B34B}" destId="{627CA0C3-8333-4810-B275-91F5E1CA42AE}" srcOrd="0" destOrd="2" presId="urn:microsoft.com/office/officeart/2016/7/layout/HorizontalActionList"/>
    <dgm:cxn modelId="{6E69682E-7100-41F3-97FA-849323DB0760}" srcId="{4B3B2E5F-47CA-42E4-90BD-31F49E0F0DA1}" destId="{B973152D-30FF-4B30-8F5A-F9471E9E7E94}" srcOrd="0" destOrd="0" parTransId="{6A8C2946-5F13-40CB-AE6B-A680C26ED9C7}" sibTransId="{2AEB669B-D5E9-45FD-8292-727AB49FC231}"/>
    <dgm:cxn modelId="{7A1C296D-154F-4B4C-910B-40CED1BCBFC6}" srcId="{BB2E7B5C-2572-408B-8D3C-FE16AC80505B}" destId="{AA4FA9B9-364F-47AC-905E-AE6E00AECB92}" srcOrd="0" destOrd="0" parTransId="{73810E73-22BB-42B7-AB22-3CC6D6DD26EF}" sibTransId="{8389C02E-79FD-4785-9CAB-D4981E39E743}"/>
    <dgm:cxn modelId="{F19A384A-888A-424F-929A-DFFF646368D0}" type="presOf" srcId="{8B78D56B-E490-46DA-B1CE-A1931A90C950}" destId="{5CA044B9-7E9C-446D-8032-2A1303982896}" srcOrd="0" destOrd="1" presId="urn:microsoft.com/office/officeart/2016/7/layout/HorizontalActionList"/>
    <dgm:cxn modelId="{17FE339D-64E0-42DC-AB48-25536B7AEA4D}" type="presOf" srcId="{05A99E06-BF25-43B7-A155-21DE42296273}" destId="{6917B47C-0B25-4478-8429-D4E37F1EA173}" srcOrd="0" destOrd="0" presId="urn:microsoft.com/office/officeart/2016/7/layout/HorizontalActionList"/>
    <dgm:cxn modelId="{2EBDBF6C-7920-466F-8D6A-F9F738162940}" srcId="{4B3B2E5F-47CA-42E4-90BD-31F49E0F0DA1}" destId="{8B78D56B-E490-46DA-B1CE-A1931A90C950}" srcOrd="1" destOrd="0" parTransId="{426EC3FC-5B81-40D9-8EE6-E51B8A75DCF3}" sibTransId="{9188C046-9B3C-4F59-9B17-9CF67A5372CD}"/>
    <dgm:cxn modelId="{5C73FA75-D83D-4668-BC98-712A8DCEF062}" type="presOf" srcId="{B7E00BC8-D39F-4B4B-8FB9-BE5C757BEFF1}" destId="{5CA044B9-7E9C-446D-8032-2A1303982896}" srcOrd="0" destOrd="4" presId="urn:microsoft.com/office/officeart/2016/7/layout/HorizontalActionList"/>
    <dgm:cxn modelId="{0BC820F4-29D7-42FB-AF12-616047A18883}" srcId="{8AED0B6A-174F-41A6-AD00-96DFA66D17AC}" destId="{AF8937DF-CB48-4C3B-9947-DA13EE8034FD}" srcOrd="3" destOrd="0" parTransId="{9CC36045-9FD4-47B3-B3FB-B831E82F67AC}" sibTransId="{65724001-9DD5-41B9-B003-3E91985702B0}"/>
    <dgm:cxn modelId="{0CE5CFBA-C3B5-4033-B8A8-209E280DDC47}" srcId="{BB2E7B5C-2572-408B-8D3C-FE16AC80505B}" destId="{B8D86E63-9316-47D3-B437-B62FD4D3B34B}" srcOrd="2" destOrd="0" parTransId="{BAFD6D03-3D7B-4C0F-8B4A-75F6E8891D0F}" sibTransId="{847B406D-43B7-4BA2-A535-BE66D22F4BA8}"/>
    <dgm:cxn modelId="{173070CF-D850-4847-80A8-8FF99CC016B8}" srcId="{4B3B2E5F-47CA-42E4-90BD-31F49E0F0DA1}" destId="{53C848BE-D49F-44F3-BEFC-C3E7EAAFE935}" srcOrd="2" destOrd="0" parTransId="{7CC22E51-7F68-4E1E-9BB4-D125EEBFADF3}" sibTransId="{BBFA2A37-3945-4124-87AE-877E197D1BC3}"/>
    <dgm:cxn modelId="{4F41A5DF-AF9F-4ED4-9BAB-8698DEE58DBA}" type="presOf" srcId="{5EECF32B-B238-43DF-87FC-2169FA130B5B}" destId="{627CA0C3-8333-4810-B275-91F5E1CA42AE}" srcOrd="0" destOrd="4" presId="urn:microsoft.com/office/officeart/2016/7/layout/HorizontalActionList"/>
    <dgm:cxn modelId="{82E7AD9C-5A69-43FC-A44D-D37DAF6AC71A}" type="presOf" srcId="{AA4FA9B9-364F-47AC-905E-AE6E00AECB92}" destId="{627CA0C3-8333-4810-B275-91F5E1CA42AE}" srcOrd="0" destOrd="0" presId="urn:microsoft.com/office/officeart/2016/7/layout/HorizontalActionList"/>
    <dgm:cxn modelId="{6C5A0FE5-23B2-4DC5-A625-143700F747E2}" type="presOf" srcId="{613D14E4-587E-4C62-B2E1-4B480645B966}" destId="{627CA0C3-8333-4810-B275-91F5E1CA42AE}" srcOrd="0" destOrd="1" presId="urn:microsoft.com/office/officeart/2016/7/layout/HorizontalActionList"/>
    <dgm:cxn modelId="{2E85C4E3-5899-4AE4-AC9D-F56BC219DE08}" srcId="{BB2E7B5C-2572-408B-8D3C-FE16AC80505B}" destId="{BB055651-B714-414D-9CFB-DC5D6D7531CC}" srcOrd="3" destOrd="0" parTransId="{B27A7783-73B0-4509-A083-57055F08A26F}" sibTransId="{D23A90C0-2F4C-4679-9286-ABB26DBEAB6B}"/>
    <dgm:cxn modelId="{08761A30-4AC5-4FA7-89A0-79C57D6DCB2E}" type="presParOf" srcId="{6917B47C-0B25-4478-8429-D4E37F1EA173}" destId="{41072884-26BA-4F7D-9AC7-41162731B472}" srcOrd="0" destOrd="0" presId="urn:microsoft.com/office/officeart/2016/7/layout/HorizontalActionList"/>
    <dgm:cxn modelId="{471D1407-4A9C-4103-B50E-95664C548EE3}" type="presParOf" srcId="{41072884-26BA-4F7D-9AC7-41162731B472}" destId="{EEBC2CF6-1FF7-4FD3-A48E-BCC8D67C0CB9}" srcOrd="0" destOrd="0" presId="urn:microsoft.com/office/officeart/2016/7/layout/HorizontalActionList"/>
    <dgm:cxn modelId="{A8EE8A78-5BEF-4A1D-BA0F-E341C0FF63F0}" type="presParOf" srcId="{41072884-26BA-4F7D-9AC7-41162731B472}" destId="{5CA044B9-7E9C-446D-8032-2A1303982896}" srcOrd="1" destOrd="0" presId="urn:microsoft.com/office/officeart/2016/7/layout/HorizontalActionList"/>
    <dgm:cxn modelId="{B1B8600C-31BD-4F75-B102-B1880A0E09BB}" type="presParOf" srcId="{6917B47C-0B25-4478-8429-D4E37F1EA173}" destId="{24B42354-8393-4A5B-9718-07BECF7BCCF4}" srcOrd="1" destOrd="0" presId="urn:microsoft.com/office/officeart/2016/7/layout/HorizontalActionList"/>
    <dgm:cxn modelId="{0AE0D2FB-9CF9-4BC5-963D-E33F77A54941}" type="presParOf" srcId="{6917B47C-0B25-4478-8429-D4E37F1EA173}" destId="{25E21CC7-3ACB-45A0-BB05-20D2F0C7CF5B}" srcOrd="2" destOrd="0" presId="urn:microsoft.com/office/officeart/2016/7/layout/HorizontalActionList"/>
    <dgm:cxn modelId="{77BB508C-85A1-4416-B1E0-BF0F4489CD10}" type="presParOf" srcId="{25E21CC7-3ACB-45A0-BB05-20D2F0C7CF5B}" destId="{2009D2A8-3DAA-4335-891E-996FF5F641E2}" srcOrd="0" destOrd="0" presId="urn:microsoft.com/office/officeart/2016/7/layout/HorizontalActionList"/>
    <dgm:cxn modelId="{F67AE912-8A4E-4958-AD9E-7D4E6E908936}" type="presParOf" srcId="{25E21CC7-3ACB-45A0-BB05-20D2F0C7CF5B}" destId="{D4CC8B2B-4F53-47FA-B5F6-294F2F1FE28E}" srcOrd="1" destOrd="0" presId="urn:microsoft.com/office/officeart/2016/7/layout/HorizontalActionList"/>
    <dgm:cxn modelId="{AFF7322D-34A8-473F-88F6-B0A12E2F60B3}" type="presParOf" srcId="{6917B47C-0B25-4478-8429-D4E37F1EA173}" destId="{0EE92DA8-514A-4527-9365-C2FFD450B634}" srcOrd="3" destOrd="0" presId="urn:microsoft.com/office/officeart/2016/7/layout/HorizontalActionList"/>
    <dgm:cxn modelId="{BFB59C90-5952-4E14-AE9A-CE1409F27907}" type="presParOf" srcId="{6917B47C-0B25-4478-8429-D4E37F1EA173}" destId="{861C9967-D04F-4000-A572-21902DD15B71}" srcOrd="4" destOrd="0" presId="urn:microsoft.com/office/officeart/2016/7/layout/HorizontalActionList"/>
    <dgm:cxn modelId="{4E06E724-E5CE-4C8B-8B05-5C876C0ACC10}" type="presParOf" srcId="{861C9967-D04F-4000-A572-21902DD15B71}" destId="{23984BB6-2FF4-456D-B5DE-CAD781F23D3A}" srcOrd="0" destOrd="0" presId="urn:microsoft.com/office/officeart/2016/7/layout/HorizontalActionList"/>
    <dgm:cxn modelId="{4E4F37CC-381C-4418-92E8-ADCE69668AFF}" type="presParOf" srcId="{861C9967-D04F-4000-A572-21902DD15B71}" destId="{627CA0C3-8333-4810-B275-91F5E1CA42AE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3D4D4B-D9FE-4592-A3D3-1B969771106F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0F5E3F-9615-406E-A3DC-7C3A4138858B}">
      <dgm:prSet/>
      <dgm:spPr/>
      <dgm:t>
        <a:bodyPr/>
        <a:lstStyle/>
        <a:p>
          <a:r>
            <a:rPr lang="ru-RU" dirty="0"/>
            <a:t>Стратегические цели </a:t>
          </a:r>
          <a:r>
            <a:rPr lang="en-US" dirty="0"/>
            <a:t>&amp;</a:t>
          </a:r>
          <a:r>
            <a:rPr lang="ru-RU" dirty="0"/>
            <a:t> стратегия управления информацией</a:t>
          </a:r>
          <a:endParaRPr lang="en-US" dirty="0"/>
        </a:p>
      </dgm:t>
    </dgm:pt>
    <dgm:pt modelId="{64A11A8F-DD1D-4255-9CBB-1EBB01287863}" type="parTrans" cxnId="{4E62E26C-10EB-416B-B923-5E5B644292AE}">
      <dgm:prSet/>
      <dgm:spPr/>
      <dgm:t>
        <a:bodyPr/>
        <a:lstStyle/>
        <a:p>
          <a:endParaRPr lang="en-US"/>
        </a:p>
      </dgm:t>
    </dgm:pt>
    <dgm:pt modelId="{50066F5D-5835-4D33-A2CB-F2BFDC699B90}" type="sibTrans" cxnId="{4E62E26C-10EB-416B-B923-5E5B644292AE}">
      <dgm:prSet/>
      <dgm:spPr/>
      <dgm:t>
        <a:bodyPr/>
        <a:lstStyle/>
        <a:p>
          <a:endParaRPr lang="en-US"/>
        </a:p>
      </dgm:t>
    </dgm:pt>
    <dgm:pt modelId="{7F0F1561-F666-4E58-A593-90EF4EF7F6AB}">
      <dgm:prSet/>
      <dgm:spPr/>
      <dgm:t>
        <a:bodyPr/>
        <a:lstStyle/>
        <a:p>
          <a:r>
            <a:rPr lang="ru-RU" dirty="0"/>
            <a:t>Основы стратегии управления информацией:</a:t>
          </a:r>
          <a:endParaRPr lang="en-US" dirty="0"/>
        </a:p>
      </dgm:t>
    </dgm:pt>
    <dgm:pt modelId="{8F1838FB-553F-4011-8EB5-246AA6B799CC}" type="parTrans" cxnId="{48AA6F6E-D7D8-47E0-9645-FE0BA1B3B59E}">
      <dgm:prSet/>
      <dgm:spPr/>
      <dgm:t>
        <a:bodyPr/>
        <a:lstStyle/>
        <a:p>
          <a:endParaRPr lang="en-US"/>
        </a:p>
      </dgm:t>
    </dgm:pt>
    <dgm:pt modelId="{F7333589-7ADD-4D71-A29A-3E44604B06B9}" type="sibTrans" cxnId="{48AA6F6E-D7D8-47E0-9645-FE0BA1B3B59E}">
      <dgm:prSet/>
      <dgm:spPr/>
      <dgm:t>
        <a:bodyPr/>
        <a:lstStyle/>
        <a:p>
          <a:endParaRPr lang="en-US"/>
        </a:p>
      </dgm:t>
    </dgm:pt>
    <dgm:pt modelId="{0C1649B7-0A08-4FDE-B7C8-97F76CA24E87}">
      <dgm:prSet custT="1"/>
      <dgm:spPr/>
      <dgm:t>
        <a:bodyPr/>
        <a:lstStyle/>
        <a:p>
          <a:r>
            <a:rPr lang="ru-RU" sz="1600" dirty="0"/>
            <a:t>Признание информации корпоративным активом</a:t>
          </a:r>
          <a:endParaRPr lang="en-US" sz="1600" dirty="0"/>
        </a:p>
      </dgm:t>
    </dgm:pt>
    <dgm:pt modelId="{7DBAA5DF-DC4C-4153-982C-06A4204A11EF}" type="parTrans" cxnId="{2DEBC9A5-4FC3-4806-9C64-C984093D9D2F}">
      <dgm:prSet/>
      <dgm:spPr/>
      <dgm:t>
        <a:bodyPr/>
        <a:lstStyle/>
        <a:p>
          <a:endParaRPr lang="en-US"/>
        </a:p>
      </dgm:t>
    </dgm:pt>
    <dgm:pt modelId="{26F67B0C-33E5-43A8-A8CB-AA9025618E36}" type="sibTrans" cxnId="{2DEBC9A5-4FC3-4806-9C64-C984093D9D2F}">
      <dgm:prSet/>
      <dgm:spPr/>
      <dgm:t>
        <a:bodyPr/>
        <a:lstStyle/>
        <a:p>
          <a:endParaRPr lang="en-US"/>
        </a:p>
      </dgm:t>
    </dgm:pt>
    <dgm:pt modelId="{6E672C76-8490-4A3D-942C-7EAF80C4C602}">
      <dgm:prSet custT="1"/>
      <dgm:spPr/>
      <dgm:t>
        <a:bodyPr/>
        <a:lstStyle/>
        <a:p>
          <a:r>
            <a:rPr lang="ru-RU" sz="1600" dirty="0"/>
            <a:t>Признание того, что информация должна быть открытой и доступной для того, чтобы корпоративное знание сохранялось</a:t>
          </a:r>
          <a:endParaRPr lang="en-US" sz="1600" dirty="0"/>
        </a:p>
      </dgm:t>
    </dgm:pt>
    <dgm:pt modelId="{B5E74A5B-2D9F-4C63-8826-A864CFC1D75F}" type="parTrans" cxnId="{A42A29A4-D870-4636-896E-D6ED021B9D53}">
      <dgm:prSet/>
      <dgm:spPr/>
      <dgm:t>
        <a:bodyPr/>
        <a:lstStyle/>
        <a:p>
          <a:endParaRPr lang="en-US"/>
        </a:p>
      </dgm:t>
    </dgm:pt>
    <dgm:pt modelId="{986B8AEB-9FA5-451E-9E1F-88E998D428C6}" type="sibTrans" cxnId="{A42A29A4-D870-4636-896E-D6ED021B9D53}">
      <dgm:prSet/>
      <dgm:spPr/>
      <dgm:t>
        <a:bodyPr/>
        <a:lstStyle/>
        <a:p>
          <a:endParaRPr lang="en-US"/>
        </a:p>
      </dgm:t>
    </dgm:pt>
    <dgm:pt modelId="{AF90290A-0706-4CD6-B369-75F56C0FECEE}">
      <dgm:prSet custT="1"/>
      <dgm:spPr/>
      <dgm:t>
        <a:bodyPr/>
        <a:lstStyle/>
        <a:p>
          <a:r>
            <a:rPr lang="ru-RU" sz="1600" dirty="0"/>
            <a:t>Признание того, что инфраструктура корпорации должна по своей природе собирать и организовывать доступную информацию так, чтобы она была защищена от потерь и доступна для повторного использования</a:t>
          </a:r>
          <a:endParaRPr lang="en-US" sz="1600" dirty="0"/>
        </a:p>
      </dgm:t>
    </dgm:pt>
    <dgm:pt modelId="{4F817C1A-7130-4757-8A6E-B9BBB1816F2D}" type="parTrans" cxnId="{DA097CA7-AACD-4E9A-AB31-B96DB1BEC506}">
      <dgm:prSet/>
      <dgm:spPr/>
      <dgm:t>
        <a:bodyPr/>
        <a:lstStyle/>
        <a:p>
          <a:endParaRPr lang="en-US"/>
        </a:p>
      </dgm:t>
    </dgm:pt>
    <dgm:pt modelId="{9AEF8277-106A-4A6F-A210-B5173E0AA8B7}" type="sibTrans" cxnId="{DA097CA7-AACD-4E9A-AB31-B96DB1BEC506}">
      <dgm:prSet/>
      <dgm:spPr/>
      <dgm:t>
        <a:bodyPr/>
        <a:lstStyle/>
        <a:p>
          <a:endParaRPr lang="en-US"/>
        </a:p>
      </dgm:t>
    </dgm:pt>
    <dgm:pt modelId="{0269CE85-FAEC-4488-95D8-0D297806FCCB}" type="pres">
      <dgm:prSet presAssocID="{7A3D4D4B-D9FE-4592-A3D3-1B96977110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F3D0471-6F46-415C-B0B7-0CF040562221}" type="pres">
      <dgm:prSet presAssocID="{7F0F1561-F666-4E58-A593-90EF4EF7F6AB}" presName="boxAndChildren" presStyleCnt="0"/>
      <dgm:spPr/>
    </dgm:pt>
    <dgm:pt modelId="{87D421FD-BBC0-4FE3-9348-5242EBE7C891}" type="pres">
      <dgm:prSet presAssocID="{7F0F1561-F666-4E58-A593-90EF4EF7F6AB}" presName="parentTextBox" presStyleLbl="node1" presStyleIdx="0" presStyleCnt="2"/>
      <dgm:spPr/>
      <dgm:t>
        <a:bodyPr/>
        <a:lstStyle/>
        <a:p>
          <a:endParaRPr lang="ru-RU"/>
        </a:p>
      </dgm:t>
    </dgm:pt>
    <dgm:pt modelId="{A3DEA943-9D96-4DEA-A126-7BB58955627A}" type="pres">
      <dgm:prSet presAssocID="{7F0F1561-F666-4E58-A593-90EF4EF7F6AB}" presName="entireBox" presStyleLbl="node1" presStyleIdx="0" presStyleCnt="2" custScaleY="140671" custLinFactNeighborY="-4254"/>
      <dgm:spPr/>
      <dgm:t>
        <a:bodyPr/>
        <a:lstStyle/>
        <a:p>
          <a:endParaRPr lang="ru-RU"/>
        </a:p>
      </dgm:t>
    </dgm:pt>
    <dgm:pt modelId="{80D088AE-ECAC-4D53-813C-9E60BF10EC51}" type="pres">
      <dgm:prSet presAssocID="{7F0F1561-F666-4E58-A593-90EF4EF7F6AB}" presName="descendantBox" presStyleCnt="0"/>
      <dgm:spPr/>
    </dgm:pt>
    <dgm:pt modelId="{1BCA9A8E-3D9D-44BB-A0B9-BAC5B5AC747C}" type="pres">
      <dgm:prSet presAssocID="{0C1649B7-0A08-4FDE-B7C8-97F76CA24E87}" presName="childTextBox" presStyleLbl="fgAccFollowNode1" presStyleIdx="0" presStyleCnt="3" custScaleY="246727" custLinFactNeighborX="-147" custLinFactNeighborY="14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D3D0F6-D65C-4825-8A39-C60C853DC1A5}" type="pres">
      <dgm:prSet presAssocID="{6E672C76-8490-4A3D-942C-7EAF80C4C602}" presName="childTextBox" presStyleLbl="fgAccFollowNode1" presStyleIdx="1" presStyleCnt="3" custScaleY="247117" custLinFactNeighborY="102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ABD892-64C5-4EB6-867F-309F93A6851D}" type="pres">
      <dgm:prSet presAssocID="{AF90290A-0706-4CD6-B369-75F56C0FECEE}" presName="childTextBox" presStyleLbl="fgAccFollowNode1" presStyleIdx="2" presStyleCnt="3" custScaleY="2476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AD5B23-7D0C-4769-BF37-855A06A9EC69}" type="pres">
      <dgm:prSet presAssocID="{50066F5D-5835-4D33-A2CB-F2BFDC699B90}" presName="sp" presStyleCnt="0"/>
      <dgm:spPr/>
    </dgm:pt>
    <dgm:pt modelId="{8F539D73-F680-4AF9-8ACD-F3CD70318156}" type="pres">
      <dgm:prSet presAssocID="{420F5E3F-9615-406E-A3DC-7C3A4138858B}" presName="arrowAndChildren" presStyleCnt="0"/>
      <dgm:spPr/>
    </dgm:pt>
    <dgm:pt modelId="{96B1C9D1-CEAE-48E9-BBE0-F00204663F67}" type="pres">
      <dgm:prSet presAssocID="{420F5E3F-9615-406E-A3DC-7C3A4138858B}" presName="parentTextArrow" presStyleLbl="node1" presStyleIdx="1" presStyleCnt="2" custScaleY="29658" custLinFactNeighborY="-29644"/>
      <dgm:spPr/>
      <dgm:t>
        <a:bodyPr/>
        <a:lstStyle/>
        <a:p>
          <a:endParaRPr lang="ru-RU"/>
        </a:p>
      </dgm:t>
    </dgm:pt>
  </dgm:ptLst>
  <dgm:cxnLst>
    <dgm:cxn modelId="{1C7A3B73-6BFB-41F5-AEC5-BE17BFBDE08E}" type="presOf" srcId="{420F5E3F-9615-406E-A3DC-7C3A4138858B}" destId="{96B1C9D1-CEAE-48E9-BBE0-F00204663F67}" srcOrd="0" destOrd="0" presId="urn:microsoft.com/office/officeart/2005/8/layout/process4"/>
    <dgm:cxn modelId="{B7338CFF-BD11-4778-AF86-9243792BE8E2}" type="presOf" srcId="{7F0F1561-F666-4E58-A593-90EF4EF7F6AB}" destId="{A3DEA943-9D96-4DEA-A126-7BB58955627A}" srcOrd="1" destOrd="0" presId="urn:microsoft.com/office/officeart/2005/8/layout/process4"/>
    <dgm:cxn modelId="{E50742B4-48CE-43F2-A262-E21EA462123A}" type="presOf" srcId="{7A3D4D4B-D9FE-4592-A3D3-1B969771106F}" destId="{0269CE85-FAEC-4488-95D8-0D297806FCCB}" srcOrd="0" destOrd="0" presId="urn:microsoft.com/office/officeart/2005/8/layout/process4"/>
    <dgm:cxn modelId="{A42A29A4-D870-4636-896E-D6ED021B9D53}" srcId="{7F0F1561-F666-4E58-A593-90EF4EF7F6AB}" destId="{6E672C76-8490-4A3D-942C-7EAF80C4C602}" srcOrd="1" destOrd="0" parTransId="{B5E74A5B-2D9F-4C63-8826-A864CFC1D75F}" sibTransId="{986B8AEB-9FA5-451E-9E1F-88E998D428C6}"/>
    <dgm:cxn modelId="{055B3C9A-55F8-4331-A5DD-DD5D4C648B49}" type="presOf" srcId="{AF90290A-0706-4CD6-B369-75F56C0FECEE}" destId="{02ABD892-64C5-4EB6-867F-309F93A6851D}" srcOrd="0" destOrd="0" presId="urn:microsoft.com/office/officeart/2005/8/layout/process4"/>
    <dgm:cxn modelId="{DA097CA7-AACD-4E9A-AB31-B96DB1BEC506}" srcId="{7F0F1561-F666-4E58-A593-90EF4EF7F6AB}" destId="{AF90290A-0706-4CD6-B369-75F56C0FECEE}" srcOrd="2" destOrd="0" parTransId="{4F817C1A-7130-4757-8A6E-B9BBB1816F2D}" sibTransId="{9AEF8277-106A-4A6F-A210-B5173E0AA8B7}"/>
    <dgm:cxn modelId="{B7AF965D-CC8F-4AAE-AB44-25C20098682C}" type="presOf" srcId="{6E672C76-8490-4A3D-942C-7EAF80C4C602}" destId="{B3D3D0F6-D65C-4825-8A39-C60C853DC1A5}" srcOrd="0" destOrd="0" presId="urn:microsoft.com/office/officeart/2005/8/layout/process4"/>
    <dgm:cxn modelId="{EC6AD9F1-87A6-4555-8EAA-EA61B746C6A5}" type="presOf" srcId="{0C1649B7-0A08-4FDE-B7C8-97F76CA24E87}" destId="{1BCA9A8E-3D9D-44BB-A0B9-BAC5B5AC747C}" srcOrd="0" destOrd="0" presId="urn:microsoft.com/office/officeart/2005/8/layout/process4"/>
    <dgm:cxn modelId="{75CBDC9A-37CC-4BD5-868E-5810CB3355B6}" type="presOf" srcId="{7F0F1561-F666-4E58-A593-90EF4EF7F6AB}" destId="{87D421FD-BBC0-4FE3-9348-5242EBE7C891}" srcOrd="0" destOrd="0" presId="urn:microsoft.com/office/officeart/2005/8/layout/process4"/>
    <dgm:cxn modelId="{4E62E26C-10EB-416B-B923-5E5B644292AE}" srcId="{7A3D4D4B-D9FE-4592-A3D3-1B969771106F}" destId="{420F5E3F-9615-406E-A3DC-7C3A4138858B}" srcOrd="0" destOrd="0" parTransId="{64A11A8F-DD1D-4255-9CBB-1EBB01287863}" sibTransId="{50066F5D-5835-4D33-A2CB-F2BFDC699B90}"/>
    <dgm:cxn modelId="{48AA6F6E-D7D8-47E0-9645-FE0BA1B3B59E}" srcId="{7A3D4D4B-D9FE-4592-A3D3-1B969771106F}" destId="{7F0F1561-F666-4E58-A593-90EF4EF7F6AB}" srcOrd="1" destOrd="0" parTransId="{8F1838FB-553F-4011-8EB5-246AA6B799CC}" sibTransId="{F7333589-7ADD-4D71-A29A-3E44604B06B9}"/>
    <dgm:cxn modelId="{2DEBC9A5-4FC3-4806-9C64-C984093D9D2F}" srcId="{7F0F1561-F666-4E58-A593-90EF4EF7F6AB}" destId="{0C1649B7-0A08-4FDE-B7C8-97F76CA24E87}" srcOrd="0" destOrd="0" parTransId="{7DBAA5DF-DC4C-4153-982C-06A4204A11EF}" sibTransId="{26F67B0C-33E5-43A8-A8CB-AA9025618E36}"/>
    <dgm:cxn modelId="{1316BD38-16BA-4592-9193-55F0D01A1E62}" type="presParOf" srcId="{0269CE85-FAEC-4488-95D8-0D297806FCCB}" destId="{6F3D0471-6F46-415C-B0B7-0CF040562221}" srcOrd="0" destOrd="0" presId="urn:microsoft.com/office/officeart/2005/8/layout/process4"/>
    <dgm:cxn modelId="{D1EB066C-E0A2-4986-87A0-471D2869F40B}" type="presParOf" srcId="{6F3D0471-6F46-415C-B0B7-0CF040562221}" destId="{87D421FD-BBC0-4FE3-9348-5242EBE7C891}" srcOrd="0" destOrd="0" presId="urn:microsoft.com/office/officeart/2005/8/layout/process4"/>
    <dgm:cxn modelId="{866D8899-B6BF-4F69-B33F-8B6B88181CA8}" type="presParOf" srcId="{6F3D0471-6F46-415C-B0B7-0CF040562221}" destId="{A3DEA943-9D96-4DEA-A126-7BB58955627A}" srcOrd="1" destOrd="0" presId="urn:microsoft.com/office/officeart/2005/8/layout/process4"/>
    <dgm:cxn modelId="{DDD433DF-F8A4-42D0-BF1A-D6ADC81E8900}" type="presParOf" srcId="{6F3D0471-6F46-415C-B0B7-0CF040562221}" destId="{80D088AE-ECAC-4D53-813C-9E60BF10EC51}" srcOrd="2" destOrd="0" presId="urn:microsoft.com/office/officeart/2005/8/layout/process4"/>
    <dgm:cxn modelId="{0307E1A0-DE8B-4D09-BC00-FC16FDBF75A1}" type="presParOf" srcId="{80D088AE-ECAC-4D53-813C-9E60BF10EC51}" destId="{1BCA9A8E-3D9D-44BB-A0B9-BAC5B5AC747C}" srcOrd="0" destOrd="0" presId="urn:microsoft.com/office/officeart/2005/8/layout/process4"/>
    <dgm:cxn modelId="{05BA905C-AE71-478C-8785-B08312493124}" type="presParOf" srcId="{80D088AE-ECAC-4D53-813C-9E60BF10EC51}" destId="{B3D3D0F6-D65C-4825-8A39-C60C853DC1A5}" srcOrd="1" destOrd="0" presId="urn:microsoft.com/office/officeart/2005/8/layout/process4"/>
    <dgm:cxn modelId="{ADF204C6-9C71-4B1F-8194-28F3C9369562}" type="presParOf" srcId="{80D088AE-ECAC-4D53-813C-9E60BF10EC51}" destId="{02ABD892-64C5-4EB6-867F-309F93A6851D}" srcOrd="2" destOrd="0" presId="urn:microsoft.com/office/officeart/2005/8/layout/process4"/>
    <dgm:cxn modelId="{0D301BB6-27D7-4A48-B71D-AF2CEA5B838A}" type="presParOf" srcId="{0269CE85-FAEC-4488-95D8-0D297806FCCB}" destId="{D1AD5B23-7D0C-4769-BF37-855A06A9EC69}" srcOrd="1" destOrd="0" presId="urn:microsoft.com/office/officeart/2005/8/layout/process4"/>
    <dgm:cxn modelId="{35DA9371-8912-4935-ABDD-4790DC797DFC}" type="presParOf" srcId="{0269CE85-FAEC-4488-95D8-0D297806FCCB}" destId="{8F539D73-F680-4AF9-8ACD-F3CD70318156}" srcOrd="2" destOrd="0" presId="urn:microsoft.com/office/officeart/2005/8/layout/process4"/>
    <dgm:cxn modelId="{1DFAB72C-657E-42BB-A4A7-747B9F093D42}" type="presParOf" srcId="{8F539D73-F680-4AF9-8ACD-F3CD70318156}" destId="{96B1C9D1-CEAE-48E9-BBE0-F00204663F6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89B3E-2E27-4038-9B1C-36C2F408A6F6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У</a:t>
          </a:r>
          <a:r>
            <a:rPr lang="en-US" sz="1900" kern="1200"/>
            <a:t>правляющ</a:t>
          </a:r>
          <a:r>
            <a:rPr lang="ru-RU" sz="1900" kern="1200"/>
            <a:t>ая</a:t>
          </a:r>
          <a:r>
            <a:rPr lang="en-US" sz="1900" kern="1200"/>
            <a:t> компани</a:t>
          </a:r>
          <a:r>
            <a:rPr lang="ru-RU" sz="1900" kern="1200"/>
            <a:t>я</a:t>
          </a:r>
          <a:r>
            <a:rPr lang="en-US" sz="1900" kern="1200"/>
            <a:t> ООО «Панда-Сити» (Москва)</a:t>
          </a:r>
        </a:p>
      </dsp:txBody>
      <dsp:txXfrm>
        <a:off x="0" y="573683"/>
        <a:ext cx="2464593" cy="1478756"/>
      </dsp:txXfrm>
    </dsp:sp>
    <dsp:sp modelId="{AEB41DB6-874F-4C0F-9C73-D7668DC7DFDD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П</a:t>
          </a:r>
          <a:r>
            <a:rPr lang="en-US" sz="1900" kern="1200"/>
            <a:t>роизводственно</a:t>
          </a:r>
          <a:r>
            <a:rPr lang="ru-RU" sz="1900" kern="1200"/>
            <a:t>е</a:t>
          </a:r>
          <a:r>
            <a:rPr lang="en-US" sz="1900" kern="1200"/>
            <a:t> предприяти</a:t>
          </a:r>
          <a:r>
            <a:rPr lang="ru-RU" sz="1900" kern="1200"/>
            <a:t>е</a:t>
          </a:r>
          <a:r>
            <a:rPr lang="en-US" sz="1900" kern="1200"/>
            <a:t> ООО «Панда – П» (Московская область) </a:t>
          </a:r>
        </a:p>
      </dsp:txBody>
      <dsp:txXfrm>
        <a:off x="2711053" y="573683"/>
        <a:ext cx="2464593" cy="1478756"/>
      </dsp:txXfrm>
    </dsp:sp>
    <dsp:sp modelId="{903B48D7-41BB-40FA-9C46-56716C99CA47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Тюменский филиал</a:t>
          </a:r>
          <a:endParaRPr lang="en-US" sz="1900" kern="1200"/>
        </a:p>
      </dsp:txBody>
      <dsp:txXfrm>
        <a:off x="5422106" y="573683"/>
        <a:ext cx="2464593" cy="1478756"/>
      </dsp:txXfrm>
    </dsp:sp>
    <dsp:sp modelId="{88A01621-7271-44E1-94A5-4B532736D7DE}">
      <dsp:nvSpPr>
        <dsp:cNvPr id="0" name=""/>
        <dsp:cNvSpPr/>
      </dsp:nvSpPr>
      <dsp:spPr>
        <a:xfrm>
          <a:off x="0" y="2298898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Ставропольский филиал</a:t>
          </a:r>
          <a:endParaRPr lang="en-US" sz="1900" kern="1200"/>
        </a:p>
      </dsp:txBody>
      <dsp:txXfrm>
        <a:off x="0" y="2298898"/>
        <a:ext cx="2464593" cy="1478756"/>
      </dsp:txXfrm>
    </dsp:sp>
    <dsp:sp modelId="{7A4045AC-43B3-47B7-BBD8-29FA80B87EBC}">
      <dsp:nvSpPr>
        <dsp:cNvPr id="0" name=""/>
        <dsp:cNvSpPr/>
      </dsp:nvSpPr>
      <dsp:spPr>
        <a:xfrm>
          <a:off x="2711053" y="2298898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Казанский филиал</a:t>
          </a:r>
          <a:endParaRPr lang="en-US" sz="1900" kern="1200"/>
        </a:p>
      </dsp:txBody>
      <dsp:txXfrm>
        <a:off x="2711053" y="2298898"/>
        <a:ext cx="2464593" cy="1478756"/>
      </dsp:txXfrm>
    </dsp:sp>
    <dsp:sp modelId="{BFE5D0D5-4D2C-46F9-B7E1-88F5B4117306}">
      <dsp:nvSpPr>
        <dsp:cNvPr id="0" name=""/>
        <dsp:cNvSpPr/>
      </dsp:nvSpPr>
      <dsp:spPr>
        <a:xfrm>
          <a:off x="5422106" y="2298898"/>
          <a:ext cx="2464593" cy="1478756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/>
            <a:t>Всего : 3000 человек</a:t>
          </a:r>
          <a:endParaRPr lang="en-US" sz="1900" kern="1200" dirty="0"/>
        </a:p>
      </dsp:txBody>
      <dsp:txXfrm>
        <a:off x="5422106" y="2298898"/>
        <a:ext cx="2464593" cy="1478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EDDA3-1910-459C-A38A-49A46AE9AF86}">
      <dsp:nvSpPr>
        <dsp:cNvPr id="0" name=""/>
        <dsp:cNvSpPr/>
      </dsp:nvSpPr>
      <dsp:spPr>
        <a:xfrm>
          <a:off x="0" y="34923"/>
          <a:ext cx="5088195" cy="104480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Стулья, столешницы, кресла, двери, системы зонирования для обустройства коммерческих, общественных и административных зданий.</a:t>
          </a:r>
          <a:endParaRPr lang="en-US" sz="1900" kern="1200"/>
        </a:p>
      </dsp:txBody>
      <dsp:txXfrm>
        <a:off x="51003" y="85926"/>
        <a:ext cx="4986189" cy="942803"/>
      </dsp:txXfrm>
    </dsp:sp>
    <dsp:sp modelId="{B111E866-10E4-4E48-B5CE-1F1ECE025E80}">
      <dsp:nvSpPr>
        <dsp:cNvPr id="0" name=""/>
        <dsp:cNvSpPr/>
      </dsp:nvSpPr>
      <dsp:spPr>
        <a:xfrm>
          <a:off x="0" y="1134453"/>
          <a:ext cx="5088195" cy="104480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Полки, тумбы и прочие элементы, формирующие удобную систему хранения.</a:t>
          </a:r>
          <a:endParaRPr lang="en-US" sz="1900" kern="1200"/>
        </a:p>
      </dsp:txBody>
      <dsp:txXfrm>
        <a:off x="51003" y="1185456"/>
        <a:ext cx="4986189" cy="942803"/>
      </dsp:txXfrm>
    </dsp:sp>
    <dsp:sp modelId="{4CC3F41F-B833-4AAA-8DFC-FBFC810952F6}">
      <dsp:nvSpPr>
        <dsp:cNvPr id="0" name=""/>
        <dsp:cNvSpPr/>
      </dsp:nvSpPr>
      <dsp:spPr>
        <a:xfrm>
          <a:off x="0" y="2233983"/>
          <a:ext cx="5088195" cy="104480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Индивидуальные решения для офисных и домашних интерьеров, выполненные по уникальным проектам.</a:t>
          </a:r>
          <a:endParaRPr lang="en-US" sz="1900" kern="1200"/>
        </a:p>
      </dsp:txBody>
      <dsp:txXfrm>
        <a:off x="51003" y="2284986"/>
        <a:ext cx="4986189" cy="942803"/>
      </dsp:txXfrm>
    </dsp:sp>
    <dsp:sp modelId="{7ED8C7DE-8FFE-4E7F-B3CA-212458BD2A8D}">
      <dsp:nvSpPr>
        <dsp:cNvPr id="0" name=""/>
        <dsp:cNvSpPr/>
      </dsp:nvSpPr>
      <dsp:spPr>
        <a:xfrm>
          <a:off x="0" y="3333513"/>
          <a:ext cx="5088195" cy="1044809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/>
            <a:t>Индивидуальное проектирование и организация офисного пространства</a:t>
          </a:r>
          <a:endParaRPr lang="en-US" sz="1900" kern="1200" dirty="0"/>
        </a:p>
      </dsp:txBody>
      <dsp:txXfrm>
        <a:off x="51003" y="3384516"/>
        <a:ext cx="4986189" cy="942803"/>
      </dsp:txXfrm>
    </dsp:sp>
    <dsp:sp modelId="{3C63030A-132C-4AC6-90DB-289BEDE35372}">
      <dsp:nvSpPr>
        <dsp:cNvPr id="0" name=""/>
        <dsp:cNvSpPr/>
      </dsp:nvSpPr>
      <dsp:spPr>
        <a:xfrm>
          <a:off x="0" y="4433043"/>
          <a:ext cx="5088195" cy="1044809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Доставка, монтаж, сборка изделий</a:t>
          </a:r>
          <a:endParaRPr lang="en-US" sz="1900" kern="1200"/>
        </a:p>
      </dsp:txBody>
      <dsp:txXfrm>
        <a:off x="51003" y="4484046"/>
        <a:ext cx="4986189" cy="942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669F9-FAE6-4EBB-AD5F-61A9956B3297}">
      <dsp:nvSpPr>
        <dsp:cNvPr id="0" name=""/>
        <dsp:cNvSpPr/>
      </dsp:nvSpPr>
      <dsp:spPr>
        <a:xfrm rot="5400000">
          <a:off x="4220" y="1387019"/>
          <a:ext cx="2163028" cy="261179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8B526FB-993B-4A48-95C5-779767F4FA93}">
      <dsp:nvSpPr>
        <dsp:cNvPr id="0" name=""/>
        <dsp:cNvSpPr/>
      </dsp:nvSpPr>
      <dsp:spPr>
        <a:xfrm>
          <a:off x="498604" y="1841"/>
          <a:ext cx="2901990" cy="1741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/>
            <a:t>Стандартное изделие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/>
            <a:t>(типовые размеры, конструкция, фурнитура)</a:t>
          </a:r>
          <a:endParaRPr lang="en-US" sz="1900" kern="1200" dirty="0"/>
        </a:p>
      </dsp:txBody>
      <dsp:txXfrm>
        <a:off x="549602" y="52839"/>
        <a:ext cx="2799994" cy="1639198"/>
      </dsp:txXfrm>
    </dsp:sp>
    <dsp:sp modelId="{46C29C21-DA36-4EBB-8F87-F81C14FFA355}">
      <dsp:nvSpPr>
        <dsp:cNvPr id="0" name=""/>
        <dsp:cNvSpPr/>
      </dsp:nvSpPr>
      <dsp:spPr>
        <a:xfrm>
          <a:off x="1092467" y="2475265"/>
          <a:ext cx="3846182" cy="261179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FCCABE-A551-4457-9BA5-8BEAAF5B296C}">
      <dsp:nvSpPr>
        <dsp:cNvPr id="0" name=""/>
        <dsp:cNvSpPr/>
      </dsp:nvSpPr>
      <dsp:spPr>
        <a:xfrm>
          <a:off x="498604" y="2178334"/>
          <a:ext cx="2901990" cy="1741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/>
            <a:t>Нестандартное изделие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/>
            <a:t>(индивидуальные размеры и / или конструкция, стандартная фурнитура)</a:t>
          </a:r>
          <a:endParaRPr lang="en-US" sz="1900" kern="1200" dirty="0"/>
        </a:p>
      </dsp:txBody>
      <dsp:txXfrm>
        <a:off x="549602" y="2229332"/>
        <a:ext cx="2799994" cy="1639198"/>
      </dsp:txXfrm>
    </dsp:sp>
    <dsp:sp modelId="{C433FEB5-3BD3-4349-9704-5F02639EF07A}">
      <dsp:nvSpPr>
        <dsp:cNvPr id="0" name=""/>
        <dsp:cNvSpPr/>
      </dsp:nvSpPr>
      <dsp:spPr>
        <a:xfrm>
          <a:off x="4358251" y="2178334"/>
          <a:ext cx="2901990" cy="1741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/>
            <a:t>Эксклюзивное изделие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/>
            <a:t>(нестандартные размеры и / или конструкция, нестандартная фурнитура)</a:t>
          </a:r>
          <a:endParaRPr lang="en-US" sz="1900" kern="1200" dirty="0"/>
        </a:p>
      </dsp:txBody>
      <dsp:txXfrm>
        <a:off x="4409249" y="2229332"/>
        <a:ext cx="2799994" cy="1639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F4CEA-66FC-4A18-94F2-FD788EB2C585}">
      <dsp:nvSpPr>
        <dsp:cNvPr id="0" name=""/>
        <dsp:cNvSpPr/>
      </dsp:nvSpPr>
      <dsp:spPr>
        <a:xfrm>
          <a:off x="6683" y="0"/>
          <a:ext cx="1721607" cy="48006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Заказы на изготовление продукции ищут / принимают и заключают: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/>
            <a:t>Москва – менеджеры проектного управления ООО «Панда-Сити»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/>
            <a:t>Регионы – менеджеры проектного отдела соответствующего Филиала</a:t>
          </a:r>
          <a:endParaRPr lang="en-US" sz="1400" kern="1200"/>
        </a:p>
      </dsp:txBody>
      <dsp:txXfrm>
        <a:off x="6683" y="0"/>
        <a:ext cx="1721607" cy="4800600"/>
      </dsp:txXfrm>
    </dsp:sp>
    <dsp:sp modelId="{9C53AD00-68A6-4012-9FF0-F31177AF1BB7}">
      <dsp:nvSpPr>
        <dsp:cNvPr id="0" name=""/>
        <dsp:cNvSpPr/>
      </dsp:nvSpPr>
      <dsp:spPr>
        <a:xfrm>
          <a:off x="1763654" y="2278800"/>
          <a:ext cx="258241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817AEA-5A55-4137-9405-130C09435C78}">
      <dsp:nvSpPr>
        <dsp:cNvPr id="0" name=""/>
        <dsp:cNvSpPr/>
      </dsp:nvSpPr>
      <dsp:spPr>
        <a:xfrm>
          <a:off x="2057258" y="0"/>
          <a:ext cx="1721607" cy="480060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После того, как договор заключен и предоплата внесена, заказ передается на обработку и исполнение на производство в ООО «Панда-П». </a:t>
          </a:r>
          <a:endParaRPr lang="en-US" sz="1400" kern="1200"/>
        </a:p>
      </dsp:txBody>
      <dsp:txXfrm>
        <a:off x="2057258" y="0"/>
        <a:ext cx="1721607" cy="4800600"/>
      </dsp:txXfrm>
    </dsp:sp>
    <dsp:sp modelId="{BC85F349-B02A-493C-8F9D-932DFB24C31D}">
      <dsp:nvSpPr>
        <dsp:cNvPr id="0" name=""/>
        <dsp:cNvSpPr/>
      </dsp:nvSpPr>
      <dsp:spPr>
        <a:xfrm>
          <a:off x="3814229" y="2278800"/>
          <a:ext cx="258241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EE1705-B4D9-42F9-8972-A978A39A05E8}">
      <dsp:nvSpPr>
        <dsp:cNvPr id="0" name=""/>
        <dsp:cNvSpPr/>
      </dsp:nvSpPr>
      <dsp:spPr>
        <a:xfrm>
          <a:off x="4107833" y="0"/>
          <a:ext cx="1721607" cy="4800600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/>
            <a:t>После того, как там заказ исполнят (изделия изготовят, упакуют и передадут на склад производства), менеджер, курирующий заказ организует доставку и сборку заказа у клиента. На данном этапе он взаимодействует с логистами и монтажниками</a:t>
          </a:r>
          <a:endParaRPr lang="en-US" sz="1400" kern="1200"/>
        </a:p>
      </dsp:txBody>
      <dsp:txXfrm>
        <a:off x="4107833" y="0"/>
        <a:ext cx="1721607" cy="4800600"/>
      </dsp:txXfrm>
    </dsp:sp>
    <dsp:sp modelId="{D556E377-CCB6-425B-8D87-3369E30C4EAE}">
      <dsp:nvSpPr>
        <dsp:cNvPr id="0" name=""/>
        <dsp:cNvSpPr/>
      </dsp:nvSpPr>
      <dsp:spPr>
        <a:xfrm>
          <a:off x="5864804" y="2278800"/>
          <a:ext cx="258241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A0280-51F0-41F5-89AF-153A3DF20ACF}">
      <dsp:nvSpPr>
        <dsp:cNvPr id="0" name=""/>
        <dsp:cNvSpPr/>
      </dsp:nvSpPr>
      <dsp:spPr>
        <a:xfrm>
          <a:off x="6158409" y="0"/>
          <a:ext cx="1721607" cy="4800600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/>
            <a:t>После того, как договор выполнен, сотрудники </a:t>
          </a:r>
          <a:r>
            <a:rPr lang="ru-RU" sz="1400" kern="1200" dirty="0" err="1"/>
            <a:t>постпродажного</a:t>
          </a:r>
          <a:r>
            <a:rPr lang="ru-RU" sz="1400" kern="1200" dirty="0"/>
            <a:t> обслуживания связываются с клиентом и уточняют его удовлетворенность изделиями и выполненными работами. О результатах обратной связи информируются все заинтересованные лица </a:t>
          </a:r>
          <a:endParaRPr lang="en-US" sz="1400" kern="1200" dirty="0"/>
        </a:p>
      </dsp:txBody>
      <dsp:txXfrm>
        <a:off x="6158409" y="0"/>
        <a:ext cx="1721607" cy="4800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C2CF6-1FF7-4FD3-A48E-BCC8D67C0CB9}">
      <dsp:nvSpPr>
        <dsp:cNvPr id="0" name=""/>
        <dsp:cNvSpPr/>
      </dsp:nvSpPr>
      <dsp:spPr>
        <a:xfrm>
          <a:off x="13289" y="709871"/>
          <a:ext cx="2548180" cy="7644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363" tIns="201363" rIns="201363" bIns="2013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Внутрикорпоративное взаимодействие</a:t>
          </a:r>
          <a:endParaRPr lang="en-US" sz="1600" kern="1200"/>
        </a:p>
      </dsp:txBody>
      <dsp:txXfrm>
        <a:off x="13289" y="709871"/>
        <a:ext cx="2548180" cy="764454"/>
      </dsp:txXfrm>
    </dsp:sp>
    <dsp:sp modelId="{5CA044B9-7E9C-446D-8032-2A1303982896}">
      <dsp:nvSpPr>
        <dsp:cNvPr id="0" name=""/>
        <dsp:cNvSpPr/>
      </dsp:nvSpPr>
      <dsp:spPr>
        <a:xfrm>
          <a:off x="13289" y="1474325"/>
          <a:ext cx="2548180" cy="247572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1704" tIns="251704" rIns="251704" bIns="251704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600" kern="1200" dirty="0"/>
            <a:t>система управления ресурсами предприятия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600" kern="1200"/>
            <a:t>электронная почта</a:t>
          </a:r>
          <a:endParaRPr lang="en-US" sz="1600" kern="120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600" kern="1200" dirty="0"/>
            <a:t>Мессенджер </a:t>
          </a:r>
          <a:r>
            <a:rPr lang="en-US" sz="1600" kern="1200" dirty="0"/>
            <a:t>WhatsApp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600" kern="1200"/>
            <a:t>телефон</a:t>
          </a:r>
          <a:endParaRPr lang="en-US" sz="1600" kern="120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600" kern="1200" dirty="0"/>
            <a:t>«живое» общение</a:t>
          </a:r>
          <a:endParaRPr lang="en-US" sz="1600" kern="1200" dirty="0"/>
        </a:p>
      </dsp:txBody>
      <dsp:txXfrm>
        <a:off x="13289" y="1474325"/>
        <a:ext cx="2548180" cy="2475726"/>
      </dsp:txXfrm>
    </dsp:sp>
    <dsp:sp modelId="{2009D2A8-3DAA-4335-891E-996FF5F641E2}">
      <dsp:nvSpPr>
        <dsp:cNvPr id="0" name=""/>
        <dsp:cNvSpPr/>
      </dsp:nvSpPr>
      <dsp:spPr>
        <a:xfrm>
          <a:off x="2669259" y="709871"/>
          <a:ext cx="2548180" cy="764454"/>
        </a:xfrm>
        <a:prstGeom prst="rect">
          <a:avLst/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363" tIns="201363" rIns="201363" bIns="2013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Взаимодействие с партнерами</a:t>
          </a:r>
          <a:endParaRPr lang="en-US" sz="1600" kern="1200"/>
        </a:p>
      </dsp:txBody>
      <dsp:txXfrm>
        <a:off x="2669259" y="709871"/>
        <a:ext cx="2548180" cy="764454"/>
      </dsp:txXfrm>
    </dsp:sp>
    <dsp:sp modelId="{D4CC8B2B-4F53-47FA-B5F6-294F2F1FE28E}">
      <dsp:nvSpPr>
        <dsp:cNvPr id="0" name=""/>
        <dsp:cNvSpPr/>
      </dsp:nvSpPr>
      <dsp:spPr>
        <a:xfrm>
          <a:off x="2669259" y="1474325"/>
          <a:ext cx="2548180" cy="2475726"/>
        </a:xfrm>
        <a:prstGeom prst="rect">
          <a:avLst/>
        </a:prstGeom>
        <a:solidFill>
          <a:schemeClr val="accent2">
            <a:tint val="40000"/>
            <a:alpha val="90000"/>
            <a:hueOff val="3138028"/>
            <a:satOff val="4888"/>
            <a:lumOff val="28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138028"/>
              <a:satOff val="488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1704" tIns="251704" rIns="251704" bIns="251704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электронная почта</a:t>
          </a:r>
          <a:endParaRPr lang="en-US" sz="1600" kern="120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мессенджеры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телефон</a:t>
          </a:r>
          <a:endParaRPr lang="en-US" sz="1600" kern="120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«живое» общение</a:t>
          </a:r>
          <a:endParaRPr lang="en-US" sz="1600" kern="1200"/>
        </a:p>
      </dsp:txBody>
      <dsp:txXfrm>
        <a:off x="2669259" y="1474325"/>
        <a:ext cx="2548180" cy="2475726"/>
      </dsp:txXfrm>
    </dsp:sp>
    <dsp:sp modelId="{23984BB6-2FF4-456D-B5DE-CAD781F23D3A}">
      <dsp:nvSpPr>
        <dsp:cNvPr id="0" name=""/>
        <dsp:cNvSpPr/>
      </dsp:nvSpPr>
      <dsp:spPr>
        <a:xfrm>
          <a:off x="5325229" y="709871"/>
          <a:ext cx="2548180" cy="764454"/>
        </a:xfrm>
        <a:prstGeom prst="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363" tIns="201363" rIns="201363" bIns="201363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Взаимодействие с клиентами</a:t>
          </a:r>
          <a:endParaRPr lang="en-US" sz="1600" kern="1200"/>
        </a:p>
      </dsp:txBody>
      <dsp:txXfrm>
        <a:off x="5325229" y="709871"/>
        <a:ext cx="2548180" cy="764454"/>
      </dsp:txXfrm>
    </dsp:sp>
    <dsp:sp modelId="{627CA0C3-8333-4810-B275-91F5E1CA42AE}">
      <dsp:nvSpPr>
        <dsp:cNvPr id="0" name=""/>
        <dsp:cNvSpPr/>
      </dsp:nvSpPr>
      <dsp:spPr>
        <a:xfrm>
          <a:off x="5325229" y="1474325"/>
          <a:ext cx="2548180" cy="2475726"/>
        </a:xfrm>
        <a:prstGeom prst="rect">
          <a:avLst/>
        </a:prstGeom>
        <a:solidFill>
          <a:schemeClr val="accent2">
            <a:tint val="40000"/>
            <a:alpha val="90000"/>
            <a:hueOff val="6276057"/>
            <a:satOff val="9776"/>
            <a:lumOff val="56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6276057"/>
              <a:satOff val="977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1704" tIns="251704" rIns="251704" bIns="251704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электронная почта</a:t>
          </a:r>
          <a:endParaRPr lang="en-US" sz="1600" kern="120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мессенджеры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телефон</a:t>
          </a:r>
          <a:endParaRPr lang="en-US" sz="1600" kern="120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«живое общение»</a:t>
          </a:r>
          <a:endParaRPr lang="en-US" sz="1600" kern="120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чат на сайте компании</a:t>
          </a:r>
          <a:endParaRPr lang="en-US" sz="1600" kern="1200" dirty="0"/>
        </a:p>
      </dsp:txBody>
      <dsp:txXfrm>
        <a:off x="5325229" y="1474325"/>
        <a:ext cx="2548180" cy="24757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EA943-9D96-4DEA-A126-7BB58955627A}">
      <dsp:nvSpPr>
        <dsp:cNvPr id="0" name=""/>
        <dsp:cNvSpPr/>
      </dsp:nvSpPr>
      <dsp:spPr>
        <a:xfrm>
          <a:off x="0" y="1016233"/>
          <a:ext cx="7886700" cy="35806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Основы стратегии управления информацией:</a:t>
          </a:r>
          <a:endParaRPr lang="en-US" sz="2300" kern="1200" dirty="0"/>
        </a:p>
      </dsp:txBody>
      <dsp:txXfrm>
        <a:off x="0" y="1016233"/>
        <a:ext cx="7886700" cy="1933531"/>
      </dsp:txXfrm>
    </dsp:sp>
    <dsp:sp modelId="{1BCA9A8E-3D9D-44BB-A0B9-BAC5B5AC747C}">
      <dsp:nvSpPr>
        <dsp:cNvPr id="0" name=""/>
        <dsp:cNvSpPr/>
      </dsp:nvSpPr>
      <dsp:spPr>
        <a:xfrm>
          <a:off x="3841" y="2113956"/>
          <a:ext cx="2623767" cy="28888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Признание информации корпоративным активом</a:t>
          </a:r>
          <a:endParaRPr lang="en-US" sz="1600" kern="1200" dirty="0"/>
        </a:p>
      </dsp:txBody>
      <dsp:txXfrm>
        <a:off x="3841" y="2113956"/>
        <a:ext cx="2623767" cy="2888866"/>
      </dsp:txXfrm>
    </dsp:sp>
    <dsp:sp modelId="{B3D3D0F6-D65C-4825-8A39-C60C853DC1A5}">
      <dsp:nvSpPr>
        <dsp:cNvPr id="0" name=""/>
        <dsp:cNvSpPr/>
      </dsp:nvSpPr>
      <dsp:spPr>
        <a:xfrm>
          <a:off x="2631466" y="2109390"/>
          <a:ext cx="2623767" cy="28934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Признание того, что информация должна быть открытой и доступной для того, чтобы корпоративное знание сохранялось</a:t>
          </a:r>
          <a:endParaRPr lang="en-US" sz="1600" kern="1200" dirty="0"/>
        </a:p>
      </dsp:txBody>
      <dsp:txXfrm>
        <a:off x="2631466" y="2109390"/>
        <a:ext cx="2623767" cy="2893432"/>
      </dsp:txXfrm>
    </dsp:sp>
    <dsp:sp modelId="{02ABD892-64C5-4EB6-867F-309F93A6851D}">
      <dsp:nvSpPr>
        <dsp:cNvPr id="0" name=""/>
        <dsp:cNvSpPr/>
      </dsp:nvSpPr>
      <dsp:spPr>
        <a:xfrm>
          <a:off x="5255233" y="2101154"/>
          <a:ext cx="2623767" cy="29000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Признание того, что инфраструктура корпорации должна по своей природе собирать и организовывать доступную информацию так, чтобы она была защищена от потерь и доступна для повторного использования</a:t>
          </a:r>
          <a:endParaRPr lang="en-US" sz="1600" kern="1200" dirty="0"/>
        </a:p>
      </dsp:txBody>
      <dsp:txXfrm>
        <a:off x="5255233" y="2101154"/>
        <a:ext cx="2623767" cy="2900024"/>
      </dsp:txXfrm>
    </dsp:sp>
    <dsp:sp modelId="{96B1C9D1-CEAE-48E9-BBE0-F00204663F67}">
      <dsp:nvSpPr>
        <dsp:cNvPr id="0" name=""/>
        <dsp:cNvSpPr/>
      </dsp:nvSpPr>
      <dsp:spPr>
        <a:xfrm rot="10800000">
          <a:off x="0" y="0"/>
          <a:ext cx="7886700" cy="116105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Стратегические цели </a:t>
          </a:r>
          <a:r>
            <a:rPr lang="en-US" sz="2300" kern="1200" dirty="0"/>
            <a:t>&amp;</a:t>
          </a:r>
          <a:r>
            <a:rPr lang="ru-RU" sz="2300" kern="1200" dirty="0"/>
            <a:t> стратегия управления информацией</a:t>
          </a:r>
          <a:endParaRPr lang="en-US" sz="2300" kern="1200" dirty="0"/>
        </a:p>
      </dsp:txBody>
      <dsp:txXfrm rot="10800000">
        <a:off x="0" y="0"/>
        <a:ext cx="7886700" cy="754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6622CDF-C15C-4256-85C7-9F8807DC15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DBF62F-B223-4F25-84F5-D67ED12C98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B9E53-A513-4A08-80EB-D606FC851BA1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AE85B8-B22B-4244-AD85-57AD65A7CB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9241F0-D579-4D78-91DD-800C6D22EA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D07ED-882B-4AB8-AEB0-E9DC6C056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04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B074B-6939-47D8-9893-735F740420BD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D5654-246C-426E-93A0-CD03F3AE8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97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EF9-1466-45BE-84EF-BFA01F1B9490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A9A5-50C0-4A31-95FB-1527FA66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85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EF9-1466-45BE-84EF-BFA01F1B9490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A9A5-50C0-4A31-95FB-1527FA66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31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EF9-1466-45BE-84EF-BFA01F1B9490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A9A5-50C0-4A31-95FB-1527FA66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7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EF9-1466-45BE-84EF-BFA01F1B9490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A9A5-50C0-4A31-95FB-1527FA66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2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EF9-1466-45BE-84EF-BFA01F1B9490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A9A5-50C0-4A31-95FB-1527FA66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92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EF9-1466-45BE-84EF-BFA01F1B9490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A9A5-50C0-4A31-95FB-1527FA66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15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EF9-1466-45BE-84EF-BFA01F1B9490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A9A5-50C0-4A31-95FB-1527FA66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48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EF9-1466-45BE-84EF-BFA01F1B9490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A9A5-50C0-4A31-95FB-1527FA66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95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EF9-1466-45BE-84EF-BFA01F1B9490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A9A5-50C0-4A31-95FB-1527FA66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EF9-1466-45BE-84EF-BFA01F1B9490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A9A5-50C0-4A31-95FB-1527FA66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68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EF9-1466-45BE-84EF-BFA01F1B9490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3A9A5-50C0-4A31-95FB-1527FA66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02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AEF9-1466-45BE-84EF-BFA01F1B9490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A9A5-50C0-4A31-95FB-1527FA66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41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5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1" y="476778"/>
            <a:ext cx="5409337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C58EB-B10E-4363-A4A3-42DF81B52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661" y="1269255"/>
            <a:ext cx="4467265" cy="3038947"/>
          </a:xfrm>
        </p:spPr>
        <p:txBody>
          <a:bodyPr>
            <a:normAutofit/>
          </a:bodyPr>
          <a:lstStyle/>
          <a:p>
            <a:pPr algn="r"/>
            <a:r>
              <a:rPr lang="ru-RU" sz="4700">
                <a:solidFill>
                  <a:srgbClr val="FFFFFF"/>
                </a:solidFill>
              </a:rPr>
              <a:t>Управление контентом организации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96DEDE-D08D-414D-9B66-340ACEAE1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661" y="4578114"/>
            <a:ext cx="4467265" cy="1247274"/>
          </a:xfrm>
        </p:spPr>
        <p:txBody>
          <a:bodyPr>
            <a:normAutofit/>
          </a:bodyPr>
          <a:lstStyle/>
          <a:p>
            <a:pPr algn="r"/>
            <a:endParaRPr lang="en-US" sz="1300" dirty="0">
              <a:solidFill>
                <a:srgbClr val="FFFFFF"/>
              </a:solidFill>
            </a:endParaRPr>
          </a:p>
          <a:p>
            <a:pPr algn="r"/>
            <a:r>
              <a:rPr lang="ru-RU" sz="1300" dirty="0">
                <a:solidFill>
                  <a:srgbClr val="FFFFFF"/>
                </a:solidFill>
              </a:rPr>
              <a:t>Семинар</a:t>
            </a:r>
          </a:p>
          <a:p>
            <a:pPr algn="r"/>
            <a:r>
              <a:rPr lang="ru-RU" sz="1300" dirty="0">
                <a:solidFill>
                  <a:srgbClr val="FFFFFF"/>
                </a:solidFill>
              </a:rPr>
              <a:t>Долганова Ольга Игоревна,</a:t>
            </a:r>
          </a:p>
          <a:p>
            <a:pPr algn="r"/>
            <a:r>
              <a:rPr lang="en-US" sz="1300" dirty="0">
                <a:solidFill>
                  <a:srgbClr val="FFFFFF"/>
                </a:solidFill>
              </a:rPr>
              <a:t>oidolganova@fa.ru</a:t>
            </a:r>
            <a:endParaRPr lang="ru-RU" sz="1300" dirty="0">
              <a:solidFill>
                <a:srgbClr val="FFFFFF"/>
              </a:solidFill>
            </a:endParaRPr>
          </a:p>
          <a:p>
            <a:pPr algn="r"/>
            <a:endParaRPr lang="ru-RU" sz="1300" dirty="0">
              <a:solidFill>
                <a:srgbClr val="FFFFFF"/>
              </a:solidFill>
            </a:endParaRPr>
          </a:p>
        </p:txBody>
      </p:sp>
      <p:cxnSp>
        <p:nvCxnSpPr>
          <p:cNvPr id="45" name="Straight Connector 37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23160" y="4424906"/>
            <a:ext cx="27432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39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8589" y="476778"/>
            <a:ext cx="2898287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27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32F7B-51D1-4344-A2DC-11A3EBCD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53" y="606564"/>
            <a:ext cx="783869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Филиал (примерная структура)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69D2F5-8907-46F7-88B8-CE59FCA99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0655" y="2236162"/>
            <a:ext cx="76426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Возглавляет - директор филиала:</a:t>
            </a:r>
          </a:p>
          <a:p>
            <a:pPr lvl="0"/>
            <a:r>
              <a:rPr lang="ru-RU" dirty="0"/>
              <a:t>Главный бухгалтер, бухгалтер</a:t>
            </a:r>
          </a:p>
          <a:p>
            <a:pPr lvl="0"/>
            <a:r>
              <a:rPr lang="ru-RU" dirty="0"/>
              <a:t>Менеджер по персоналу</a:t>
            </a:r>
          </a:p>
          <a:p>
            <a:pPr lvl="0"/>
            <a:r>
              <a:rPr lang="ru-RU" dirty="0"/>
              <a:t>Маркетолог</a:t>
            </a:r>
          </a:p>
          <a:p>
            <a:pPr lvl="0"/>
            <a:r>
              <a:rPr lang="ru-RU" dirty="0"/>
              <a:t>Проектный отдел (менеджеры, дизайнеры, инженеры)</a:t>
            </a:r>
          </a:p>
          <a:p>
            <a:pPr lvl="0"/>
            <a:r>
              <a:rPr lang="ru-RU" dirty="0"/>
              <a:t>Отдел монтажа (сборщики и монтажники) </a:t>
            </a:r>
          </a:p>
          <a:p>
            <a:pPr lvl="0"/>
            <a:r>
              <a:rPr lang="ru-RU" dirty="0"/>
              <a:t>Секретарь</a:t>
            </a:r>
          </a:p>
        </p:txBody>
      </p:sp>
    </p:spTree>
    <p:extLst>
      <p:ext uri="{BB962C8B-B14F-4D97-AF65-F5344CB8AC3E}">
        <p14:creationId xmlns:p14="http://schemas.microsoft.com/office/powerpoint/2010/main" val="90119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FD1F35B-AEE6-4F74-A689-CDD1D904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rmAutofit/>
          </a:bodyPr>
          <a:lstStyle/>
          <a:p>
            <a:pPr algn="ctr"/>
            <a:r>
              <a:rPr lang="ru-RU" sz="2800">
                <a:solidFill>
                  <a:schemeClr val="bg1"/>
                </a:solidFill>
              </a:rPr>
              <a:t>Краткое описание функционирования Холдинга</a:t>
            </a:r>
          </a:p>
        </p:txBody>
      </p:sp>
      <p:graphicFrame>
        <p:nvGraphicFramePr>
          <p:cNvPr id="8" name="Объект 5">
            <a:extLst>
              <a:ext uri="{FF2B5EF4-FFF2-40B4-BE49-F238E27FC236}">
                <a16:creationId xmlns:a16="http://schemas.microsoft.com/office/drawing/2014/main" id="{CB8ACE22-A69D-4396-9768-03A5DB035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595267"/>
              </p:ext>
            </p:extLst>
          </p:nvPr>
        </p:nvGraphicFramePr>
        <p:xfrm>
          <a:off x="628650" y="1529862"/>
          <a:ext cx="78867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27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60939-C1D3-443A-9D72-9F291A19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rmAutofit/>
          </a:bodyPr>
          <a:lstStyle/>
          <a:p>
            <a:pPr algn="ctr"/>
            <a:r>
              <a:rPr lang="ru-RU" sz="2400">
                <a:solidFill>
                  <a:schemeClr val="bg1"/>
                </a:solidFill>
              </a:rPr>
              <a:t>Технологии и средства информационного взаимодействия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24772104-A54A-4D12-A841-1FDCC90B5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716832"/>
              </p:ext>
            </p:extLst>
          </p:nvPr>
        </p:nvGraphicFramePr>
        <p:xfrm>
          <a:off x="628650" y="1661746"/>
          <a:ext cx="7886700" cy="4659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17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28448-D18B-476E-9BD0-0C63F0B0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r>
              <a:rPr lang="ru-RU" sz="3000" b="1" dirty="0">
                <a:solidFill>
                  <a:schemeClr val="accent1"/>
                </a:solidFill>
              </a:rPr>
              <a:t>Кейс. Требования к выполнению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B77BA-4B64-4FD3-AF15-B03392D20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ru-RU" sz="2100" dirty="0"/>
              <a:t>Привязка работ к целям компании</a:t>
            </a:r>
          </a:p>
          <a:p>
            <a:r>
              <a:rPr lang="ru-RU" sz="2100" dirty="0"/>
              <a:t>Нужно продемонстрировать понимание особенностей организации деятельности компании</a:t>
            </a:r>
          </a:p>
          <a:p>
            <a:r>
              <a:rPr lang="ru-RU" sz="2100" dirty="0"/>
              <a:t>Учесть все допущения и их зафиксировать</a:t>
            </a:r>
          </a:p>
          <a:p>
            <a:r>
              <a:rPr lang="ru-RU" sz="2100" dirty="0"/>
              <a:t>Определение возможных направлений развития:</a:t>
            </a:r>
          </a:p>
          <a:p>
            <a:pPr lvl="1"/>
            <a:r>
              <a:rPr lang="ru-RU" sz="2100" dirty="0"/>
              <a:t>Потенциальный рост</a:t>
            </a:r>
          </a:p>
          <a:p>
            <a:pPr lvl="1"/>
            <a:r>
              <a:rPr lang="ru-RU" sz="2100" dirty="0"/>
              <a:t>Увеличение объема рынка</a:t>
            </a:r>
          </a:p>
          <a:p>
            <a:pPr lvl="1"/>
            <a:r>
              <a:rPr lang="ru-RU" sz="2100" dirty="0"/>
              <a:t>Расширение продуктовой линейки</a:t>
            </a:r>
          </a:p>
        </p:txBody>
      </p:sp>
    </p:spTree>
    <p:extLst>
      <p:ext uri="{BB962C8B-B14F-4D97-AF65-F5344CB8AC3E}">
        <p14:creationId xmlns:p14="http://schemas.microsoft.com/office/powerpoint/2010/main" val="197260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B9469-0983-4F15-91C5-F64B6D47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2747"/>
            <a:ext cx="7886700" cy="715556"/>
          </a:xfrm>
        </p:spPr>
        <p:txBody>
          <a:bodyPr>
            <a:normAutofit/>
          </a:bodyPr>
          <a:lstStyle/>
          <a:p>
            <a:pPr algn="ctr"/>
            <a:r>
              <a:rPr lang="ru-RU" sz="2800">
                <a:solidFill>
                  <a:schemeClr val="bg1"/>
                </a:solidFill>
              </a:rPr>
              <a:t>Привязка работ к стратегическим целям компании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B845AF9-D8EE-4501-819E-882E20669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433645"/>
              </p:ext>
            </p:extLst>
          </p:nvPr>
        </p:nvGraphicFramePr>
        <p:xfrm>
          <a:off x="628650" y="1538654"/>
          <a:ext cx="7886700" cy="500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1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9DA47-6285-47A4-A1F7-D50777A5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1496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Задание 1. Предварительный этап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74642FE-D705-43A7-912D-6EDD96D93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9715"/>
            <a:ext cx="7886700" cy="49372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pPr marL="514350" indent="-514350">
              <a:buAutoNum type="arabicPeriod"/>
            </a:pPr>
            <a:r>
              <a:rPr lang="ru-RU" sz="2000" dirty="0"/>
              <a:t>Формирование команды</a:t>
            </a:r>
          </a:p>
          <a:p>
            <a:pPr marL="514350" indent="-514350">
              <a:buAutoNum type="arabicPeriod"/>
            </a:pPr>
            <a:r>
              <a:rPr lang="ru-RU" sz="2000" dirty="0"/>
              <a:t>Выбор кейса (по умолчанию – холдинг «Панда»)</a:t>
            </a:r>
          </a:p>
          <a:p>
            <a:pPr marL="514350" indent="-514350">
              <a:buAutoNum type="arabicPeriod"/>
            </a:pPr>
            <a:r>
              <a:rPr lang="ru-RU" sz="2000" dirty="0"/>
              <a:t>Определение типа исследуемой деятельности и ее информационного сопровождения:</a:t>
            </a:r>
          </a:p>
          <a:p>
            <a:pPr lvl="1">
              <a:buFontTx/>
              <a:buChar char="-"/>
            </a:pPr>
            <a:r>
              <a:rPr lang="ru-RU" sz="2000" dirty="0"/>
              <a:t>Вспоминаем классификацию процессов компании</a:t>
            </a:r>
          </a:p>
          <a:p>
            <a:pPr lvl="1">
              <a:buFontTx/>
              <a:buChar char="-"/>
            </a:pPr>
            <a:r>
              <a:rPr lang="ru-RU" sz="2000" dirty="0"/>
              <a:t>Согласуем / уточняем выбранный тип деятельности с преподавателем</a:t>
            </a:r>
          </a:p>
          <a:p>
            <a:pPr marL="0" lvl="1" indent="0">
              <a:buNone/>
              <a:tabLst>
                <a:tab pos="93663" algn="l"/>
              </a:tabLst>
            </a:pPr>
            <a:r>
              <a:rPr lang="ru-RU" sz="2000" dirty="0"/>
              <a:t>4.    Распределение ролей в команде, определение руководителя</a:t>
            </a:r>
          </a:p>
          <a:p>
            <a:endParaRPr lang="ru-RU" sz="200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81E3968-E697-413D-AF50-D0CDB8E88DED}"/>
              </a:ext>
            </a:extLst>
          </p:cNvPr>
          <p:cNvCxnSpPr/>
          <p:nvPr/>
        </p:nvCxnSpPr>
        <p:spPr>
          <a:xfrm>
            <a:off x="536331" y="1116622"/>
            <a:ext cx="79790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67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AB065-E38A-4226-81B8-12120EA4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6328"/>
          </a:xfrm>
        </p:spPr>
        <p:txBody>
          <a:bodyPr>
            <a:normAutofit/>
          </a:bodyPr>
          <a:lstStyle/>
          <a:p>
            <a:r>
              <a:rPr lang="ru-RU" sz="3600" dirty="0"/>
              <a:t>Задание 2. Классификация контента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430EF-D566-440C-9DCB-23D2830D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1455"/>
            <a:ext cx="7886700" cy="50955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highlight>
                  <a:srgbClr val="008000"/>
                </a:highlight>
              </a:rPr>
              <a:t>1. Анализ бизнес-процессов:</a:t>
            </a:r>
          </a:p>
          <a:p>
            <a:r>
              <a:rPr lang="ru-RU" dirty="0"/>
              <a:t>По результатам анализа бизнес-процессов формируется реестр всех мест хранения информации, а также понимание общей цели сотрудника, вовлеченного в управление созданием информации или приданию ей дополнительной ценности</a:t>
            </a:r>
          </a:p>
          <a:p>
            <a:r>
              <a:rPr lang="ru-RU" dirty="0"/>
              <a:t>Необходимо определить местоположение и форму информационных активов</a:t>
            </a:r>
          </a:p>
          <a:p>
            <a:pPr marL="0" indent="0">
              <a:buNone/>
            </a:pPr>
            <a:r>
              <a:rPr lang="ru-RU" sz="2900" dirty="0">
                <a:solidFill>
                  <a:schemeClr val="bg1"/>
                </a:solidFill>
                <a:highlight>
                  <a:srgbClr val="008000"/>
                </a:highlight>
              </a:rPr>
              <a:t>2. Анализ контента:</a:t>
            </a:r>
          </a:p>
          <a:p>
            <a:r>
              <a:rPr lang="ru-RU" dirty="0"/>
              <a:t>Определить кем и как создается информация, формат и способ ее передачи</a:t>
            </a:r>
          </a:p>
          <a:p>
            <a:r>
              <a:rPr lang="ru-RU" dirty="0"/>
              <a:t>Выяснить, несет ли информация ценность</a:t>
            </a:r>
          </a:p>
          <a:p>
            <a:r>
              <a:rPr lang="ru-RU" dirty="0"/>
              <a:t>Определить, кто в организации отвечает за хранение данной информации</a:t>
            </a:r>
          </a:p>
          <a:p>
            <a:pPr marL="0" indent="0">
              <a:buNone/>
            </a:pPr>
            <a:r>
              <a:rPr lang="ru-RU" sz="2900" dirty="0">
                <a:solidFill>
                  <a:schemeClr val="bg1"/>
                </a:solidFill>
                <a:highlight>
                  <a:srgbClr val="008000"/>
                </a:highlight>
              </a:rPr>
              <a:t>3. Классификация контента:</a:t>
            </a:r>
          </a:p>
          <a:p>
            <a:r>
              <a:rPr lang="ru-RU" dirty="0"/>
              <a:t>Систематизировать корпоративную информацию по: типу, источнику возникновения, используемым ИТ-решениям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75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4F771-5B46-41D5-9F29-6E4CB045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251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Систематизация информации об используемом контенте (пример)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DA6F2CD-EFD2-420E-837B-699AB70AB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964716"/>
              </p:ext>
            </p:extLst>
          </p:nvPr>
        </p:nvGraphicFramePr>
        <p:xfrm>
          <a:off x="628650" y="1825625"/>
          <a:ext cx="8031773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35">
                  <a:extLst>
                    <a:ext uri="{9D8B030D-6E8A-4147-A177-3AD203B41FA5}">
                      <a16:colId xmlns:a16="http://schemas.microsoft.com/office/drawing/2014/main" val="71076276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26323448"/>
                    </a:ext>
                  </a:extLst>
                </a:gridCol>
                <a:gridCol w="923192">
                  <a:extLst>
                    <a:ext uri="{9D8B030D-6E8A-4147-A177-3AD203B41FA5}">
                      <a16:colId xmlns:a16="http://schemas.microsoft.com/office/drawing/2014/main" val="4243393573"/>
                    </a:ext>
                  </a:extLst>
                </a:gridCol>
                <a:gridCol w="1151792">
                  <a:extLst>
                    <a:ext uri="{9D8B030D-6E8A-4147-A177-3AD203B41FA5}">
                      <a16:colId xmlns:a16="http://schemas.microsoft.com/office/drawing/2014/main" val="1674947176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279287281"/>
                    </a:ext>
                  </a:extLst>
                </a:gridCol>
                <a:gridCol w="1424354">
                  <a:extLst>
                    <a:ext uri="{9D8B030D-6E8A-4147-A177-3AD203B41FA5}">
                      <a16:colId xmlns:a16="http://schemas.microsoft.com/office/drawing/2014/main" val="1985342709"/>
                    </a:ext>
                  </a:extLst>
                </a:gridCol>
                <a:gridCol w="1573823">
                  <a:extLst>
                    <a:ext uri="{9D8B030D-6E8A-4147-A177-3AD203B41FA5}">
                      <a16:colId xmlns:a16="http://schemas.microsoft.com/office/drawing/2014/main" val="178964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 информационного ресурса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Носитель / формат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Создатель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Место хранения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Контракт (электронный)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текст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Менеджер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Сетевой диск головной компании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Менеджеры, коммерческий директор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Сложно выдать доступ другим, контроль версий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4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Контракт (бумажный)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текст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бумага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Менеджер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Проектный отдел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Проектный отдел, остальные по запросу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Риск потери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347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10BD71-0CA1-4E35-8041-081BD466B1A5}"/>
              </a:ext>
            </a:extLst>
          </p:cNvPr>
          <p:cNvSpPr txBox="1"/>
          <p:nvPr/>
        </p:nvSpPr>
        <p:spPr>
          <a:xfrm>
            <a:off x="628650" y="4672134"/>
            <a:ext cx="8031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Примечание</a:t>
            </a:r>
          </a:p>
          <a:p>
            <a:r>
              <a:rPr lang="ru-RU" dirty="0"/>
              <a:t>Варианты систематизации могут быть различные (не только таблица, но не сплошной текст). Важно показать ключевые характеристики, указанные в таблице.</a:t>
            </a:r>
          </a:p>
        </p:txBody>
      </p:sp>
    </p:spTree>
    <p:extLst>
      <p:ext uri="{BB962C8B-B14F-4D97-AF65-F5344CB8AC3E}">
        <p14:creationId xmlns:p14="http://schemas.microsoft.com/office/powerpoint/2010/main" val="323241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4F771-5B46-41D5-9F29-6E4CB045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251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Задание 4. Классификация контента (продолжение)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9F8DD0-7FF5-469F-984F-1805EE8F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95" y="1825625"/>
            <a:ext cx="8606550" cy="1487680"/>
          </a:xfrm>
        </p:spPr>
        <p:txBody>
          <a:bodyPr>
            <a:noAutofit/>
          </a:bodyPr>
          <a:lstStyle/>
          <a:p>
            <a:r>
              <a:rPr lang="ru-RU" sz="2000" dirty="0"/>
              <a:t>Составьте таблицу с указанием ключевых свойств контента</a:t>
            </a:r>
          </a:p>
          <a:p>
            <a:r>
              <a:rPr lang="ru-RU" sz="2000" dirty="0"/>
              <a:t>Перечень свойств представлен на следующем слайде «Критерии классификации»</a:t>
            </a:r>
          </a:p>
          <a:p>
            <a:r>
              <a:rPr lang="ru-RU" sz="2000" dirty="0"/>
              <a:t>Пример таблицы:</a:t>
            </a:r>
          </a:p>
          <a:p>
            <a:endParaRPr lang="ru-RU" sz="2000" dirty="0"/>
          </a:p>
        </p:txBody>
      </p:sp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41293567-BFF3-4072-9242-BB7B98E692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733446"/>
              </p:ext>
            </p:extLst>
          </p:nvPr>
        </p:nvGraphicFramePr>
        <p:xfrm>
          <a:off x="276195" y="3544695"/>
          <a:ext cx="860655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55">
                  <a:extLst>
                    <a:ext uri="{9D8B030D-6E8A-4147-A177-3AD203B41FA5}">
                      <a16:colId xmlns:a16="http://schemas.microsoft.com/office/drawing/2014/main" val="710762769"/>
                    </a:ext>
                  </a:extLst>
                </a:gridCol>
                <a:gridCol w="860655">
                  <a:extLst>
                    <a:ext uri="{9D8B030D-6E8A-4147-A177-3AD203B41FA5}">
                      <a16:colId xmlns:a16="http://schemas.microsoft.com/office/drawing/2014/main" val="3726323448"/>
                    </a:ext>
                  </a:extLst>
                </a:gridCol>
                <a:gridCol w="860655">
                  <a:extLst>
                    <a:ext uri="{9D8B030D-6E8A-4147-A177-3AD203B41FA5}">
                      <a16:colId xmlns:a16="http://schemas.microsoft.com/office/drawing/2014/main" val="4243393573"/>
                    </a:ext>
                  </a:extLst>
                </a:gridCol>
                <a:gridCol w="860655">
                  <a:extLst>
                    <a:ext uri="{9D8B030D-6E8A-4147-A177-3AD203B41FA5}">
                      <a16:colId xmlns:a16="http://schemas.microsoft.com/office/drawing/2014/main" val="1674947176"/>
                    </a:ext>
                  </a:extLst>
                </a:gridCol>
                <a:gridCol w="860655">
                  <a:extLst>
                    <a:ext uri="{9D8B030D-6E8A-4147-A177-3AD203B41FA5}">
                      <a16:colId xmlns:a16="http://schemas.microsoft.com/office/drawing/2014/main" val="2143049805"/>
                    </a:ext>
                  </a:extLst>
                </a:gridCol>
                <a:gridCol w="860655">
                  <a:extLst>
                    <a:ext uri="{9D8B030D-6E8A-4147-A177-3AD203B41FA5}">
                      <a16:colId xmlns:a16="http://schemas.microsoft.com/office/drawing/2014/main" val="1520292958"/>
                    </a:ext>
                  </a:extLst>
                </a:gridCol>
                <a:gridCol w="860655">
                  <a:extLst>
                    <a:ext uri="{9D8B030D-6E8A-4147-A177-3AD203B41FA5}">
                      <a16:colId xmlns:a16="http://schemas.microsoft.com/office/drawing/2014/main" val="2107076791"/>
                    </a:ext>
                  </a:extLst>
                </a:gridCol>
                <a:gridCol w="949106">
                  <a:extLst>
                    <a:ext uri="{9D8B030D-6E8A-4147-A177-3AD203B41FA5}">
                      <a16:colId xmlns:a16="http://schemas.microsoft.com/office/drawing/2014/main" val="232351444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1279287281"/>
                    </a:ext>
                  </a:extLst>
                </a:gridCol>
                <a:gridCol w="793104">
                  <a:extLst>
                    <a:ext uri="{9D8B030D-6E8A-4147-A177-3AD203B41FA5}">
                      <a16:colId xmlns:a16="http://schemas.microsoft.com/office/drawing/2014/main" val="1985342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b="0" dirty="0"/>
                        <a:t>Название контента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Способ фиксации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Документопоток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Вид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/>
                        <a:t>Срок исполнения</a:t>
                      </a:r>
                    </a:p>
                    <a:p>
                      <a:endParaRPr lang="ru-R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Происхождение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Гриф ограничения доступа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Назначение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Типизация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Срок хранения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0" dirty="0"/>
                        <a:t>Сообщение-напоминание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электронный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социальный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Сообщение в мессенджере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 err="1"/>
                        <a:t>Личн</a:t>
                      </a:r>
                      <a:r>
                        <a:rPr lang="ru-RU" sz="1100" b="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Подлинник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индивидуальный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4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0" dirty="0"/>
                        <a:t>Договор продажи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бумажный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договорной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Договор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Офиц.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ДСП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Подлинник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типовой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3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0" dirty="0"/>
                        <a:t>Заявка на  закупку картриджа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электронный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Инф.-справ.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Сл. записка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 err="1"/>
                        <a:t>Служебн</a:t>
                      </a:r>
                      <a:r>
                        <a:rPr lang="ru-RU" sz="1100" b="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Нет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Подлинник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/>
                        <a:t>типовой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4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9DA47-6285-47A4-A1F7-D50777A5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1496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Задание 3. Определение каналов коммуникации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74642FE-D705-43A7-912D-6EDD96D93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9715"/>
            <a:ext cx="7886700" cy="4937248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r>
              <a:rPr lang="ru-RU" dirty="0"/>
              <a:t>В рамках рассматриваемых процессов выявить все используемые каналы коммуникации:</a:t>
            </a:r>
          </a:p>
          <a:p>
            <a:pPr lvl="1"/>
            <a:r>
              <a:rPr lang="ru-RU" dirty="0"/>
              <a:t>Официальные (например, почта, СЭД, портал, встречи, офиц. соцсети, мессенджеры, чаты)</a:t>
            </a:r>
          </a:p>
          <a:p>
            <a:pPr lvl="1"/>
            <a:r>
              <a:rPr lang="ru-RU" dirty="0"/>
              <a:t>Неофициальные (личный телефон, персональные </a:t>
            </a:r>
            <a:r>
              <a:rPr lang="ru-RU" dirty="0" err="1"/>
              <a:t>соц.сети</a:t>
            </a:r>
            <a:r>
              <a:rPr lang="ru-RU" dirty="0"/>
              <a:t>, мессенджеры)</a:t>
            </a:r>
          </a:p>
          <a:p>
            <a:r>
              <a:rPr lang="ru-RU" dirty="0"/>
              <a:t>Определить:</a:t>
            </a:r>
          </a:p>
          <a:p>
            <a:pPr lvl="1"/>
            <a:r>
              <a:rPr lang="ru-RU" dirty="0"/>
              <a:t>причины их применения и контент, которыми обмениваются с помощью этих каналов коммуникации</a:t>
            </a:r>
          </a:p>
          <a:p>
            <a:pPr lvl="1"/>
            <a:r>
              <a:rPr lang="ru-RU" dirty="0"/>
              <a:t>Риски потери корпоративной информации</a:t>
            </a:r>
          </a:p>
          <a:p>
            <a:pPr lvl="1"/>
            <a:r>
              <a:rPr lang="ru-RU" dirty="0"/>
              <a:t>Возможности приобретения ценной информации</a:t>
            </a:r>
          </a:p>
          <a:p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81E3968-E697-413D-AF50-D0CDB8E88DED}"/>
              </a:ext>
            </a:extLst>
          </p:cNvPr>
          <p:cNvCxnSpPr/>
          <p:nvPr/>
        </p:nvCxnSpPr>
        <p:spPr>
          <a:xfrm>
            <a:off x="536331" y="1116622"/>
            <a:ext cx="79790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1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0C98E-BA89-436A-BC9C-692C5B39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Аттестация по дисциплине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4B598-A50C-477B-BBC2-A72A4AD9D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71" y="1418253"/>
            <a:ext cx="4188279" cy="4963886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Работа в </a:t>
            </a:r>
            <a:r>
              <a:rPr lang="ru-RU" sz="1800" b="1" dirty="0" smtClean="0"/>
              <a:t>семестр 40 баллов:</a:t>
            </a:r>
            <a:endParaRPr lang="ru-RU" sz="1800" b="1" dirty="0"/>
          </a:p>
          <a:p>
            <a:pPr lvl="1"/>
            <a:r>
              <a:rPr lang="ru-RU" sz="1800" dirty="0" smtClean="0"/>
              <a:t>24</a:t>
            </a:r>
            <a:r>
              <a:rPr lang="ru-RU" sz="1800" dirty="0" smtClean="0"/>
              <a:t> балла </a:t>
            </a:r>
            <a:r>
              <a:rPr lang="ru-RU" sz="1800" dirty="0"/>
              <a:t>–</a:t>
            </a:r>
            <a:r>
              <a:rPr lang="en-US" sz="1800" dirty="0"/>
              <a:t> </a:t>
            </a:r>
            <a:r>
              <a:rPr lang="ru-RU" sz="1800" dirty="0"/>
              <a:t>выполнение семинарских заданий</a:t>
            </a:r>
          </a:p>
          <a:p>
            <a:pPr lvl="1"/>
            <a:r>
              <a:rPr lang="ru-RU" sz="1800" dirty="0"/>
              <a:t>4</a:t>
            </a:r>
            <a:r>
              <a:rPr lang="ru-RU" sz="1800" dirty="0" smtClean="0"/>
              <a:t> </a:t>
            </a:r>
            <a:r>
              <a:rPr lang="ru-RU" sz="1800" dirty="0"/>
              <a:t>балла –  посещение</a:t>
            </a:r>
          </a:p>
          <a:p>
            <a:pPr lvl="1"/>
            <a:r>
              <a:rPr lang="ru-RU" sz="1800" dirty="0" smtClean="0"/>
              <a:t>12 </a:t>
            </a:r>
            <a:r>
              <a:rPr lang="ru-RU" sz="1800" dirty="0"/>
              <a:t>балла – </a:t>
            </a:r>
            <a:r>
              <a:rPr lang="ru-RU" sz="1800" dirty="0" smtClean="0"/>
              <a:t>контрольная работа</a:t>
            </a:r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b="1" dirty="0"/>
              <a:t>Экзамен (60 баллов):</a:t>
            </a:r>
          </a:p>
          <a:p>
            <a:pPr lvl="1"/>
            <a:r>
              <a:rPr lang="ru-RU" sz="1800" dirty="0"/>
              <a:t>Теория – 30 баллов</a:t>
            </a:r>
          </a:p>
          <a:p>
            <a:pPr lvl="1"/>
            <a:r>
              <a:rPr lang="ru-RU" sz="1800" dirty="0"/>
              <a:t>Практические задания по кейсу </a:t>
            </a:r>
          </a:p>
          <a:p>
            <a:pPr marL="457200" lvl="1" indent="0">
              <a:buNone/>
            </a:pPr>
            <a:r>
              <a:rPr lang="ru-RU" sz="1800" dirty="0"/>
              <a:t>(в сумме на  30 баллов)</a:t>
            </a:r>
          </a:p>
          <a:p>
            <a:endParaRPr lang="ru-RU" sz="18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B100FA-6F47-4B9D-9887-1E39A486F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418252"/>
            <a:ext cx="4309577" cy="4963886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accent1"/>
                </a:solidFill>
              </a:rPr>
              <a:t>Баллы </a:t>
            </a:r>
            <a:r>
              <a:rPr lang="ru-RU" sz="1800" dirty="0">
                <a:solidFill>
                  <a:schemeClr val="accent1"/>
                </a:solidFill>
              </a:rPr>
              <a:t>за каждое семинарское задание рассчитываются исходя из уровня его сложности и объема выполняемой работы (от 1 до </a:t>
            </a:r>
            <a:r>
              <a:rPr lang="en-US" sz="1800" dirty="0" smtClean="0">
                <a:solidFill>
                  <a:schemeClr val="accent1"/>
                </a:solidFill>
              </a:rPr>
              <a:t>5</a:t>
            </a:r>
            <a:r>
              <a:rPr lang="ru-RU" sz="1800" dirty="0" smtClean="0">
                <a:solidFill>
                  <a:schemeClr val="accent1"/>
                </a:solidFill>
              </a:rPr>
              <a:t> </a:t>
            </a:r>
            <a:r>
              <a:rPr lang="ru-RU" sz="1800" dirty="0">
                <a:solidFill>
                  <a:schemeClr val="accent1"/>
                </a:solidFill>
              </a:rPr>
              <a:t>баллов)</a:t>
            </a:r>
          </a:p>
          <a:p>
            <a:r>
              <a:rPr lang="ru-RU" sz="1800" dirty="0">
                <a:solidFill>
                  <a:schemeClr val="accent1"/>
                </a:solidFill>
              </a:rPr>
              <a:t>При частичном выполнении оценка снижается всей команде</a:t>
            </a:r>
          </a:p>
          <a:p>
            <a:r>
              <a:rPr lang="ru-RU" sz="1800" dirty="0">
                <a:solidFill>
                  <a:schemeClr val="accent1"/>
                </a:solidFill>
              </a:rPr>
              <a:t>Члены команды могут получать разные баллы в зависимости от своего вклада в работу</a:t>
            </a:r>
            <a:endParaRPr lang="ru-RU" sz="1400" dirty="0">
              <a:solidFill>
                <a:schemeClr val="accent1"/>
              </a:solidFill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3250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9DA47-6285-47A4-A1F7-D50777A5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4589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Систематизация каналов коммуникации (пример)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AF5A914-FD60-4FAD-93BB-95E21C0BC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904676"/>
              </p:ext>
            </p:extLst>
          </p:nvPr>
        </p:nvGraphicFramePr>
        <p:xfrm>
          <a:off x="633046" y="1825625"/>
          <a:ext cx="8027377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9">
                  <a:extLst>
                    <a:ext uri="{9D8B030D-6E8A-4147-A177-3AD203B41FA5}">
                      <a16:colId xmlns:a16="http://schemas.microsoft.com/office/drawing/2014/main" val="710762769"/>
                    </a:ext>
                  </a:extLst>
                </a:gridCol>
                <a:gridCol w="1178170">
                  <a:extLst>
                    <a:ext uri="{9D8B030D-6E8A-4147-A177-3AD203B41FA5}">
                      <a16:colId xmlns:a16="http://schemas.microsoft.com/office/drawing/2014/main" val="3726323448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4243393573"/>
                    </a:ext>
                  </a:extLst>
                </a:gridCol>
                <a:gridCol w="1011115">
                  <a:extLst>
                    <a:ext uri="{9D8B030D-6E8A-4147-A177-3AD203B41FA5}">
                      <a16:colId xmlns:a16="http://schemas.microsoft.com/office/drawing/2014/main" val="1674947176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279287281"/>
                    </a:ext>
                  </a:extLst>
                </a:gridCol>
                <a:gridCol w="1424354">
                  <a:extLst>
                    <a:ext uri="{9D8B030D-6E8A-4147-A177-3AD203B41FA5}">
                      <a16:colId xmlns:a16="http://schemas.microsoft.com/office/drawing/2014/main" val="1985342709"/>
                    </a:ext>
                  </a:extLst>
                </a:gridCol>
                <a:gridCol w="1573823">
                  <a:extLst>
                    <a:ext uri="{9D8B030D-6E8A-4147-A177-3AD203B41FA5}">
                      <a16:colId xmlns:a16="http://schemas.microsoft.com/office/drawing/2014/main" val="178964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 канала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Процесс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Участник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Участник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Передаваемый корпоративный контент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Получаемый корпоративный контент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8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Корпоративный </a:t>
                      </a:r>
                      <a:r>
                        <a:rPr lang="en-US" sz="1400" dirty="0"/>
                        <a:t>e-mail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Выставление коммерческого предложения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Менеджер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Е</a:t>
                      </a:r>
                      <a:r>
                        <a:rPr lang="en-US" sz="1400" dirty="0"/>
                        <a:t>-mail</a:t>
                      </a:r>
                      <a:r>
                        <a:rPr lang="ru-RU" sz="1400" dirty="0"/>
                        <a:t> с вложенным документом «Коммерческое предложение»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E-mail c </a:t>
                      </a:r>
                      <a:r>
                        <a:rPr lang="ru-RU" sz="1400" dirty="0"/>
                        <a:t>ответом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4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347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6AC02A-36AA-4664-96C2-F791C9B9FAC2}"/>
              </a:ext>
            </a:extLst>
          </p:cNvPr>
          <p:cNvSpPr txBox="1"/>
          <p:nvPr/>
        </p:nvSpPr>
        <p:spPr>
          <a:xfrm>
            <a:off x="628650" y="4672134"/>
            <a:ext cx="8031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Примечание</a:t>
            </a:r>
          </a:p>
          <a:p>
            <a:r>
              <a:rPr lang="ru-RU" dirty="0"/>
              <a:t>Варианты систематизации могут быть различные (не только таблица, но не сплошной текст). Важно показать связь каналов, процессов, участников, контента.</a:t>
            </a:r>
          </a:p>
        </p:txBody>
      </p:sp>
    </p:spTree>
    <p:extLst>
      <p:ext uri="{BB962C8B-B14F-4D97-AF65-F5344CB8AC3E}">
        <p14:creationId xmlns:p14="http://schemas.microsoft.com/office/powerpoint/2010/main" val="124893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11157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93E74-D069-4A31-934D-BE104C55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57" y="802956"/>
            <a:ext cx="4688283" cy="6570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100" dirty="0" err="1">
                <a:solidFill>
                  <a:srgbClr val="000000"/>
                </a:solidFill>
              </a:rPr>
              <a:t>Кейс</a:t>
            </a:r>
            <a:r>
              <a:rPr lang="en-US" sz="3100" dirty="0">
                <a:solidFill>
                  <a:srgbClr val="000000"/>
                </a:solidFill>
              </a:rPr>
              <a:t> «</a:t>
            </a:r>
            <a:r>
              <a:rPr lang="en-US" sz="3100" dirty="0" err="1">
                <a:solidFill>
                  <a:srgbClr val="000000"/>
                </a:solidFill>
              </a:rPr>
              <a:t>Управление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r>
              <a:rPr lang="en-US" sz="3100" dirty="0" err="1">
                <a:solidFill>
                  <a:srgbClr val="000000"/>
                </a:solidFill>
              </a:rPr>
              <a:t>контентом</a:t>
            </a:r>
            <a:r>
              <a:rPr lang="en-US" sz="3100" dirty="0">
                <a:solidFill>
                  <a:srgbClr val="000000"/>
                </a:solidFill>
              </a:rPr>
              <a:t> </a:t>
            </a:r>
            <a:br>
              <a:rPr lang="en-US" sz="3100" dirty="0">
                <a:solidFill>
                  <a:srgbClr val="000000"/>
                </a:solidFill>
              </a:rPr>
            </a:br>
            <a:r>
              <a:rPr lang="en-US" sz="3100" dirty="0" err="1">
                <a:solidFill>
                  <a:srgbClr val="000000"/>
                </a:solidFill>
              </a:rPr>
              <a:t>холдинга</a:t>
            </a:r>
            <a:r>
              <a:rPr lang="en-US" sz="3100" dirty="0">
                <a:solidFill>
                  <a:srgbClr val="000000"/>
                </a:solidFill>
              </a:rPr>
              <a:t> «</a:t>
            </a:r>
            <a:r>
              <a:rPr lang="en-US" sz="3100" dirty="0" err="1">
                <a:solidFill>
                  <a:srgbClr val="000000"/>
                </a:solidFill>
              </a:rPr>
              <a:t>Панда</a:t>
            </a:r>
            <a:r>
              <a:rPr lang="en-US" sz="3100" dirty="0">
                <a:solidFill>
                  <a:srgbClr val="000000"/>
                </a:solidFill>
              </a:rPr>
              <a:t>»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375032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828B683D-FC66-4E90-9762-D2F9D550FB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082"/>
          <a:stretch/>
        </p:blipFill>
        <p:spPr>
          <a:xfrm>
            <a:off x="20" y="907231"/>
            <a:ext cx="3628510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6F2DDA9-EE13-4D35-B49C-BA28F0F14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89957" y="1626070"/>
            <a:ext cx="4688283" cy="47472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</a:rPr>
              <a:t>Основана</a:t>
            </a:r>
            <a:r>
              <a:rPr lang="en-US" sz="1800" dirty="0">
                <a:solidFill>
                  <a:srgbClr val="000000"/>
                </a:solidFill>
              </a:rPr>
              <a:t> в </a:t>
            </a:r>
            <a:r>
              <a:rPr lang="en-US" sz="1800" dirty="0" smtClean="0">
                <a:solidFill>
                  <a:srgbClr val="000000"/>
                </a:solidFill>
              </a:rPr>
              <a:t>20</a:t>
            </a:r>
            <a:r>
              <a:rPr lang="ru-RU" sz="1800" dirty="0" smtClean="0">
                <a:solidFill>
                  <a:srgbClr val="000000"/>
                </a:solidFill>
              </a:rPr>
              <a:t>15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году</a:t>
            </a:r>
            <a:r>
              <a:rPr lang="en-US" sz="1800" dirty="0">
                <a:solidFill>
                  <a:srgbClr val="000000"/>
                </a:solidFill>
              </a:rPr>
              <a:t> в </a:t>
            </a:r>
            <a:r>
              <a:rPr lang="en-US" sz="1800" dirty="0" err="1">
                <a:solidFill>
                  <a:srgbClr val="000000"/>
                </a:solidFill>
              </a:rPr>
              <a:t>Москве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Холдинг</a:t>
            </a:r>
            <a:r>
              <a:rPr lang="en-US" sz="1800" dirty="0">
                <a:solidFill>
                  <a:srgbClr val="000000"/>
                </a:solidFill>
              </a:rPr>
              <a:t> «</a:t>
            </a:r>
            <a:r>
              <a:rPr lang="en-US" sz="1800" dirty="0" err="1">
                <a:solidFill>
                  <a:srgbClr val="000000"/>
                </a:solidFill>
              </a:rPr>
              <a:t>Панда</a:t>
            </a:r>
            <a:r>
              <a:rPr lang="en-US" sz="1800" dirty="0">
                <a:solidFill>
                  <a:srgbClr val="000000"/>
                </a:solidFill>
              </a:rPr>
              <a:t>» </a:t>
            </a:r>
            <a:r>
              <a:rPr lang="en-US" sz="1800" dirty="0" err="1">
                <a:solidFill>
                  <a:srgbClr val="000000"/>
                </a:solidFill>
              </a:rPr>
              <a:t>занимается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производством</a:t>
            </a:r>
            <a:r>
              <a:rPr lang="en-US" sz="1800" dirty="0">
                <a:solidFill>
                  <a:srgbClr val="000000"/>
                </a:solidFill>
              </a:rPr>
              <a:t> и </a:t>
            </a:r>
            <a:r>
              <a:rPr lang="en-US" sz="1800" dirty="0" err="1">
                <a:solidFill>
                  <a:srgbClr val="000000"/>
                </a:solidFill>
              </a:rPr>
              <a:t>продажей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офисной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мебели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Клиенты</a:t>
            </a:r>
            <a:r>
              <a:rPr lang="en-US" sz="1800" dirty="0">
                <a:solidFill>
                  <a:srgbClr val="000000"/>
                </a:solidFill>
              </a:rPr>
              <a:t>: 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</a:rPr>
              <a:t>юридические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лица</a:t>
            </a:r>
            <a:r>
              <a:rPr lang="en-US" sz="1800" dirty="0">
                <a:solidFill>
                  <a:srgbClr val="000000"/>
                </a:solidFill>
              </a:rPr>
              <a:t>,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</a:rPr>
              <a:t>однако</a:t>
            </a:r>
            <a:r>
              <a:rPr lang="en-US" sz="1800" dirty="0">
                <a:solidFill>
                  <a:srgbClr val="000000"/>
                </a:solidFill>
              </a:rPr>
              <a:t> в </a:t>
            </a:r>
            <a:r>
              <a:rPr lang="en-US" sz="1800" dirty="0" err="1">
                <a:solidFill>
                  <a:srgbClr val="000000"/>
                </a:solidFill>
              </a:rPr>
              <a:t>последнее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время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компания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начала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активно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развивать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продажи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физическим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лицам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Офисная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мебель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разрабатывается</a:t>
            </a:r>
            <a:r>
              <a:rPr lang="en-US" sz="1800" dirty="0">
                <a:solidFill>
                  <a:srgbClr val="000000"/>
                </a:solidFill>
              </a:rPr>
              <a:t> и </a:t>
            </a:r>
            <a:r>
              <a:rPr lang="en-US" sz="1800" dirty="0" err="1">
                <a:solidFill>
                  <a:srgbClr val="000000"/>
                </a:solidFill>
              </a:rPr>
              <a:t>изготавливается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на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собственном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производстве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фурнитура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закупается</a:t>
            </a:r>
            <a:r>
              <a:rPr lang="en-US" sz="1800" dirty="0">
                <a:solidFill>
                  <a:srgbClr val="000000"/>
                </a:solidFill>
              </a:rPr>
              <a:t> у </a:t>
            </a:r>
            <a:r>
              <a:rPr lang="en-US" sz="1800" dirty="0" err="1">
                <a:solidFill>
                  <a:srgbClr val="000000"/>
                </a:solidFill>
              </a:rPr>
              <a:t>российских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поставщиков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Более</a:t>
            </a:r>
            <a:r>
              <a:rPr lang="en-US" sz="1800" dirty="0">
                <a:solidFill>
                  <a:srgbClr val="000000"/>
                </a:solidFill>
              </a:rPr>
              <a:t> 4000 </a:t>
            </a:r>
            <a:r>
              <a:rPr lang="en-US" sz="1800" dirty="0" err="1">
                <a:solidFill>
                  <a:srgbClr val="000000"/>
                </a:solidFill>
              </a:rPr>
              <a:t>проектов</a:t>
            </a:r>
            <a:r>
              <a:rPr lang="en-US" sz="1800" dirty="0">
                <a:solidFill>
                  <a:srgbClr val="000000"/>
                </a:solidFill>
              </a:rPr>
              <a:t> в </a:t>
            </a:r>
            <a:r>
              <a:rPr lang="en-US" sz="1800" dirty="0" err="1">
                <a:solidFill>
                  <a:srgbClr val="000000"/>
                </a:solidFill>
              </a:rPr>
              <a:t>год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1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48FB8-6F9F-4B8E-8AE8-159761B4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ru-RU" sz="3500">
                <a:solidFill>
                  <a:srgbClr val="FFFFFF"/>
                </a:solidFill>
              </a:rPr>
              <a:t>Миссия, цель и ценности</a:t>
            </a:r>
          </a:p>
        </p:txBody>
      </p:sp>
      <p:sp>
        <p:nvSpPr>
          <p:cNvPr id="70" name="Объект 2">
            <a:extLst>
              <a:ext uri="{FF2B5EF4-FFF2-40B4-BE49-F238E27FC236}">
                <a16:creationId xmlns:a16="http://schemas.microsoft.com/office/drawing/2014/main" id="{D5E64E23-7F02-48C7-B5DD-B87B25F94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2615184"/>
            <a:ext cx="7375161" cy="3895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</a:rPr>
              <a:t>Миссия</a:t>
            </a:r>
            <a:r>
              <a:rPr lang="ru-RU" sz="1800" dirty="0">
                <a:solidFill>
                  <a:srgbClr val="000000"/>
                </a:solidFill>
              </a:rPr>
              <a:t>: создавать красивые и полезные продукты для организации рабочего пространства. Создавать пространство для роста людей и компаний.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</a:rPr>
              <a:t>Цель</a:t>
            </a:r>
            <a:r>
              <a:rPr lang="ru-RU" sz="1800" dirty="0">
                <a:solidFill>
                  <a:srgbClr val="000000"/>
                </a:solidFill>
              </a:rPr>
              <a:t>: обеспечить максимальную удовлетворенность клиентов путем повышения эффективности нашей работы за счет гибкой системы управления и вовлеченного коллектива профессионалов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</a:rPr>
              <a:t>Ценности:</a:t>
            </a:r>
          </a:p>
          <a:p>
            <a:r>
              <a:rPr lang="ru-RU" sz="1800" b="1" dirty="0">
                <a:solidFill>
                  <a:srgbClr val="000000"/>
                </a:solidFill>
              </a:rPr>
              <a:t>Надежность и полезность</a:t>
            </a:r>
            <a:r>
              <a:rPr lang="ru-RU" sz="1800" dirty="0">
                <a:solidFill>
                  <a:srgbClr val="000000"/>
                </a:solidFill>
              </a:rPr>
              <a:t> – как результат нашей потребности делать вовремя именно то, что нужно.</a:t>
            </a:r>
          </a:p>
          <a:p>
            <a:r>
              <a:rPr lang="ru-RU" sz="1800" b="1" dirty="0">
                <a:solidFill>
                  <a:srgbClr val="000000"/>
                </a:solidFill>
              </a:rPr>
              <a:t>Созидание и красота</a:t>
            </a:r>
            <a:r>
              <a:rPr lang="ru-RU" sz="1800" dirty="0">
                <a:solidFill>
                  <a:srgbClr val="000000"/>
                </a:solidFill>
              </a:rPr>
              <a:t> – это то, что даёт энергию для движения к цели.</a:t>
            </a:r>
          </a:p>
          <a:p>
            <a:r>
              <a:rPr lang="ru-RU" sz="1800" b="1" dirty="0">
                <a:solidFill>
                  <a:srgbClr val="000000"/>
                </a:solidFill>
              </a:rPr>
              <a:t>Рост</a:t>
            </a:r>
            <a:r>
              <a:rPr lang="ru-RU" sz="1800" dirty="0">
                <a:solidFill>
                  <a:srgbClr val="000000"/>
                </a:solidFill>
              </a:rPr>
              <a:t> – постоянное развитие и совершенствование в первую очередь нашего профессионального мастерства.</a:t>
            </a:r>
          </a:p>
          <a:p>
            <a:endParaRPr lang="ru-RU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93E74-D069-4A31-934D-BE104C55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Структура холдинга «Панда»</a:t>
            </a: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F02D86B1-C906-4AE6-8917-C8D6533BC64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005641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85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CF06C6-72B7-40B6-BA42-84A9A369B5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1" r="19267" b="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9610" y="0"/>
            <a:ext cx="5788590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C1844-AF66-4CE3-9E07-DEFBC2D3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66" y="365758"/>
            <a:ext cx="5088195" cy="469511"/>
          </a:xfrm>
        </p:spPr>
        <p:txBody>
          <a:bodyPr>
            <a:normAutofit fontScale="90000"/>
          </a:bodyPr>
          <a:lstStyle/>
          <a:p>
            <a:r>
              <a:rPr lang="ru-RU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Продукты и услуги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AA4640C-04B9-42D2-878F-B59E221F1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426230"/>
              </p:ext>
            </p:extLst>
          </p:nvPr>
        </p:nvGraphicFramePr>
        <p:xfrm>
          <a:off x="3038166" y="1090246"/>
          <a:ext cx="5088195" cy="5512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27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94717-859E-497C-B71A-383DE63D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>
            <a:normAutofit/>
          </a:bodyPr>
          <a:lstStyle/>
          <a:p>
            <a:r>
              <a:rPr lang="ru-RU" sz="3500">
                <a:solidFill>
                  <a:srgbClr val="FFFFFF"/>
                </a:solidFill>
              </a:rPr>
              <a:t>Типы изделий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BACDAF-7B86-489E-A9A4-6215B566B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71" y="2559090"/>
            <a:ext cx="3856276" cy="2452525"/>
          </a:xfrm>
          <a:prstGeom prst="rect">
            <a:avLst/>
          </a:prstGeom>
        </p:spPr>
      </p:pic>
      <p:graphicFrame>
        <p:nvGraphicFramePr>
          <p:cNvPr id="20" name="Объект 2">
            <a:extLst>
              <a:ext uri="{FF2B5EF4-FFF2-40B4-BE49-F238E27FC236}">
                <a16:creationId xmlns:a16="http://schemas.microsoft.com/office/drawing/2014/main" id="{972CF45E-B814-41ED-9047-EC12F08F3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858505"/>
              </p:ext>
            </p:extLst>
          </p:nvPr>
        </p:nvGraphicFramePr>
        <p:xfrm>
          <a:off x="723900" y="2426677"/>
          <a:ext cx="7758847" cy="3921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29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32F7B-51D1-4344-A2DC-11A3EBCD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53" y="606564"/>
            <a:ext cx="783869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Управляющая</a:t>
            </a:r>
            <a:r>
              <a:rPr lang="en-US" sz="3600" dirty="0"/>
              <a:t> </a:t>
            </a:r>
            <a:r>
              <a:rPr lang="en-US" sz="3600" dirty="0" err="1"/>
              <a:t>компания</a:t>
            </a:r>
            <a:r>
              <a:rPr lang="en-US" sz="3600" dirty="0"/>
              <a:t> «</a:t>
            </a:r>
            <a:r>
              <a:rPr lang="en-US" sz="3600" dirty="0" err="1"/>
              <a:t>Панда</a:t>
            </a:r>
            <a:r>
              <a:rPr lang="ru-RU" sz="3600" dirty="0"/>
              <a:t>-Сити</a:t>
            </a:r>
            <a:r>
              <a:rPr lang="en-US" sz="3600" dirty="0"/>
              <a:t>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69D2F5-8907-46F7-88B8-CE59FCA99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0655" y="2236162"/>
            <a:ext cx="7642688" cy="4351338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Генеральный директор</a:t>
            </a:r>
          </a:p>
          <a:p>
            <a:pPr lvl="1"/>
            <a:r>
              <a:rPr lang="ru-RU" dirty="0"/>
              <a:t>Коммерческий департамент (возглавляет – коммерческий директор):</a:t>
            </a:r>
          </a:p>
          <a:p>
            <a:pPr lvl="2"/>
            <a:r>
              <a:rPr lang="ru-RU" dirty="0"/>
              <a:t>Бухгалтерия (главный бухгалтер, бухгалтера,  ассистент)</a:t>
            </a:r>
          </a:p>
          <a:p>
            <a:pPr lvl="2"/>
            <a:r>
              <a:rPr lang="ru-RU" dirty="0"/>
              <a:t>Отдел маркетинга (</a:t>
            </a:r>
            <a:r>
              <a:rPr lang="en-US" dirty="0"/>
              <a:t>PR</a:t>
            </a:r>
            <a:r>
              <a:rPr lang="ru-RU" dirty="0"/>
              <a:t>-менеджер, контент-маркетолог, маркетолог)</a:t>
            </a:r>
          </a:p>
          <a:p>
            <a:pPr lvl="2"/>
            <a:r>
              <a:rPr lang="ru-RU" dirty="0"/>
              <a:t>Проектное управление (менеджеры, дизайнеры, инженеры)</a:t>
            </a:r>
          </a:p>
          <a:p>
            <a:pPr lvl="2"/>
            <a:r>
              <a:rPr lang="ru-RU" dirty="0"/>
              <a:t>Отдел </a:t>
            </a:r>
            <a:r>
              <a:rPr lang="ru-RU" dirty="0" err="1"/>
              <a:t>постпродажного</a:t>
            </a:r>
            <a:r>
              <a:rPr lang="ru-RU" dirty="0"/>
              <a:t> обслуживания (Ведущий менеджер по качеству, аналитики, консультанты)</a:t>
            </a:r>
          </a:p>
          <a:p>
            <a:pPr lvl="1"/>
            <a:r>
              <a:rPr lang="ru-RU" dirty="0"/>
              <a:t>Технический департамент (возглавляет технический директор):</a:t>
            </a:r>
          </a:p>
          <a:p>
            <a:pPr lvl="2"/>
            <a:r>
              <a:rPr lang="ru-RU" dirty="0"/>
              <a:t>Конструкторское управление (Главный конструктор, конструктора)</a:t>
            </a:r>
          </a:p>
          <a:p>
            <a:pPr lvl="2"/>
            <a:r>
              <a:rPr lang="ru-RU" dirty="0"/>
              <a:t>Управление НИОКР (начальник, инженеры, специалисты)</a:t>
            </a:r>
          </a:p>
          <a:p>
            <a:pPr lvl="2"/>
            <a:r>
              <a:rPr lang="ru-RU" dirty="0"/>
              <a:t>Строительно-монтажное управление (Главный инженер, специалист, монтажники)</a:t>
            </a:r>
          </a:p>
          <a:p>
            <a:pPr lvl="1"/>
            <a:r>
              <a:rPr lang="ru-RU" dirty="0"/>
              <a:t>Кадровый департамент (начальник департамента, менеджеры по кадрам)</a:t>
            </a:r>
          </a:p>
          <a:p>
            <a:pPr lvl="1"/>
            <a:r>
              <a:rPr lang="ru-RU" dirty="0"/>
              <a:t>ИТ-департамент (начальник департамента, руководитель проектов, бизнес-аналитик, программист, системный администратор) </a:t>
            </a:r>
          </a:p>
          <a:p>
            <a:pPr lvl="1"/>
            <a:r>
              <a:rPr lang="ru-RU" dirty="0"/>
              <a:t>Секретариат (помощник генерального директора, помощники коммерческого и технического директора, секретари рецепции,  делопроизводители)</a:t>
            </a:r>
          </a:p>
          <a:p>
            <a:pPr lvl="1"/>
            <a:r>
              <a:rPr lang="ru-RU" dirty="0"/>
              <a:t>Юрист</a:t>
            </a:r>
          </a:p>
        </p:txBody>
      </p:sp>
    </p:spTree>
    <p:extLst>
      <p:ext uri="{BB962C8B-B14F-4D97-AF65-F5344CB8AC3E}">
        <p14:creationId xmlns:p14="http://schemas.microsoft.com/office/powerpoint/2010/main" val="93152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32F7B-51D1-4344-A2DC-11A3EBCD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53" y="606564"/>
            <a:ext cx="783869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/>
              <a:t>Производственная компания ООО «Панда-П» 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69D2F5-8907-46F7-88B8-CE59FCA99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0655" y="2236162"/>
            <a:ext cx="7642688" cy="4351338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ru-RU" dirty="0"/>
              <a:t>Возглавляет - директор</a:t>
            </a:r>
          </a:p>
          <a:p>
            <a:r>
              <a:rPr lang="ru-RU" dirty="0"/>
              <a:t>Управление заказами (начальник управления, координатор)</a:t>
            </a:r>
          </a:p>
          <a:p>
            <a:r>
              <a:rPr lang="ru-RU" dirty="0"/>
              <a:t>Управление производством (начальник производства, главный технолог, технолог, слесаря, столяры, сборщики мебели)</a:t>
            </a:r>
          </a:p>
          <a:p>
            <a:r>
              <a:rPr lang="ru-RU" dirty="0"/>
              <a:t>Управление закупками (начальник управления, менеджеры по закупкам)</a:t>
            </a:r>
          </a:p>
          <a:p>
            <a:r>
              <a:rPr lang="ru-RU" dirty="0"/>
              <a:t>Управление складом (начальник склада, кладовщики, грузчики)</a:t>
            </a:r>
          </a:p>
          <a:p>
            <a:r>
              <a:rPr lang="ru-RU" dirty="0"/>
              <a:t>Управление качеством (менеджер по качеству, контролер)</a:t>
            </a:r>
          </a:p>
          <a:p>
            <a:r>
              <a:rPr lang="ru-RU" dirty="0"/>
              <a:t>Логистическое управление (главный логист, логисты)</a:t>
            </a:r>
          </a:p>
          <a:p>
            <a:r>
              <a:rPr lang="ru-RU" dirty="0"/>
              <a:t>Помощник директора</a:t>
            </a:r>
          </a:p>
        </p:txBody>
      </p:sp>
    </p:spTree>
    <p:extLst>
      <p:ext uri="{BB962C8B-B14F-4D97-AF65-F5344CB8AC3E}">
        <p14:creationId xmlns:p14="http://schemas.microsoft.com/office/powerpoint/2010/main" val="428477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1345</Words>
  <Application>Microsoft Office PowerPoint</Application>
  <PresentationFormat>Экран (4:3)</PresentationFormat>
  <Paragraphs>236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Office Theme</vt:lpstr>
      <vt:lpstr>Управление контентом организации</vt:lpstr>
      <vt:lpstr>Аттестация по дисциплине</vt:lpstr>
      <vt:lpstr>Кейс «Управление контентом  холдинга «Панда»</vt:lpstr>
      <vt:lpstr>Миссия, цель и ценности</vt:lpstr>
      <vt:lpstr>Структура холдинга «Панда»</vt:lpstr>
      <vt:lpstr>Продукты и услуги</vt:lpstr>
      <vt:lpstr>Типы изделий</vt:lpstr>
      <vt:lpstr>Управляющая компания «Панда-Сити»</vt:lpstr>
      <vt:lpstr>Производственная компания ООО «Панда-П» </vt:lpstr>
      <vt:lpstr>Филиал (примерная структура)</vt:lpstr>
      <vt:lpstr>Краткое описание функционирования Холдинга</vt:lpstr>
      <vt:lpstr>Технологии и средства информационного взаимодействия</vt:lpstr>
      <vt:lpstr>Кейс. Требования к выполнению</vt:lpstr>
      <vt:lpstr>Привязка работ к стратегическим целям компании</vt:lpstr>
      <vt:lpstr>Задание 1. Предварительный этап</vt:lpstr>
      <vt:lpstr>Задание 2. Классификация контента</vt:lpstr>
      <vt:lpstr>Систематизация информации об используемом контенте (пример)</vt:lpstr>
      <vt:lpstr>Задание 4. Классификация контента (продолжение)</vt:lpstr>
      <vt:lpstr>Задание 3. Определение каналов коммуникации</vt:lpstr>
      <vt:lpstr>Систематизация каналов коммуникации (пример)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контентом организации</dc:title>
  <dc:creator>Dolganova Olga</dc:creator>
  <cp:lastModifiedBy>Ниматулаев Магомедхан Магомедович</cp:lastModifiedBy>
  <cp:revision>28</cp:revision>
  <dcterms:created xsi:type="dcterms:W3CDTF">2018-09-02T20:35:54Z</dcterms:created>
  <dcterms:modified xsi:type="dcterms:W3CDTF">2023-05-31T07:55:07Z</dcterms:modified>
</cp:coreProperties>
</file>