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6C9B55-166B-4E50-83FE-5E0678FB84A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4D17FB6-4B6F-4C82-8D71-FBF191308A1C}">
      <dgm:prSet/>
      <dgm:spPr/>
      <dgm:t>
        <a:bodyPr/>
        <a:lstStyle/>
        <a:p>
          <a:r>
            <a:rPr lang="ru-RU"/>
            <a:t>Высокая скорость обработки и анализа больших объемов данных</a:t>
          </a:r>
          <a:endParaRPr lang="en-US"/>
        </a:p>
      </dgm:t>
    </dgm:pt>
    <dgm:pt modelId="{12B3208E-8169-4FDE-BEA8-DB43CBE3F0BA}" type="parTrans" cxnId="{A3FFC11C-939C-44E7-9B9C-0793298301D3}">
      <dgm:prSet/>
      <dgm:spPr/>
      <dgm:t>
        <a:bodyPr/>
        <a:lstStyle/>
        <a:p>
          <a:endParaRPr lang="en-US"/>
        </a:p>
      </dgm:t>
    </dgm:pt>
    <dgm:pt modelId="{6854803B-2954-4192-B45A-46BA7A77F8D5}" type="sibTrans" cxnId="{A3FFC11C-939C-44E7-9B9C-0793298301D3}">
      <dgm:prSet/>
      <dgm:spPr/>
      <dgm:t>
        <a:bodyPr/>
        <a:lstStyle/>
        <a:p>
          <a:endParaRPr lang="en-US"/>
        </a:p>
      </dgm:t>
    </dgm:pt>
    <dgm:pt modelId="{6B73CFA3-DFF2-4BE9-B47F-005EBF4882F2}">
      <dgm:prSet/>
      <dgm:spPr/>
      <dgm:t>
        <a:bodyPr/>
        <a:lstStyle/>
        <a:p>
          <a:r>
            <a:rPr lang="ru-RU"/>
            <a:t>Возможность выявления скрытых закономерностей и тенденций</a:t>
          </a:r>
          <a:endParaRPr lang="en-US"/>
        </a:p>
      </dgm:t>
    </dgm:pt>
    <dgm:pt modelId="{3B26C2E3-C695-40FB-906A-98970A02E653}" type="parTrans" cxnId="{3BF69071-A8BB-49C9-A7AF-259EB4019605}">
      <dgm:prSet/>
      <dgm:spPr/>
      <dgm:t>
        <a:bodyPr/>
        <a:lstStyle/>
        <a:p>
          <a:endParaRPr lang="en-US"/>
        </a:p>
      </dgm:t>
    </dgm:pt>
    <dgm:pt modelId="{21C70B13-20F9-4D3F-B6C5-392FC6D41422}" type="sibTrans" cxnId="{3BF69071-A8BB-49C9-A7AF-259EB4019605}">
      <dgm:prSet/>
      <dgm:spPr/>
      <dgm:t>
        <a:bodyPr/>
        <a:lstStyle/>
        <a:p>
          <a:endParaRPr lang="en-US"/>
        </a:p>
      </dgm:t>
    </dgm:pt>
    <dgm:pt modelId="{5BBCBC6A-EF2A-464C-ACEF-A74606479232}">
      <dgm:prSet/>
      <dgm:spPr/>
      <dgm:t>
        <a:bodyPr/>
        <a:lstStyle/>
        <a:p>
          <a:r>
            <a:rPr lang="ru-RU"/>
            <a:t>Улучшение прогнозирования и планирования</a:t>
          </a:r>
          <a:endParaRPr lang="en-US"/>
        </a:p>
      </dgm:t>
    </dgm:pt>
    <dgm:pt modelId="{6FFA4AC6-67CE-481D-893F-BECF6226268E}" type="parTrans" cxnId="{A4227926-B69F-4748-8348-D16E7F0A410D}">
      <dgm:prSet/>
      <dgm:spPr/>
      <dgm:t>
        <a:bodyPr/>
        <a:lstStyle/>
        <a:p>
          <a:endParaRPr lang="en-US"/>
        </a:p>
      </dgm:t>
    </dgm:pt>
    <dgm:pt modelId="{7F24059F-EED1-4071-A340-1D7CE0EBF3E9}" type="sibTrans" cxnId="{A4227926-B69F-4748-8348-D16E7F0A410D}">
      <dgm:prSet/>
      <dgm:spPr/>
      <dgm:t>
        <a:bodyPr/>
        <a:lstStyle/>
        <a:p>
          <a:endParaRPr lang="en-US"/>
        </a:p>
      </dgm:t>
    </dgm:pt>
    <dgm:pt modelId="{D44668FD-539A-4F12-A606-24394611DC3D}">
      <dgm:prSet/>
      <dgm:spPr/>
      <dgm:t>
        <a:bodyPr/>
        <a:lstStyle/>
        <a:p>
          <a:r>
            <a:rPr lang="ru-RU"/>
            <a:t>Повышение эффективности принятия решений</a:t>
          </a:r>
          <a:endParaRPr lang="en-US"/>
        </a:p>
      </dgm:t>
    </dgm:pt>
    <dgm:pt modelId="{ED3B0733-E456-42EA-9C41-C717B80AF433}" type="parTrans" cxnId="{A0349C08-85C8-450E-9771-254C430F5DB2}">
      <dgm:prSet/>
      <dgm:spPr/>
      <dgm:t>
        <a:bodyPr/>
        <a:lstStyle/>
        <a:p>
          <a:endParaRPr lang="en-US"/>
        </a:p>
      </dgm:t>
    </dgm:pt>
    <dgm:pt modelId="{DDD3C136-2A93-4324-AE08-00724F66F91E}" type="sibTrans" cxnId="{A0349C08-85C8-450E-9771-254C430F5DB2}">
      <dgm:prSet/>
      <dgm:spPr/>
      <dgm:t>
        <a:bodyPr/>
        <a:lstStyle/>
        <a:p>
          <a:endParaRPr lang="en-US"/>
        </a:p>
      </dgm:t>
    </dgm:pt>
    <dgm:pt modelId="{C3E04017-DACD-41B9-829B-2A56EF4F0E7C}" type="pres">
      <dgm:prSet presAssocID="{666C9B55-166B-4E50-83FE-5E0678FB84A3}" presName="diagram" presStyleCnt="0">
        <dgm:presLayoutVars>
          <dgm:dir/>
          <dgm:resizeHandles val="exact"/>
        </dgm:presLayoutVars>
      </dgm:prSet>
      <dgm:spPr/>
    </dgm:pt>
    <dgm:pt modelId="{C6F5B439-AFA0-40B0-AE54-61C53C8D80E5}" type="pres">
      <dgm:prSet presAssocID="{44D17FB6-4B6F-4C82-8D71-FBF191308A1C}" presName="node" presStyleLbl="node1" presStyleIdx="0" presStyleCnt="4">
        <dgm:presLayoutVars>
          <dgm:bulletEnabled val="1"/>
        </dgm:presLayoutVars>
      </dgm:prSet>
      <dgm:spPr/>
    </dgm:pt>
    <dgm:pt modelId="{1F2636E5-9A4E-449A-B4AA-14B6C4718F12}" type="pres">
      <dgm:prSet presAssocID="{6854803B-2954-4192-B45A-46BA7A77F8D5}" presName="sibTrans" presStyleCnt="0"/>
      <dgm:spPr/>
    </dgm:pt>
    <dgm:pt modelId="{8DB2192D-FEB4-4454-9C70-0103B0D5438B}" type="pres">
      <dgm:prSet presAssocID="{6B73CFA3-DFF2-4BE9-B47F-005EBF4882F2}" presName="node" presStyleLbl="node1" presStyleIdx="1" presStyleCnt="4">
        <dgm:presLayoutVars>
          <dgm:bulletEnabled val="1"/>
        </dgm:presLayoutVars>
      </dgm:prSet>
      <dgm:spPr/>
    </dgm:pt>
    <dgm:pt modelId="{AD5C7EBF-0BC5-4DA4-932D-BAC7541EB942}" type="pres">
      <dgm:prSet presAssocID="{21C70B13-20F9-4D3F-B6C5-392FC6D41422}" presName="sibTrans" presStyleCnt="0"/>
      <dgm:spPr/>
    </dgm:pt>
    <dgm:pt modelId="{F331FFC2-792F-45D6-8229-705CD316AF9E}" type="pres">
      <dgm:prSet presAssocID="{5BBCBC6A-EF2A-464C-ACEF-A74606479232}" presName="node" presStyleLbl="node1" presStyleIdx="2" presStyleCnt="4">
        <dgm:presLayoutVars>
          <dgm:bulletEnabled val="1"/>
        </dgm:presLayoutVars>
      </dgm:prSet>
      <dgm:spPr/>
    </dgm:pt>
    <dgm:pt modelId="{9D476AF0-88A1-4D2E-9E2B-B0231CFCED65}" type="pres">
      <dgm:prSet presAssocID="{7F24059F-EED1-4071-A340-1D7CE0EBF3E9}" presName="sibTrans" presStyleCnt="0"/>
      <dgm:spPr/>
    </dgm:pt>
    <dgm:pt modelId="{D9C4206A-EF32-43D3-AA67-CB44D3258544}" type="pres">
      <dgm:prSet presAssocID="{D44668FD-539A-4F12-A606-24394611DC3D}" presName="node" presStyleLbl="node1" presStyleIdx="3" presStyleCnt="4">
        <dgm:presLayoutVars>
          <dgm:bulletEnabled val="1"/>
        </dgm:presLayoutVars>
      </dgm:prSet>
      <dgm:spPr/>
    </dgm:pt>
  </dgm:ptLst>
  <dgm:cxnLst>
    <dgm:cxn modelId="{A0349C08-85C8-450E-9771-254C430F5DB2}" srcId="{666C9B55-166B-4E50-83FE-5E0678FB84A3}" destId="{D44668FD-539A-4F12-A606-24394611DC3D}" srcOrd="3" destOrd="0" parTransId="{ED3B0733-E456-42EA-9C41-C717B80AF433}" sibTransId="{DDD3C136-2A93-4324-AE08-00724F66F91E}"/>
    <dgm:cxn modelId="{A3FFC11C-939C-44E7-9B9C-0793298301D3}" srcId="{666C9B55-166B-4E50-83FE-5E0678FB84A3}" destId="{44D17FB6-4B6F-4C82-8D71-FBF191308A1C}" srcOrd="0" destOrd="0" parTransId="{12B3208E-8169-4FDE-BEA8-DB43CBE3F0BA}" sibTransId="{6854803B-2954-4192-B45A-46BA7A77F8D5}"/>
    <dgm:cxn modelId="{A4227926-B69F-4748-8348-D16E7F0A410D}" srcId="{666C9B55-166B-4E50-83FE-5E0678FB84A3}" destId="{5BBCBC6A-EF2A-464C-ACEF-A74606479232}" srcOrd="2" destOrd="0" parTransId="{6FFA4AC6-67CE-481D-893F-BECF6226268E}" sibTransId="{7F24059F-EED1-4071-A340-1D7CE0EBF3E9}"/>
    <dgm:cxn modelId="{0D922D5B-607B-4C17-AA72-F98A606776F8}" type="presOf" srcId="{5BBCBC6A-EF2A-464C-ACEF-A74606479232}" destId="{F331FFC2-792F-45D6-8229-705CD316AF9E}" srcOrd="0" destOrd="0" presId="urn:microsoft.com/office/officeart/2005/8/layout/default"/>
    <dgm:cxn modelId="{04C48463-26AC-4FAD-81F0-8D79C8A7A770}" type="presOf" srcId="{D44668FD-539A-4F12-A606-24394611DC3D}" destId="{D9C4206A-EF32-43D3-AA67-CB44D3258544}" srcOrd="0" destOrd="0" presId="urn:microsoft.com/office/officeart/2005/8/layout/default"/>
    <dgm:cxn modelId="{44A49D6D-079F-4B02-B72C-37E630FAE38E}" type="presOf" srcId="{6B73CFA3-DFF2-4BE9-B47F-005EBF4882F2}" destId="{8DB2192D-FEB4-4454-9C70-0103B0D5438B}" srcOrd="0" destOrd="0" presId="urn:microsoft.com/office/officeart/2005/8/layout/default"/>
    <dgm:cxn modelId="{3BF69071-A8BB-49C9-A7AF-259EB4019605}" srcId="{666C9B55-166B-4E50-83FE-5E0678FB84A3}" destId="{6B73CFA3-DFF2-4BE9-B47F-005EBF4882F2}" srcOrd="1" destOrd="0" parTransId="{3B26C2E3-C695-40FB-906A-98970A02E653}" sibTransId="{21C70B13-20F9-4D3F-B6C5-392FC6D41422}"/>
    <dgm:cxn modelId="{D046B38E-F738-4C97-8125-81DF5B741713}" type="presOf" srcId="{666C9B55-166B-4E50-83FE-5E0678FB84A3}" destId="{C3E04017-DACD-41B9-829B-2A56EF4F0E7C}" srcOrd="0" destOrd="0" presId="urn:microsoft.com/office/officeart/2005/8/layout/default"/>
    <dgm:cxn modelId="{E49F93A2-0167-4022-9D0E-096988FF18E7}" type="presOf" srcId="{44D17FB6-4B6F-4C82-8D71-FBF191308A1C}" destId="{C6F5B439-AFA0-40B0-AE54-61C53C8D80E5}" srcOrd="0" destOrd="0" presId="urn:microsoft.com/office/officeart/2005/8/layout/default"/>
    <dgm:cxn modelId="{B2F7D010-68DA-4ADE-8E64-DD76B9865BBD}" type="presParOf" srcId="{C3E04017-DACD-41B9-829B-2A56EF4F0E7C}" destId="{C6F5B439-AFA0-40B0-AE54-61C53C8D80E5}" srcOrd="0" destOrd="0" presId="urn:microsoft.com/office/officeart/2005/8/layout/default"/>
    <dgm:cxn modelId="{CFD0B602-0D85-4A0B-BDB7-8E5D85C2A8F9}" type="presParOf" srcId="{C3E04017-DACD-41B9-829B-2A56EF4F0E7C}" destId="{1F2636E5-9A4E-449A-B4AA-14B6C4718F12}" srcOrd="1" destOrd="0" presId="urn:microsoft.com/office/officeart/2005/8/layout/default"/>
    <dgm:cxn modelId="{EC9F03A8-8C3F-4534-A213-9E994E9DF928}" type="presParOf" srcId="{C3E04017-DACD-41B9-829B-2A56EF4F0E7C}" destId="{8DB2192D-FEB4-4454-9C70-0103B0D5438B}" srcOrd="2" destOrd="0" presId="urn:microsoft.com/office/officeart/2005/8/layout/default"/>
    <dgm:cxn modelId="{117D115C-2DE6-403D-BC40-B0A71F2EA136}" type="presParOf" srcId="{C3E04017-DACD-41B9-829B-2A56EF4F0E7C}" destId="{AD5C7EBF-0BC5-4DA4-932D-BAC7541EB942}" srcOrd="3" destOrd="0" presId="urn:microsoft.com/office/officeart/2005/8/layout/default"/>
    <dgm:cxn modelId="{C01D88D9-5B6F-47C0-AB46-9A78A9D5E433}" type="presParOf" srcId="{C3E04017-DACD-41B9-829B-2A56EF4F0E7C}" destId="{F331FFC2-792F-45D6-8229-705CD316AF9E}" srcOrd="4" destOrd="0" presId="urn:microsoft.com/office/officeart/2005/8/layout/default"/>
    <dgm:cxn modelId="{C6F1D49C-26EC-4EBD-AA31-0141C8470530}" type="presParOf" srcId="{C3E04017-DACD-41B9-829B-2A56EF4F0E7C}" destId="{9D476AF0-88A1-4D2E-9E2B-B0231CFCED65}" srcOrd="5" destOrd="0" presId="urn:microsoft.com/office/officeart/2005/8/layout/default"/>
    <dgm:cxn modelId="{98B0549B-C792-4B24-A889-AE8DC95DC126}" type="presParOf" srcId="{C3E04017-DACD-41B9-829B-2A56EF4F0E7C}" destId="{D9C4206A-EF32-43D3-AA67-CB44D325854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513E58-D479-4549-A33B-D391FB78E91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3F1389C-E925-4E03-8B99-BEB550F3E9FB}">
      <dgm:prSet/>
      <dgm:spPr/>
      <dgm:t>
        <a:bodyPr/>
        <a:lstStyle/>
        <a:p>
          <a:r>
            <a:rPr lang="ru-RU" dirty="0"/>
            <a:t>Существует несколько видов аналитических систем, включая:</a:t>
          </a:r>
          <a:endParaRPr lang="en-US" dirty="0"/>
        </a:p>
      </dgm:t>
    </dgm:pt>
    <dgm:pt modelId="{87BEDFD1-60EF-41A2-80C2-2B3B8C2AF6C8}" type="parTrans" cxnId="{13454D0E-D0BD-4654-8AA0-9ED64FE7DDA6}">
      <dgm:prSet/>
      <dgm:spPr/>
      <dgm:t>
        <a:bodyPr/>
        <a:lstStyle/>
        <a:p>
          <a:endParaRPr lang="en-US"/>
        </a:p>
      </dgm:t>
    </dgm:pt>
    <dgm:pt modelId="{535878F0-3573-4824-AAE7-8A54FF3D2806}" type="sibTrans" cxnId="{13454D0E-D0BD-4654-8AA0-9ED64FE7DDA6}">
      <dgm:prSet/>
      <dgm:spPr/>
      <dgm:t>
        <a:bodyPr/>
        <a:lstStyle/>
        <a:p>
          <a:endParaRPr lang="en-US"/>
        </a:p>
      </dgm:t>
    </dgm:pt>
    <dgm:pt modelId="{EBC632F4-A99E-476C-824A-5D01CCDC6807}">
      <dgm:prSet/>
      <dgm:spPr/>
      <dgm:t>
        <a:bodyPr/>
        <a:lstStyle/>
        <a:p>
          <a:r>
            <a:rPr lang="ru-RU"/>
            <a:t>Системы бизнес-аналитики</a:t>
          </a:r>
          <a:endParaRPr lang="en-US"/>
        </a:p>
      </dgm:t>
    </dgm:pt>
    <dgm:pt modelId="{6154FD33-01EB-4B60-9986-E9BCC4E4121B}" type="parTrans" cxnId="{B2269DAA-7530-4A5A-804A-F0158C794F11}">
      <dgm:prSet/>
      <dgm:spPr/>
      <dgm:t>
        <a:bodyPr/>
        <a:lstStyle/>
        <a:p>
          <a:endParaRPr lang="en-US"/>
        </a:p>
      </dgm:t>
    </dgm:pt>
    <dgm:pt modelId="{1D1A873B-8A7A-4B07-8F0F-8AE066FAF878}" type="sibTrans" cxnId="{B2269DAA-7530-4A5A-804A-F0158C794F11}">
      <dgm:prSet/>
      <dgm:spPr/>
      <dgm:t>
        <a:bodyPr/>
        <a:lstStyle/>
        <a:p>
          <a:endParaRPr lang="en-US"/>
        </a:p>
      </dgm:t>
    </dgm:pt>
    <dgm:pt modelId="{C088AF74-40C0-447F-BA73-145C8F6E95AF}">
      <dgm:prSet/>
      <dgm:spPr/>
      <dgm:t>
        <a:bodyPr/>
        <a:lstStyle/>
        <a:p>
          <a:r>
            <a:rPr lang="ru-RU"/>
            <a:t>Системы управления производством</a:t>
          </a:r>
          <a:endParaRPr lang="en-US"/>
        </a:p>
      </dgm:t>
    </dgm:pt>
    <dgm:pt modelId="{01779979-0316-4E47-8DCE-6E80EA1CC569}" type="parTrans" cxnId="{27EB751C-9F71-4B55-A40C-E51A16B4B034}">
      <dgm:prSet/>
      <dgm:spPr/>
      <dgm:t>
        <a:bodyPr/>
        <a:lstStyle/>
        <a:p>
          <a:endParaRPr lang="en-US"/>
        </a:p>
      </dgm:t>
    </dgm:pt>
    <dgm:pt modelId="{CCA1EB5C-D7BA-4CEF-9C8D-11C43E36EBCE}" type="sibTrans" cxnId="{27EB751C-9F71-4B55-A40C-E51A16B4B034}">
      <dgm:prSet/>
      <dgm:spPr/>
      <dgm:t>
        <a:bodyPr/>
        <a:lstStyle/>
        <a:p>
          <a:endParaRPr lang="en-US"/>
        </a:p>
      </dgm:t>
    </dgm:pt>
    <dgm:pt modelId="{45B817BF-2626-4116-B0C0-719A71B64179}">
      <dgm:prSet/>
      <dgm:spPr/>
      <dgm:t>
        <a:bodyPr/>
        <a:lstStyle/>
        <a:p>
          <a:r>
            <a:rPr lang="ru-RU"/>
            <a:t>Системы анализа данных и интеллектуальные системы</a:t>
          </a:r>
          <a:endParaRPr lang="en-US"/>
        </a:p>
      </dgm:t>
    </dgm:pt>
    <dgm:pt modelId="{DD9AC9CC-71FC-4245-8788-356CE064BF9F}" type="parTrans" cxnId="{C6C17650-120A-44F0-BD83-344FC858EBA8}">
      <dgm:prSet/>
      <dgm:spPr/>
      <dgm:t>
        <a:bodyPr/>
        <a:lstStyle/>
        <a:p>
          <a:endParaRPr lang="en-US"/>
        </a:p>
      </dgm:t>
    </dgm:pt>
    <dgm:pt modelId="{3B8B5961-B904-4A17-8E28-405ADF920206}" type="sibTrans" cxnId="{C6C17650-120A-44F0-BD83-344FC858EBA8}">
      <dgm:prSet/>
      <dgm:spPr/>
      <dgm:t>
        <a:bodyPr/>
        <a:lstStyle/>
        <a:p>
          <a:endParaRPr lang="en-US"/>
        </a:p>
      </dgm:t>
    </dgm:pt>
    <dgm:pt modelId="{1311BCA3-C85F-482E-B8A0-6E2C24C6932F}" type="pres">
      <dgm:prSet presAssocID="{2C513E58-D479-4549-A33B-D391FB78E913}" presName="outerComposite" presStyleCnt="0">
        <dgm:presLayoutVars>
          <dgm:chMax val="5"/>
          <dgm:dir/>
          <dgm:resizeHandles val="exact"/>
        </dgm:presLayoutVars>
      </dgm:prSet>
      <dgm:spPr/>
    </dgm:pt>
    <dgm:pt modelId="{1E843D2F-CEC3-4F84-A1A7-8FC5BE56E6D2}" type="pres">
      <dgm:prSet presAssocID="{2C513E58-D479-4549-A33B-D391FB78E913}" presName="dummyMaxCanvas" presStyleCnt="0">
        <dgm:presLayoutVars/>
      </dgm:prSet>
      <dgm:spPr/>
    </dgm:pt>
    <dgm:pt modelId="{D0FAAAC0-0E8E-4EB8-81D5-190C63A4341B}" type="pres">
      <dgm:prSet presAssocID="{2C513E58-D479-4549-A33B-D391FB78E913}" presName="FourNodes_1" presStyleLbl="node1" presStyleIdx="0" presStyleCnt="4">
        <dgm:presLayoutVars>
          <dgm:bulletEnabled val="1"/>
        </dgm:presLayoutVars>
      </dgm:prSet>
      <dgm:spPr/>
    </dgm:pt>
    <dgm:pt modelId="{1B1C38F7-3B52-41B4-BA3D-9417B4758A89}" type="pres">
      <dgm:prSet presAssocID="{2C513E58-D479-4549-A33B-D391FB78E913}" presName="FourNodes_2" presStyleLbl="node1" presStyleIdx="1" presStyleCnt="4">
        <dgm:presLayoutVars>
          <dgm:bulletEnabled val="1"/>
        </dgm:presLayoutVars>
      </dgm:prSet>
      <dgm:spPr/>
    </dgm:pt>
    <dgm:pt modelId="{9576A6AB-E151-40A2-96A0-6530FF46C339}" type="pres">
      <dgm:prSet presAssocID="{2C513E58-D479-4549-A33B-D391FB78E913}" presName="FourNodes_3" presStyleLbl="node1" presStyleIdx="2" presStyleCnt="4">
        <dgm:presLayoutVars>
          <dgm:bulletEnabled val="1"/>
        </dgm:presLayoutVars>
      </dgm:prSet>
      <dgm:spPr/>
    </dgm:pt>
    <dgm:pt modelId="{69AC80D4-1A14-45D1-B9E3-2FFDBD4D051B}" type="pres">
      <dgm:prSet presAssocID="{2C513E58-D479-4549-A33B-D391FB78E913}" presName="FourNodes_4" presStyleLbl="node1" presStyleIdx="3" presStyleCnt="4">
        <dgm:presLayoutVars>
          <dgm:bulletEnabled val="1"/>
        </dgm:presLayoutVars>
      </dgm:prSet>
      <dgm:spPr/>
    </dgm:pt>
    <dgm:pt modelId="{115ED91C-3BB0-4746-8C62-8B37B173E6AE}" type="pres">
      <dgm:prSet presAssocID="{2C513E58-D479-4549-A33B-D391FB78E913}" presName="FourConn_1-2" presStyleLbl="fgAccFollowNode1" presStyleIdx="0" presStyleCnt="3">
        <dgm:presLayoutVars>
          <dgm:bulletEnabled val="1"/>
        </dgm:presLayoutVars>
      </dgm:prSet>
      <dgm:spPr/>
    </dgm:pt>
    <dgm:pt modelId="{FC7FD045-0E38-47B7-8A6E-26A9A2A9A063}" type="pres">
      <dgm:prSet presAssocID="{2C513E58-D479-4549-A33B-D391FB78E913}" presName="FourConn_2-3" presStyleLbl="fgAccFollowNode1" presStyleIdx="1" presStyleCnt="3">
        <dgm:presLayoutVars>
          <dgm:bulletEnabled val="1"/>
        </dgm:presLayoutVars>
      </dgm:prSet>
      <dgm:spPr/>
    </dgm:pt>
    <dgm:pt modelId="{896E898E-CEBC-4005-8B69-07D6A2984182}" type="pres">
      <dgm:prSet presAssocID="{2C513E58-D479-4549-A33B-D391FB78E913}" presName="FourConn_3-4" presStyleLbl="fgAccFollowNode1" presStyleIdx="2" presStyleCnt="3">
        <dgm:presLayoutVars>
          <dgm:bulletEnabled val="1"/>
        </dgm:presLayoutVars>
      </dgm:prSet>
      <dgm:spPr/>
    </dgm:pt>
    <dgm:pt modelId="{2E3FE227-35AD-4CA7-ADB6-20EAFDE6C4F8}" type="pres">
      <dgm:prSet presAssocID="{2C513E58-D479-4549-A33B-D391FB78E913}" presName="FourNodes_1_text" presStyleLbl="node1" presStyleIdx="3" presStyleCnt="4">
        <dgm:presLayoutVars>
          <dgm:bulletEnabled val="1"/>
        </dgm:presLayoutVars>
      </dgm:prSet>
      <dgm:spPr/>
    </dgm:pt>
    <dgm:pt modelId="{8B7FFF8A-1F7B-49E6-B12F-FA156A59DF0D}" type="pres">
      <dgm:prSet presAssocID="{2C513E58-D479-4549-A33B-D391FB78E913}" presName="FourNodes_2_text" presStyleLbl="node1" presStyleIdx="3" presStyleCnt="4">
        <dgm:presLayoutVars>
          <dgm:bulletEnabled val="1"/>
        </dgm:presLayoutVars>
      </dgm:prSet>
      <dgm:spPr/>
    </dgm:pt>
    <dgm:pt modelId="{467F7F1B-0A2E-4053-A559-431245E46FA4}" type="pres">
      <dgm:prSet presAssocID="{2C513E58-D479-4549-A33B-D391FB78E913}" presName="FourNodes_3_text" presStyleLbl="node1" presStyleIdx="3" presStyleCnt="4">
        <dgm:presLayoutVars>
          <dgm:bulletEnabled val="1"/>
        </dgm:presLayoutVars>
      </dgm:prSet>
      <dgm:spPr/>
    </dgm:pt>
    <dgm:pt modelId="{7E2F0726-040D-4293-983F-A5D904692887}" type="pres">
      <dgm:prSet presAssocID="{2C513E58-D479-4549-A33B-D391FB78E91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E706A06-514A-490D-A27D-A402A456B790}" type="presOf" srcId="{1D1A873B-8A7A-4B07-8F0F-8AE066FAF878}" destId="{FC7FD045-0E38-47B7-8A6E-26A9A2A9A063}" srcOrd="0" destOrd="0" presId="urn:microsoft.com/office/officeart/2005/8/layout/vProcess5"/>
    <dgm:cxn modelId="{300C690D-E2D2-47D7-8AFA-7098632BC3B4}" type="presOf" srcId="{C088AF74-40C0-447F-BA73-145C8F6E95AF}" destId="{9576A6AB-E151-40A2-96A0-6530FF46C339}" srcOrd="0" destOrd="0" presId="urn:microsoft.com/office/officeart/2005/8/layout/vProcess5"/>
    <dgm:cxn modelId="{13454D0E-D0BD-4654-8AA0-9ED64FE7DDA6}" srcId="{2C513E58-D479-4549-A33B-D391FB78E913}" destId="{23F1389C-E925-4E03-8B99-BEB550F3E9FB}" srcOrd="0" destOrd="0" parTransId="{87BEDFD1-60EF-41A2-80C2-2B3B8C2AF6C8}" sibTransId="{535878F0-3573-4824-AAE7-8A54FF3D2806}"/>
    <dgm:cxn modelId="{27EB751C-9F71-4B55-A40C-E51A16B4B034}" srcId="{2C513E58-D479-4549-A33B-D391FB78E913}" destId="{C088AF74-40C0-447F-BA73-145C8F6E95AF}" srcOrd="2" destOrd="0" parTransId="{01779979-0316-4E47-8DCE-6E80EA1CC569}" sibTransId="{CCA1EB5C-D7BA-4CEF-9C8D-11C43E36EBCE}"/>
    <dgm:cxn modelId="{3A9F5B33-8079-4461-8B80-DBA3385F920F}" type="presOf" srcId="{23F1389C-E925-4E03-8B99-BEB550F3E9FB}" destId="{2E3FE227-35AD-4CA7-ADB6-20EAFDE6C4F8}" srcOrd="1" destOrd="0" presId="urn:microsoft.com/office/officeart/2005/8/layout/vProcess5"/>
    <dgm:cxn modelId="{2ED8D05B-12B9-445A-88B5-82FFFDDD8DB0}" type="presOf" srcId="{2C513E58-D479-4549-A33B-D391FB78E913}" destId="{1311BCA3-C85F-482E-B8A0-6E2C24C6932F}" srcOrd="0" destOrd="0" presId="urn:microsoft.com/office/officeart/2005/8/layout/vProcess5"/>
    <dgm:cxn modelId="{38286C62-0502-4F19-99DC-D1044EE153ED}" type="presOf" srcId="{CCA1EB5C-D7BA-4CEF-9C8D-11C43E36EBCE}" destId="{896E898E-CEBC-4005-8B69-07D6A2984182}" srcOrd="0" destOrd="0" presId="urn:microsoft.com/office/officeart/2005/8/layout/vProcess5"/>
    <dgm:cxn modelId="{6F9E2749-4B59-4890-8E53-1422AF1476AD}" type="presOf" srcId="{45B817BF-2626-4116-B0C0-719A71B64179}" destId="{69AC80D4-1A14-45D1-B9E3-2FFDBD4D051B}" srcOrd="0" destOrd="0" presId="urn:microsoft.com/office/officeart/2005/8/layout/vProcess5"/>
    <dgm:cxn modelId="{7ACC6170-E812-4271-9484-0FF117AA66E1}" type="presOf" srcId="{45B817BF-2626-4116-B0C0-719A71B64179}" destId="{7E2F0726-040D-4293-983F-A5D904692887}" srcOrd="1" destOrd="0" presId="urn:microsoft.com/office/officeart/2005/8/layout/vProcess5"/>
    <dgm:cxn modelId="{C6C17650-120A-44F0-BD83-344FC858EBA8}" srcId="{2C513E58-D479-4549-A33B-D391FB78E913}" destId="{45B817BF-2626-4116-B0C0-719A71B64179}" srcOrd="3" destOrd="0" parTransId="{DD9AC9CC-71FC-4245-8788-356CE064BF9F}" sibTransId="{3B8B5961-B904-4A17-8E28-405ADF920206}"/>
    <dgm:cxn modelId="{7FB05886-DFDE-4896-ACDE-6A16ECD784FE}" type="presOf" srcId="{C088AF74-40C0-447F-BA73-145C8F6E95AF}" destId="{467F7F1B-0A2E-4053-A559-431245E46FA4}" srcOrd="1" destOrd="0" presId="urn:microsoft.com/office/officeart/2005/8/layout/vProcess5"/>
    <dgm:cxn modelId="{B9D4F192-F711-4F8E-80E1-3109C0589C40}" type="presOf" srcId="{EBC632F4-A99E-476C-824A-5D01CCDC6807}" destId="{1B1C38F7-3B52-41B4-BA3D-9417B4758A89}" srcOrd="0" destOrd="0" presId="urn:microsoft.com/office/officeart/2005/8/layout/vProcess5"/>
    <dgm:cxn modelId="{898867A5-E611-43B8-9737-8CF49BC8CE42}" type="presOf" srcId="{23F1389C-E925-4E03-8B99-BEB550F3E9FB}" destId="{D0FAAAC0-0E8E-4EB8-81D5-190C63A4341B}" srcOrd="0" destOrd="0" presId="urn:microsoft.com/office/officeart/2005/8/layout/vProcess5"/>
    <dgm:cxn modelId="{B2269DAA-7530-4A5A-804A-F0158C794F11}" srcId="{2C513E58-D479-4549-A33B-D391FB78E913}" destId="{EBC632F4-A99E-476C-824A-5D01CCDC6807}" srcOrd="1" destOrd="0" parTransId="{6154FD33-01EB-4B60-9986-E9BCC4E4121B}" sibTransId="{1D1A873B-8A7A-4B07-8F0F-8AE066FAF878}"/>
    <dgm:cxn modelId="{EC9A7DEE-96EB-48FA-B35F-38BA5D887033}" type="presOf" srcId="{EBC632F4-A99E-476C-824A-5D01CCDC6807}" destId="{8B7FFF8A-1F7B-49E6-B12F-FA156A59DF0D}" srcOrd="1" destOrd="0" presId="urn:microsoft.com/office/officeart/2005/8/layout/vProcess5"/>
    <dgm:cxn modelId="{9E90CFEE-1350-454D-97EB-1FC69E63CCE0}" type="presOf" srcId="{535878F0-3573-4824-AAE7-8A54FF3D2806}" destId="{115ED91C-3BB0-4746-8C62-8B37B173E6AE}" srcOrd="0" destOrd="0" presId="urn:microsoft.com/office/officeart/2005/8/layout/vProcess5"/>
    <dgm:cxn modelId="{984FE3BF-743E-4F5C-A106-5F738DBD4530}" type="presParOf" srcId="{1311BCA3-C85F-482E-B8A0-6E2C24C6932F}" destId="{1E843D2F-CEC3-4F84-A1A7-8FC5BE56E6D2}" srcOrd="0" destOrd="0" presId="urn:microsoft.com/office/officeart/2005/8/layout/vProcess5"/>
    <dgm:cxn modelId="{6CFE4B37-180A-4A84-B9A3-9DC864DD847B}" type="presParOf" srcId="{1311BCA3-C85F-482E-B8A0-6E2C24C6932F}" destId="{D0FAAAC0-0E8E-4EB8-81D5-190C63A4341B}" srcOrd="1" destOrd="0" presId="urn:microsoft.com/office/officeart/2005/8/layout/vProcess5"/>
    <dgm:cxn modelId="{E79564F3-EB88-43CA-868A-C6624AF0E93A}" type="presParOf" srcId="{1311BCA3-C85F-482E-B8A0-6E2C24C6932F}" destId="{1B1C38F7-3B52-41B4-BA3D-9417B4758A89}" srcOrd="2" destOrd="0" presId="urn:microsoft.com/office/officeart/2005/8/layout/vProcess5"/>
    <dgm:cxn modelId="{504BC79A-D73A-40A0-A4D2-F39D60804049}" type="presParOf" srcId="{1311BCA3-C85F-482E-B8A0-6E2C24C6932F}" destId="{9576A6AB-E151-40A2-96A0-6530FF46C339}" srcOrd="3" destOrd="0" presId="urn:microsoft.com/office/officeart/2005/8/layout/vProcess5"/>
    <dgm:cxn modelId="{F37CBEA5-D5FF-496E-8AFE-3B0B926251B5}" type="presParOf" srcId="{1311BCA3-C85F-482E-B8A0-6E2C24C6932F}" destId="{69AC80D4-1A14-45D1-B9E3-2FFDBD4D051B}" srcOrd="4" destOrd="0" presId="urn:microsoft.com/office/officeart/2005/8/layout/vProcess5"/>
    <dgm:cxn modelId="{E5B6F3F2-B801-460D-87CD-97158B69EA6A}" type="presParOf" srcId="{1311BCA3-C85F-482E-B8A0-6E2C24C6932F}" destId="{115ED91C-3BB0-4746-8C62-8B37B173E6AE}" srcOrd="5" destOrd="0" presId="urn:microsoft.com/office/officeart/2005/8/layout/vProcess5"/>
    <dgm:cxn modelId="{3E0CC474-4FCD-4345-ABFC-87E83A0B6223}" type="presParOf" srcId="{1311BCA3-C85F-482E-B8A0-6E2C24C6932F}" destId="{FC7FD045-0E38-47B7-8A6E-26A9A2A9A063}" srcOrd="6" destOrd="0" presId="urn:microsoft.com/office/officeart/2005/8/layout/vProcess5"/>
    <dgm:cxn modelId="{236F24FA-90DC-4F1E-A927-44415332EF6C}" type="presParOf" srcId="{1311BCA3-C85F-482E-B8A0-6E2C24C6932F}" destId="{896E898E-CEBC-4005-8B69-07D6A2984182}" srcOrd="7" destOrd="0" presId="urn:microsoft.com/office/officeart/2005/8/layout/vProcess5"/>
    <dgm:cxn modelId="{26B05379-EB0B-4AF4-9FAD-93D0502459E3}" type="presParOf" srcId="{1311BCA3-C85F-482E-B8A0-6E2C24C6932F}" destId="{2E3FE227-35AD-4CA7-ADB6-20EAFDE6C4F8}" srcOrd="8" destOrd="0" presId="urn:microsoft.com/office/officeart/2005/8/layout/vProcess5"/>
    <dgm:cxn modelId="{4AF8B608-43D8-4C0C-BB0D-E68FBAE8C6AA}" type="presParOf" srcId="{1311BCA3-C85F-482E-B8A0-6E2C24C6932F}" destId="{8B7FFF8A-1F7B-49E6-B12F-FA156A59DF0D}" srcOrd="9" destOrd="0" presId="urn:microsoft.com/office/officeart/2005/8/layout/vProcess5"/>
    <dgm:cxn modelId="{64052AE7-25A3-45E8-B441-960EB1C777E2}" type="presParOf" srcId="{1311BCA3-C85F-482E-B8A0-6E2C24C6932F}" destId="{467F7F1B-0A2E-4053-A559-431245E46FA4}" srcOrd="10" destOrd="0" presId="urn:microsoft.com/office/officeart/2005/8/layout/vProcess5"/>
    <dgm:cxn modelId="{EEEF7944-D3D4-45B2-940E-8BF4E5AE9136}" type="presParOf" srcId="{1311BCA3-C85F-482E-B8A0-6E2C24C6932F}" destId="{7E2F0726-040D-4293-983F-A5D90469288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5B439-AFA0-40B0-AE54-61C53C8D80E5}">
      <dsp:nvSpPr>
        <dsp:cNvPr id="0" name=""/>
        <dsp:cNvSpPr/>
      </dsp:nvSpPr>
      <dsp:spPr>
        <a:xfrm>
          <a:off x="397549" y="1960"/>
          <a:ext cx="2751906" cy="16511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Высокая скорость обработки и анализа больших объемов данных</a:t>
          </a:r>
          <a:endParaRPr lang="en-US" sz="2300" kern="1200"/>
        </a:p>
      </dsp:txBody>
      <dsp:txXfrm>
        <a:off x="397549" y="1960"/>
        <a:ext cx="2751906" cy="1651143"/>
      </dsp:txXfrm>
    </dsp:sp>
    <dsp:sp modelId="{8DB2192D-FEB4-4454-9C70-0103B0D5438B}">
      <dsp:nvSpPr>
        <dsp:cNvPr id="0" name=""/>
        <dsp:cNvSpPr/>
      </dsp:nvSpPr>
      <dsp:spPr>
        <a:xfrm>
          <a:off x="3424646" y="1960"/>
          <a:ext cx="2751906" cy="16511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Возможность выявления скрытых закономерностей и тенденций</a:t>
          </a:r>
          <a:endParaRPr lang="en-US" sz="2300" kern="1200"/>
        </a:p>
      </dsp:txBody>
      <dsp:txXfrm>
        <a:off x="3424646" y="1960"/>
        <a:ext cx="2751906" cy="1651143"/>
      </dsp:txXfrm>
    </dsp:sp>
    <dsp:sp modelId="{F331FFC2-792F-45D6-8229-705CD316AF9E}">
      <dsp:nvSpPr>
        <dsp:cNvPr id="0" name=""/>
        <dsp:cNvSpPr/>
      </dsp:nvSpPr>
      <dsp:spPr>
        <a:xfrm>
          <a:off x="6451743" y="1960"/>
          <a:ext cx="2751906" cy="16511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Улучшение прогнозирования и планирования</a:t>
          </a:r>
          <a:endParaRPr lang="en-US" sz="2300" kern="1200"/>
        </a:p>
      </dsp:txBody>
      <dsp:txXfrm>
        <a:off x="6451743" y="1960"/>
        <a:ext cx="2751906" cy="1651143"/>
      </dsp:txXfrm>
    </dsp:sp>
    <dsp:sp modelId="{D9C4206A-EF32-43D3-AA67-CB44D3258544}">
      <dsp:nvSpPr>
        <dsp:cNvPr id="0" name=""/>
        <dsp:cNvSpPr/>
      </dsp:nvSpPr>
      <dsp:spPr>
        <a:xfrm>
          <a:off x="3424646" y="1928295"/>
          <a:ext cx="2751906" cy="16511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Повышение эффективности принятия решений</a:t>
          </a:r>
          <a:endParaRPr lang="en-US" sz="2300" kern="1200"/>
        </a:p>
      </dsp:txBody>
      <dsp:txXfrm>
        <a:off x="3424646" y="1928295"/>
        <a:ext cx="2751906" cy="16511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FAAAC0-0E8E-4EB8-81D5-190C63A4341B}">
      <dsp:nvSpPr>
        <dsp:cNvPr id="0" name=""/>
        <dsp:cNvSpPr/>
      </dsp:nvSpPr>
      <dsp:spPr>
        <a:xfrm>
          <a:off x="0" y="0"/>
          <a:ext cx="7680960" cy="7879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Существует несколько видов аналитических систем, включая:</a:t>
          </a:r>
          <a:endParaRPr lang="en-US" sz="2200" kern="1200" dirty="0"/>
        </a:p>
      </dsp:txBody>
      <dsp:txXfrm>
        <a:off x="23077" y="23077"/>
        <a:ext cx="6764167" cy="741754"/>
      </dsp:txXfrm>
    </dsp:sp>
    <dsp:sp modelId="{1B1C38F7-3B52-41B4-BA3D-9417B4758A89}">
      <dsp:nvSpPr>
        <dsp:cNvPr id="0" name=""/>
        <dsp:cNvSpPr/>
      </dsp:nvSpPr>
      <dsp:spPr>
        <a:xfrm>
          <a:off x="643280" y="931164"/>
          <a:ext cx="7680960" cy="7879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Системы бизнес-аналитики</a:t>
          </a:r>
          <a:endParaRPr lang="en-US" sz="2200" kern="1200"/>
        </a:p>
      </dsp:txBody>
      <dsp:txXfrm>
        <a:off x="666357" y="954241"/>
        <a:ext cx="6479385" cy="741754"/>
      </dsp:txXfrm>
    </dsp:sp>
    <dsp:sp modelId="{9576A6AB-E151-40A2-96A0-6530FF46C339}">
      <dsp:nvSpPr>
        <dsp:cNvPr id="0" name=""/>
        <dsp:cNvSpPr/>
      </dsp:nvSpPr>
      <dsp:spPr>
        <a:xfrm>
          <a:off x="1276959" y="1862328"/>
          <a:ext cx="7680960" cy="7879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Системы управления производством</a:t>
          </a:r>
          <a:endParaRPr lang="en-US" sz="2200" kern="1200"/>
        </a:p>
      </dsp:txBody>
      <dsp:txXfrm>
        <a:off x="1300036" y="1885405"/>
        <a:ext cx="6488986" cy="741754"/>
      </dsp:txXfrm>
    </dsp:sp>
    <dsp:sp modelId="{69AC80D4-1A14-45D1-B9E3-2FFDBD4D051B}">
      <dsp:nvSpPr>
        <dsp:cNvPr id="0" name=""/>
        <dsp:cNvSpPr/>
      </dsp:nvSpPr>
      <dsp:spPr>
        <a:xfrm>
          <a:off x="1920239" y="2793491"/>
          <a:ext cx="7680960" cy="7879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Системы анализа данных и интеллектуальные системы</a:t>
          </a:r>
          <a:endParaRPr lang="en-US" sz="2200" kern="1200"/>
        </a:p>
      </dsp:txBody>
      <dsp:txXfrm>
        <a:off x="1943316" y="2816568"/>
        <a:ext cx="6479385" cy="741754"/>
      </dsp:txXfrm>
    </dsp:sp>
    <dsp:sp modelId="{115ED91C-3BB0-4746-8C62-8B37B173E6AE}">
      <dsp:nvSpPr>
        <dsp:cNvPr id="0" name=""/>
        <dsp:cNvSpPr/>
      </dsp:nvSpPr>
      <dsp:spPr>
        <a:xfrm>
          <a:off x="7168819" y="603465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84051" y="603465"/>
        <a:ext cx="281677" cy="385385"/>
      </dsp:txXfrm>
    </dsp:sp>
    <dsp:sp modelId="{FC7FD045-0E38-47B7-8A6E-26A9A2A9A063}">
      <dsp:nvSpPr>
        <dsp:cNvPr id="0" name=""/>
        <dsp:cNvSpPr/>
      </dsp:nvSpPr>
      <dsp:spPr>
        <a:xfrm>
          <a:off x="7812100" y="1534629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927332" y="1534629"/>
        <a:ext cx="281677" cy="385385"/>
      </dsp:txXfrm>
    </dsp:sp>
    <dsp:sp modelId="{896E898E-CEBC-4005-8B69-07D6A2984182}">
      <dsp:nvSpPr>
        <dsp:cNvPr id="0" name=""/>
        <dsp:cNvSpPr/>
      </dsp:nvSpPr>
      <dsp:spPr>
        <a:xfrm>
          <a:off x="8445779" y="2465793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561011" y="2465793"/>
        <a:ext cx="281677" cy="385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BC910C-9517-4243-9FA5-2D94415BC536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74F36A-1553-4CD2-AE17-F2B83DA3CB6B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76984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910C-9517-4243-9FA5-2D94415BC536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F36A-1553-4CD2-AE17-F2B83DA3CB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38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910C-9517-4243-9FA5-2D94415BC536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F36A-1553-4CD2-AE17-F2B83DA3CB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95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910C-9517-4243-9FA5-2D94415BC536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F36A-1553-4CD2-AE17-F2B83DA3CB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07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BC910C-9517-4243-9FA5-2D94415BC536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74F36A-1553-4CD2-AE17-F2B83DA3CB6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76532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910C-9517-4243-9FA5-2D94415BC536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F36A-1553-4CD2-AE17-F2B83DA3CB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275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910C-9517-4243-9FA5-2D94415BC536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F36A-1553-4CD2-AE17-F2B83DA3CB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047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910C-9517-4243-9FA5-2D94415BC536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F36A-1553-4CD2-AE17-F2B83DA3CB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18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910C-9517-4243-9FA5-2D94415BC536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F36A-1553-4CD2-AE17-F2B83DA3CB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40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BC910C-9517-4243-9FA5-2D94415BC536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74F36A-1553-4CD2-AE17-F2B83DA3CB6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7894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BC910C-9517-4243-9FA5-2D94415BC536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74F36A-1553-4CD2-AE17-F2B83DA3CB6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646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DBC910C-9517-4243-9FA5-2D94415BC536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474F36A-1553-4CD2-AE17-F2B83DA3CB6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490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8818BDC-22DF-4B23-97C9-3170636A4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5FE39688-F2A1-74C8-0280-FB118D9637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46" r="23974"/>
          <a:stretch/>
        </p:blipFill>
        <p:spPr>
          <a:xfrm>
            <a:off x="20" y="10"/>
            <a:ext cx="4966232" cy="6857990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8776F0F0-F360-4680-8914-892D1E570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45014-E2B8-BF4E-7285-6DF624B50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367406"/>
            <a:ext cx="5607908" cy="2285666"/>
          </a:xfrm>
        </p:spPr>
        <p:txBody>
          <a:bodyPr>
            <a:normAutofit/>
          </a:bodyPr>
          <a:lstStyle/>
          <a:p>
            <a:pPr algn="l"/>
            <a:r>
              <a:rPr lang="ru-RU" sz="3900" dirty="0"/>
              <a:t>Место аналитических систем в корпоративной системе управления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6722E6-CD2D-F50E-4534-87392E436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2" y="4066720"/>
            <a:ext cx="5607906" cy="1086237"/>
          </a:xfrm>
        </p:spPr>
        <p:txBody>
          <a:bodyPr>
            <a:normAutofit fontScale="40000" lnSpcReduction="20000"/>
          </a:bodyPr>
          <a:lstStyle/>
          <a:p>
            <a:pPr algn="l">
              <a:lnSpc>
                <a:spcPct val="89000"/>
              </a:lnSpc>
              <a:spcBef>
                <a:spcPct val="0"/>
              </a:spcBef>
            </a:pPr>
            <a:r>
              <a:rPr lang="ru-RU" sz="4300" cap="all" dirty="0">
                <a:latin typeface="+mj-lt"/>
                <a:ea typeface="+mj-ea"/>
                <a:cs typeface="+mj-cs"/>
              </a:rPr>
              <a:t>Руководитель: к.т.н.,</a:t>
            </a:r>
          </a:p>
          <a:p>
            <a:pPr algn="l">
              <a:lnSpc>
                <a:spcPct val="89000"/>
              </a:lnSpc>
              <a:spcBef>
                <a:spcPct val="0"/>
              </a:spcBef>
            </a:pPr>
            <a:r>
              <a:rPr lang="ru-RU" sz="4300" cap="all" dirty="0">
                <a:latin typeface="+mj-lt"/>
                <a:ea typeface="+mj-ea"/>
                <a:cs typeface="+mj-cs"/>
              </a:rPr>
              <a:t>Доцент</a:t>
            </a:r>
            <a:r>
              <a:rPr lang="en-US" sz="4300" cap="all" dirty="0">
                <a:latin typeface="+mj-lt"/>
                <a:ea typeface="+mj-ea"/>
                <a:cs typeface="+mj-cs"/>
              </a:rPr>
              <a:t> </a:t>
            </a:r>
            <a:r>
              <a:rPr lang="ru-RU" sz="4300" cap="all" dirty="0">
                <a:latin typeface="+mj-lt"/>
                <a:ea typeface="+mj-ea"/>
                <a:cs typeface="+mj-cs"/>
              </a:rPr>
              <a:t>Шинкарев Александр Сергеевич</a:t>
            </a:r>
          </a:p>
          <a:p>
            <a:pPr algn="l">
              <a:lnSpc>
                <a:spcPct val="89000"/>
              </a:lnSpc>
              <a:spcBef>
                <a:spcPct val="0"/>
              </a:spcBef>
            </a:pPr>
            <a:endParaRPr lang="ru-RU" sz="4200" cap="all" dirty="0">
              <a:latin typeface="+mj-lt"/>
              <a:ea typeface="+mj-ea"/>
              <a:cs typeface="+mj-cs"/>
            </a:endParaRPr>
          </a:p>
          <a:p>
            <a:pPr algn="l">
              <a:lnSpc>
                <a:spcPct val="89000"/>
              </a:lnSpc>
              <a:spcBef>
                <a:spcPct val="0"/>
              </a:spcBef>
            </a:pPr>
            <a:r>
              <a:rPr lang="ru-RU" sz="4200" cap="all" dirty="0">
                <a:latin typeface="+mj-lt"/>
                <a:ea typeface="+mj-ea"/>
                <a:cs typeface="+mj-cs"/>
              </a:rPr>
              <a:t>Студент: Макеев Георгий Александрович,</a:t>
            </a:r>
            <a:r>
              <a:rPr lang="en-US" sz="4200" cap="all" dirty="0">
                <a:latin typeface="+mj-lt"/>
                <a:ea typeface="+mj-ea"/>
                <a:cs typeface="+mj-cs"/>
              </a:rPr>
              <a:t> </a:t>
            </a:r>
            <a:r>
              <a:rPr lang="ru-RU" sz="4200" cap="all" dirty="0">
                <a:latin typeface="+mj-lt"/>
                <a:ea typeface="+mj-ea"/>
                <a:cs typeface="+mj-cs"/>
              </a:rPr>
              <a:t>группа ЗБ-БИ19-1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endParaRPr lang="ru-RU" sz="16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81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46433AC8-8A78-46AB-B013-07DC9D75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D8A5A-2A5A-5BC6-2D0E-96088B3A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291" y="634028"/>
            <a:ext cx="6221689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Спасибо за внимание!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6" name="Graphic 15" descr="Smiling Face with No Fill">
            <a:extLst>
              <a:ext uri="{FF2B5EF4-FFF2-40B4-BE49-F238E27FC236}">
                <a16:creationId xmlns:a16="http://schemas.microsoft.com/office/drawing/2014/main" id="{850E9831-971A-33A0-2CAD-030765718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2169078"/>
            <a:ext cx="2719859" cy="271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3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Лампочка на желтом фоне с нарисованными световыми лучами и шнуром">
            <a:extLst>
              <a:ext uri="{FF2B5EF4-FFF2-40B4-BE49-F238E27FC236}">
                <a16:creationId xmlns:a16="http://schemas.microsoft.com/office/drawing/2014/main" id="{D8388281-D57B-D523-DA43-EE195DB98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6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33C94-0518-FC5E-8EF4-6935D9F6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9" y="2185352"/>
            <a:ext cx="4891887" cy="1025935"/>
          </a:xfrm>
        </p:spPr>
        <p:txBody>
          <a:bodyPr anchor="ctr">
            <a:normAutofit/>
          </a:bodyPr>
          <a:lstStyle/>
          <a:p>
            <a:r>
              <a:rPr lang="ru-RU" sz="3300"/>
              <a:t>Что такое аналитические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472FE9-D054-E89E-C023-E04CEDC07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959" y="3211287"/>
            <a:ext cx="4891887" cy="2068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Аналитические системы представляют собой программные решения, разработанные для сбора, анализа и представления данных, с целью получения ценной информации для принятия управленческих решений</a:t>
            </a:r>
          </a:p>
        </p:txBody>
      </p:sp>
    </p:spTree>
    <p:extLst>
      <p:ext uri="{BB962C8B-B14F-4D97-AF65-F5344CB8AC3E}">
        <p14:creationId xmlns:p14="http://schemas.microsoft.com/office/powerpoint/2010/main" val="1480616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67D3A-F6CA-4089-A1B2-4BD5722C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ru-RU" dirty="0"/>
              <a:t>Преимущества аналитических систем</a:t>
            </a:r>
            <a:endParaRPr lang="ru-RU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9639542-8B1C-C9AF-6F89-19CDE487D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06711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382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92352-8EE9-D935-53E9-B117D796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ru-RU" dirty="0"/>
              <a:t>Виды аналитических систем</a:t>
            </a:r>
            <a:endParaRPr lang="ru-RU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E13862FE-94D9-1D92-32C1-9AF335CB61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13898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087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Группа разноцветных деревянных фигурок">
            <a:extLst>
              <a:ext uri="{FF2B5EF4-FFF2-40B4-BE49-F238E27FC236}">
                <a16:creationId xmlns:a16="http://schemas.microsoft.com/office/drawing/2014/main" id="{8E73773D-3BD7-47A3-6A17-26717DEA83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6" b="9386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6B84F-B15A-1CB2-D9E6-92ADB407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9" y="2185352"/>
            <a:ext cx="4891887" cy="1025935"/>
          </a:xfrm>
        </p:spPr>
        <p:txBody>
          <a:bodyPr anchor="ctr">
            <a:normAutofit/>
          </a:bodyPr>
          <a:lstStyle/>
          <a:p>
            <a:r>
              <a:rPr lang="ru-RU" sz="3100" dirty="0"/>
              <a:t>Роль аналитических систем в принятии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99C515-E9EA-638B-B188-2761B6F3C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959" y="3211287"/>
            <a:ext cx="4891887" cy="2068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/>
              <a:t>Аналитические системы играют ключевую роль в принятии решений, предоставляя бизнесу ценные инсайты и аналитическую информацию для принятия обоснованных и эффективных решений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0891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1DED6-6CCA-F257-357C-A4C63CA9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ru-RU" sz="3700"/>
              <a:t>Интеграция аналитических систем с другими системами</a:t>
            </a:r>
          </a:p>
        </p:txBody>
      </p:sp>
      <p:pic>
        <p:nvPicPr>
          <p:cNvPr id="14" name="Picture 4" descr="Цветовой цепи на электронном канале">
            <a:extLst>
              <a:ext uri="{FF2B5EF4-FFF2-40B4-BE49-F238E27FC236}">
                <a16:creationId xmlns:a16="http://schemas.microsoft.com/office/drawing/2014/main" id="{DFF4A8FE-3B92-DBB4-B39F-F7AABBA08C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17029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701FE0-B9DD-36CE-FA46-2DBBE9E57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Аналитические системы часто интегрируются с другими корпоративными системами, такими как системы управления клиентскими отношениями (CRM), системы управления запасами (ERP) и системы управления производством (MES), для обмена данными и получения полной картины бизнес-процессов</a:t>
            </a:r>
          </a:p>
        </p:txBody>
      </p:sp>
    </p:spTree>
    <p:extLst>
      <p:ext uri="{BB962C8B-B14F-4D97-AF65-F5344CB8AC3E}">
        <p14:creationId xmlns:p14="http://schemas.microsoft.com/office/powerpoint/2010/main" val="275883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B8ABE-EFD5-0758-C17D-5E0F109F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ru-RU"/>
              <a:t>Вызовы при внедрении аналитических систем</a:t>
            </a:r>
          </a:p>
        </p:txBody>
      </p:sp>
      <p:pic>
        <p:nvPicPr>
          <p:cNvPr id="14" name="Picture 4" descr="Рабочий стол">
            <a:extLst>
              <a:ext uri="{FF2B5EF4-FFF2-40B4-BE49-F238E27FC236}">
                <a16:creationId xmlns:a16="http://schemas.microsoft.com/office/drawing/2014/main" id="{A4153007-1F87-48BB-509A-83CC82F3D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40" r="21091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E71DDE-9821-DB21-E47F-AF8FD2AFB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 внедрении аналитических систем организации сталкиваются с некоторыми вызовами, такими как: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Обеспечение качественных и надежных данных для анализа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Подготовка и обучение персонала для работы с аналитическими системами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Выбор и настройка подходящих аналитических инструментов</a:t>
            </a:r>
          </a:p>
        </p:txBody>
      </p:sp>
    </p:spTree>
    <p:extLst>
      <p:ext uri="{BB962C8B-B14F-4D97-AF65-F5344CB8AC3E}">
        <p14:creationId xmlns:p14="http://schemas.microsoft.com/office/powerpoint/2010/main" val="1056691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D34DD-A6B3-6073-BD67-FBB05B0A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ru-RU" sz="4600">
                <a:solidFill>
                  <a:schemeClr val="bg2"/>
                </a:solidFill>
              </a:rPr>
              <a:t>Будущее аналитических систем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CDA642-32FA-7F03-2307-76EF017D8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/>
              <a:t>Будущее аналитических систем обещает еще больше инноваций и возможностей. Ожидается развитие технологий и методик, таких как искусственный интеллект, машинное обучение и автоматизация аналитических процессов</a:t>
            </a:r>
          </a:p>
        </p:txBody>
      </p:sp>
    </p:spTree>
    <p:extLst>
      <p:ext uri="{BB962C8B-B14F-4D97-AF65-F5344CB8AC3E}">
        <p14:creationId xmlns:p14="http://schemas.microsoft.com/office/powerpoint/2010/main" val="412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64EB3-831C-5AB7-6173-E7D1B7EB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ru-RU" sz="5400">
                <a:solidFill>
                  <a:schemeClr val="bg2"/>
                </a:solidFill>
              </a:rPr>
              <a:t>Заключение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79AAAA-7636-ACF1-DB33-0CFD1D64D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/>
              <a:t>Аналитические системы являются неотъемлемой частью корпоративной системы управления. Они предоставляют ценные инсайты и информацию, необходимую для принятия обоснованных и успешных решений в современном бизнесе</a:t>
            </a:r>
          </a:p>
        </p:txBody>
      </p:sp>
    </p:spTree>
    <p:extLst>
      <p:ext uri="{BB962C8B-B14F-4D97-AF65-F5344CB8AC3E}">
        <p14:creationId xmlns:p14="http://schemas.microsoft.com/office/powerpoint/2010/main" val="3128158783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47</TotalTime>
  <Words>277</Words>
  <Application>Microsoft Office PowerPoint</Application>
  <PresentationFormat>Широкоэкранный</PresentationFormat>
  <Paragraphs>31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Уголки</vt:lpstr>
      <vt:lpstr>Место аналитических систем в корпоративной системе управления</vt:lpstr>
      <vt:lpstr>Что такое аналитические системы</vt:lpstr>
      <vt:lpstr>Преимущества аналитических систем</vt:lpstr>
      <vt:lpstr>Виды аналитических систем</vt:lpstr>
      <vt:lpstr>Роль аналитических систем в принятии решений</vt:lpstr>
      <vt:lpstr>Интеграция аналитических систем с другими системами</vt:lpstr>
      <vt:lpstr>Вызовы при внедрении аналитических систем</vt:lpstr>
      <vt:lpstr>Будущее аналитических систем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Место аналитических систем в корпоративной системе управления</dc:title>
  <dc:creator>Макеев Георгий Александрович</dc:creator>
  <cp:lastModifiedBy>Макеев Георгий Александрович</cp:lastModifiedBy>
  <cp:revision>4</cp:revision>
  <dcterms:created xsi:type="dcterms:W3CDTF">2023-05-23T21:01:42Z</dcterms:created>
  <dcterms:modified xsi:type="dcterms:W3CDTF">2023-05-23T21:50:25Z</dcterms:modified>
</cp:coreProperties>
</file>